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D5D"/>
    <a:srgbClr val="9495C5"/>
    <a:srgbClr val="C0C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7491-54DC-4F12-B0D0-95AF9BA370D8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8932F-28EA-4EFF-8472-FC380FE0F45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927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8932F-28EA-4EFF-8472-FC380FE0F45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67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46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655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72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303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760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88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9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35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477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972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35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B3D5D"/>
            </a:gs>
            <a:gs pos="100000">
              <a:schemeClr val="bg1"/>
            </a:gs>
            <a:gs pos="90000">
              <a:srgbClr val="C0C2DF"/>
            </a:gs>
            <a:gs pos="68000">
              <a:srgbClr val="9495C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83C1-EECA-4CCD-94AB-BF89CC830B8C}" type="datetimeFigureOut">
              <a:rPr lang="nb-NO" smtClean="0"/>
              <a:t>06.04.2018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CBDA-35E7-46B7-9E4A-78BB918BBE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632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89915" y="704268"/>
            <a:ext cx="3072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Overskrift</a:t>
            </a:r>
            <a:endParaRPr lang="nb-NO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89915" y="1716938"/>
            <a:ext cx="6972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Brødtekst </a:t>
            </a:r>
            <a:endParaRPr lang="nb-NO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2" name="Bild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3" name="Rett linje 2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5509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12" name="Rett linje 11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9" name="Rett linje 8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369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13" name="Bild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14" name="Rett linje 13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737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13" name="Bild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14" name="Rett linje 13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868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13" name="Bild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14" name="Rett linje 13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300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13" name="Bild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14" name="Rett linje 13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120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12" name="Rett linje 11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217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12" name="Rett linje 11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130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289915" y="5209268"/>
            <a:ext cx="11613327" cy="1648732"/>
            <a:chOff x="289915" y="5209268"/>
            <a:chExt cx="11613327" cy="1648732"/>
          </a:xfrm>
        </p:grpSpPr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15" y="5209268"/>
              <a:ext cx="1654688" cy="1648732"/>
            </a:xfrm>
            <a:prstGeom prst="rect">
              <a:avLst/>
            </a:prstGeom>
          </p:spPr>
        </p:pic>
        <p:cxnSp>
          <p:nvCxnSpPr>
            <p:cNvPr id="12" name="Rett linje 11"/>
            <p:cNvCxnSpPr/>
            <p:nvPr/>
          </p:nvCxnSpPr>
          <p:spPr>
            <a:xfrm flipV="1">
              <a:off x="289915" y="6713621"/>
              <a:ext cx="11613327" cy="8024"/>
            </a:xfrm>
            <a:prstGeom prst="line">
              <a:avLst/>
            </a:prstGeom>
            <a:ln w="38100">
              <a:solidFill>
                <a:srgbClr val="3B3D5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047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</Words>
  <Application>Microsoft Office PowerPoint</Application>
  <PresentationFormat>Widescreen</PresentationFormat>
  <Paragraphs>3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Kirkepartner 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Marie Guldahl Jernquist</dc:creator>
  <cp:lastModifiedBy>Anne Marie Guldahl Jernquist</cp:lastModifiedBy>
  <cp:revision>7</cp:revision>
  <dcterms:created xsi:type="dcterms:W3CDTF">2018-02-22T11:54:34Z</dcterms:created>
  <dcterms:modified xsi:type="dcterms:W3CDTF">2018-04-06T13:16:27Z</dcterms:modified>
</cp:coreProperties>
</file>