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notesSlides/notesSlide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4.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25.xml" ContentType="application/vnd.openxmlformats-officedocument.drawingml.chart+xml"/>
  <Override PartName="/ppt/theme/themeOverride11.xml" ContentType="application/vnd.openxmlformats-officedocument.themeOverr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2.xml" ContentType="application/vnd.openxmlformats-officedocument.themeOverride+xml"/>
  <Override PartName="/ppt/charts/chart29.xml" ContentType="application/vnd.openxmlformats-officedocument.drawingml.chart+xml"/>
  <Override PartName="/ppt/theme/themeOverride13.xml" ContentType="application/vnd.openxmlformats-officedocument.themeOverr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theme/themeOverride14.xml" ContentType="application/vnd.openxmlformats-officedocument.themeOverride+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theme/themeOverride17.xml" ContentType="application/vnd.openxmlformats-officedocument.themeOverr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8.xml" ContentType="application/vnd.openxmlformats-officedocument.themeOverr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theme/themeOverride19.xml" ContentType="application/vnd.openxmlformats-officedocument.themeOverride+xml"/>
  <Override PartName="/ppt/notesSlides/notesSlide5.xml" ContentType="application/vnd.openxmlformats-officedocument.presentationml.notesSlide+xml"/>
  <Override PartName="/ppt/charts/chart42.xml" ContentType="application/vnd.openxmlformats-officedocument.drawingml.chart+xml"/>
  <Override PartName="/ppt/notesSlides/notesSlide6.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0.xml" ContentType="application/vnd.openxmlformats-officedocument.themeOverride+xml"/>
  <Override PartName="/ppt/charts/chart45.xml" ContentType="application/vnd.openxmlformats-officedocument.drawingml.chart+xml"/>
  <Override PartName="/ppt/theme/themeOverride21.xml" ContentType="application/vnd.openxmlformats-officedocument.themeOverr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2.xml" ContentType="application/vnd.openxmlformats-officedocument.themeOverr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theme/themeOverride24.xml" ContentType="application/vnd.openxmlformats-officedocument.themeOverr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theme/themeOverride25.xml" ContentType="application/vnd.openxmlformats-officedocument.themeOverride+xml"/>
  <Override PartName="/ppt/charts/chart58.xml" ContentType="application/vnd.openxmlformats-officedocument.drawingml.chart+xml"/>
  <Override PartName="/ppt/theme/themeOverride26.xml" ContentType="application/vnd.openxmlformats-officedocument.themeOverride+xml"/>
  <Override PartName="/ppt/charts/chart59.xml" ContentType="application/vnd.openxmlformats-officedocument.drawingml.chart+xml"/>
  <Override PartName="/ppt/theme/themeOverride27.xml" ContentType="application/vnd.openxmlformats-officedocument.themeOverride+xml"/>
  <Override PartName="/ppt/notesSlides/notesSlide7.xml" ContentType="application/vnd.openxmlformats-officedocument.presentationml.notesSlide+xml"/>
  <Override PartName="/ppt/charts/chart60.xml" ContentType="application/vnd.openxmlformats-officedocument.drawingml.chart+xml"/>
  <Override PartName="/ppt/theme/themeOverride28.xml" ContentType="application/vnd.openxmlformats-officedocument.themeOverride+xml"/>
  <Override PartName="/ppt/notesSlides/notesSlide8.xml" ContentType="application/vnd.openxmlformats-officedocument.presentationml.notesSlide+xml"/>
  <Override PartName="/ppt/charts/chart61.xml" ContentType="application/vnd.openxmlformats-officedocument.drawingml.chart+xml"/>
  <Override PartName="/ppt/theme/themeOverride29.xml" ContentType="application/vnd.openxmlformats-officedocument.themeOverride+xml"/>
  <Override PartName="/ppt/notesSlides/notesSlide9.xml" ContentType="application/vnd.openxmlformats-officedocument.presentationml.notesSlide+xml"/>
  <Override PartName="/ppt/charts/chart62.xml" ContentType="application/vnd.openxmlformats-officedocument.drawingml.chart+xml"/>
  <Override PartName="/ppt/theme/themeOverride30.xml" ContentType="application/vnd.openxmlformats-officedocument.themeOverride+xml"/>
  <Override PartName="/ppt/notesSlides/notesSlide10.xml" ContentType="application/vnd.openxmlformats-officedocument.presentationml.notesSlide+xml"/>
  <Override PartName="/ppt/charts/chart63.xml" ContentType="application/vnd.openxmlformats-officedocument.drawingml.chart+xml"/>
  <Override PartName="/ppt/theme/themeOverride31.xml" ContentType="application/vnd.openxmlformats-officedocument.themeOverride+xml"/>
  <Override PartName="/ppt/charts/chart64.xml" ContentType="application/vnd.openxmlformats-officedocument.drawingml.chart+xml"/>
  <Override PartName="/ppt/theme/themeOverride32.xml" ContentType="application/vnd.openxmlformats-officedocument.themeOverride+xml"/>
  <Override PartName="/ppt/notesSlides/notesSlide11.xml" ContentType="application/vnd.openxmlformats-officedocument.presentationml.notesSlide+xml"/>
  <Override PartName="/ppt/charts/chart65.xml" ContentType="application/vnd.openxmlformats-officedocument.drawingml.chart+xml"/>
  <Override PartName="/ppt/theme/themeOverride33.xml" ContentType="application/vnd.openxmlformats-officedocument.themeOverride+xml"/>
  <Override PartName="/ppt/notesSlides/notesSlide12.xml" ContentType="application/vnd.openxmlformats-officedocument.presentationml.notesSlide+xml"/>
  <Override PartName="/ppt/charts/chart66.xml" ContentType="application/vnd.openxmlformats-officedocument.drawingml.chart+xml"/>
  <Override PartName="/ppt/theme/themeOverride34.xml" ContentType="application/vnd.openxmlformats-officedocument.themeOverride+xml"/>
  <Override PartName="/ppt/notesSlides/notesSlide13.xml" ContentType="application/vnd.openxmlformats-officedocument.presentationml.notesSlide+xml"/>
  <Override PartName="/ppt/charts/chart67.xml" ContentType="application/vnd.openxmlformats-officedocument.drawingml.chart+xml"/>
  <Override PartName="/ppt/theme/themeOverride35.xml" ContentType="application/vnd.openxmlformats-officedocument.themeOverride+xml"/>
  <Override PartName="/ppt/notesSlides/notesSlide14.xml" ContentType="application/vnd.openxmlformats-officedocument.presentationml.notesSlide+xml"/>
  <Override PartName="/ppt/charts/chart68.xml" ContentType="application/vnd.openxmlformats-officedocument.drawingml.chart+xml"/>
  <Override PartName="/ppt/theme/themeOverride36.xml" ContentType="application/vnd.openxmlformats-officedocument.themeOverride+xml"/>
  <Override PartName="/ppt/notesSlides/notesSlide15.xml" ContentType="application/vnd.openxmlformats-officedocument.presentationml.notesSlide+xml"/>
  <Override PartName="/ppt/charts/chart69.xml" ContentType="application/vnd.openxmlformats-officedocument.drawingml.chart+xml"/>
  <Override PartName="/ppt/theme/themeOverride37.xml" ContentType="application/vnd.openxmlformats-officedocument.themeOverride+xml"/>
  <Override PartName="/ppt/charts/chart70.xml" ContentType="application/vnd.openxmlformats-officedocument.drawingml.chart+xml"/>
  <Override PartName="/ppt/theme/themeOverride38.xml" ContentType="application/vnd.openxmlformats-officedocument.themeOverride+xml"/>
  <Override PartName="/ppt/charts/chart71.xml" ContentType="application/vnd.openxmlformats-officedocument.drawingml.chart+xml"/>
  <Override PartName="/ppt/theme/themeOverride39.xml" ContentType="application/vnd.openxmlformats-officedocument.themeOverride+xml"/>
  <Override PartName="/ppt/notesSlides/notesSlide16.xml" ContentType="application/vnd.openxmlformats-officedocument.presentationml.notesSlide+xml"/>
  <Override PartName="/ppt/charts/chart72.xml" ContentType="application/vnd.openxmlformats-officedocument.drawingml.chart+xml"/>
  <Override PartName="/ppt/theme/themeOverride40.xml" ContentType="application/vnd.openxmlformats-officedocument.themeOverride+xml"/>
  <Override PartName="/ppt/notesSlides/notesSlide17.xml" ContentType="application/vnd.openxmlformats-officedocument.presentationml.notesSlide+xml"/>
  <Override PartName="/ppt/charts/chart73.xml" ContentType="application/vnd.openxmlformats-officedocument.drawingml.chart+xml"/>
  <Override PartName="/ppt/theme/themeOverride41.xml" ContentType="application/vnd.openxmlformats-officedocument.themeOverride+xml"/>
  <Override PartName="/ppt/notesSlides/notesSlide18.xml" ContentType="application/vnd.openxmlformats-officedocument.presentationml.notesSlide+xml"/>
  <Override PartName="/ppt/charts/chart74.xml" ContentType="application/vnd.openxmlformats-officedocument.drawingml.chart+xml"/>
  <Override PartName="/ppt/theme/themeOverride42.xml" ContentType="application/vnd.openxmlformats-officedocument.themeOverride+xml"/>
  <Override PartName="/ppt/notesSlides/notesSlide19.xml" ContentType="application/vnd.openxmlformats-officedocument.presentationml.notesSlide+xml"/>
  <Override PartName="/ppt/charts/chart75.xml" ContentType="application/vnd.openxmlformats-officedocument.drawingml.chart+xml"/>
  <Override PartName="/ppt/theme/themeOverride43.xml" ContentType="application/vnd.openxmlformats-officedocument.themeOverride+xml"/>
  <Override PartName="/ppt/notesSlides/notesSlide20.xml" ContentType="application/vnd.openxmlformats-officedocument.presentationml.notesSlide+xml"/>
  <Override PartName="/ppt/charts/chart76.xml" ContentType="application/vnd.openxmlformats-officedocument.drawingml.chart+xml"/>
  <Override PartName="/ppt/theme/themeOverride44.xml" ContentType="application/vnd.openxmlformats-officedocument.themeOverride+xml"/>
  <Override PartName="/ppt/notesSlides/notesSlide21.xml" ContentType="application/vnd.openxmlformats-officedocument.presentationml.notesSlide+xml"/>
  <Override PartName="/ppt/charts/chart77.xml" ContentType="application/vnd.openxmlformats-officedocument.drawingml.chart+xml"/>
  <Override PartName="/ppt/theme/themeOverride45.xml" ContentType="application/vnd.openxmlformats-officedocument.themeOverride+xml"/>
  <Override PartName="/ppt/notesSlides/notesSlide22.xml" ContentType="application/vnd.openxmlformats-officedocument.presentationml.notesSlide+xml"/>
  <Override PartName="/ppt/charts/chart78.xml" ContentType="application/vnd.openxmlformats-officedocument.drawingml.chart+xml"/>
  <Override PartName="/ppt/theme/themeOverride46.xml" ContentType="application/vnd.openxmlformats-officedocument.themeOverride+xml"/>
  <Override PartName="/ppt/charts/chart79.xml" ContentType="application/vnd.openxmlformats-officedocument.drawingml.chart+xml"/>
  <Override PartName="/ppt/theme/themeOverride47.xml" ContentType="application/vnd.openxmlformats-officedocument.themeOverride+xml"/>
  <Override PartName="/ppt/notesSlides/notesSlide23.xml" ContentType="application/vnd.openxmlformats-officedocument.presentationml.notesSlide+xml"/>
  <Override PartName="/ppt/charts/chart80.xml" ContentType="application/vnd.openxmlformats-officedocument.drawingml.chart+xml"/>
  <Override PartName="/ppt/theme/themeOverride48.xml" ContentType="application/vnd.openxmlformats-officedocument.themeOverride+xml"/>
  <Override PartName="/ppt/notesSlides/notesSlide24.xml" ContentType="application/vnd.openxmlformats-officedocument.presentationml.notesSlide+xml"/>
  <Override PartName="/ppt/charts/chart81.xml" ContentType="application/vnd.openxmlformats-officedocument.drawingml.chart+xml"/>
  <Override PartName="/ppt/theme/themeOverride49.xml" ContentType="application/vnd.openxmlformats-officedocument.themeOverride+xml"/>
  <Override PartName="/ppt/notesSlides/notesSlide25.xml" ContentType="application/vnd.openxmlformats-officedocument.presentationml.notesSlide+xml"/>
  <Override PartName="/ppt/charts/chart82.xml" ContentType="application/vnd.openxmlformats-officedocument.drawingml.chart+xml"/>
  <Override PartName="/ppt/theme/themeOverride50.xml" ContentType="application/vnd.openxmlformats-officedocument.themeOverride+xml"/>
  <Override PartName="/ppt/notesSlides/notesSlide26.xml" ContentType="application/vnd.openxmlformats-officedocument.presentationml.notesSlide+xml"/>
  <Override PartName="/ppt/charts/chart83.xml" ContentType="application/vnd.openxmlformats-officedocument.drawingml.chart+xml"/>
  <Override PartName="/ppt/theme/themeOverride51.xml" ContentType="application/vnd.openxmlformats-officedocument.themeOverride+xml"/>
  <Override PartName="/ppt/charts/chart84.xml" ContentType="application/vnd.openxmlformats-officedocument.drawingml.chart+xml"/>
  <Override PartName="/ppt/theme/themeOverride52.xml" ContentType="application/vnd.openxmlformats-officedocument.themeOverride+xml"/>
  <Override PartName="/ppt/charts/chart85.xml" ContentType="application/vnd.openxmlformats-officedocument.drawingml.chart+xml"/>
  <Override PartName="/ppt/theme/themeOverride53.xml" ContentType="application/vnd.openxmlformats-officedocument.themeOverride+xml"/>
  <Override PartName="/ppt/charts/chart86.xml" ContentType="application/vnd.openxmlformats-officedocument.drawingml.chart+xml"/>
  <Override PartName="/ppt/theme/themeOverride54.xml" ContentType="application/vnd.openxmlformats-officedocument.themeOverride+xml"/>
  <Override PartName="/ppt/charts/chart87.xml" ContentType="application/vnd.openxmlformats-officedocument.drawingml.chart+xml"/>
  <Override PartName="/ppt/theme/themeOverride55.xml" ContentType="application/vnd.openxmlformats-officedocument.themeOverride+xml"/>
  <Override PartName="/ppt/charts/chart88.xml" ContentType="application/vnd.openxmlformats-officedocument.drawingml.chart+xml"/>
  <Override PartName="/ppt/theme/themeOverride56.xml" ContentType="application/vnd.openxmlformats-officedocument.themeOverride+xml"/>
  <Override PartName="/ppt/charts/chart89.xml" ContentType="application/vnd.openxmlformats-officedocument.drawingml.chart+xml"/>
  <Override PartName="/ppt/theme/themeOverride57.xml" ContentType="application/vnd.openxmlformats-officedocument.themeOverride+xml"/>
  <Override PartName="/ppt/charts/chart90.xml" ContentType="application/vnd.openxmlformats-officedocument.drawingml.chart+xml"/>
  <Override PartName="/ppt/theme/themeOverride58.xml" ContentType="application/vnd.openxmlformats-officedocument.themeOverride+xml"/>
  <Override PartName="/ppt/charts/chart91.xml" ContentType="application/vnd.openxmlformats-officedocument.drawingml.chart+xml"/>
  <Override PartName="/ppt/theme/themeOverride59.xml" ContentType="application/vnd.openxmlformats-officedocument.themeOverride+xml"/>
  <Override PartName="/ppt/charts/chart92.xml" ContentType="application/vnd.openxmlformats-officedocument.drawingml.chart+xml"/>
  <Override PartName="/ppt/theme/themeOverride60.xml" ContentType="application/vnd.openxmlformats-officedocument.themeOverride+xml"/>
  <Override PartName="/ppt/charts/chart93.xml" ContentType="application/vnd.openxmlformats-officedocument.drawingml.chart+xml"/>
  <Override PartName="/ppt/theme/themeOverride61.xml" ContentType="application/vnd.openxmlformats-officedocument.themeOverride+xml"/>
  <Override PartName="/ppt/charts/chart94.xml" ContentType="application/vnd.openxmlformats-officedocument.drawingml.chart+xml"/>
  <Override PartName="/ppt/theme/themeOverride62.xml" ContentType="application/vnd.openxmlformats-officedocument.themeOverride+xml"/>
  <Override PartName="/ppt/charts/chart95.xml" ContentType="application/vnd.openxmlformats-officedocument.drawingml.chart+xml"/>
  <Override PartName="/ppt/theme/themeOverride63.xml" ContentType="application/vnd.openxmlformats-officedocument.themeOverride+xml"/>
  <Override PartName="/ppt/notesSlides/notesSlide27.xml" ContentType="application/vnd.openxmlformats-officedocument.presentationml.notesSlide+xml"/>
  <Override PartName="/ppt/charts/chart9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4.xml" ContentType="application/vnd.openxmlformats-officedocument.themeOverride+xml"/>
  <Override PartName="/ppt/charts/chart97.xml" ContentType="application/vnd.openxmlformats-officedocument.drawingml.chart+xml"/>
  <Override PartName="/ppt/theme/themeOverride65.xml" ContentType="application/vnd.openxmlformats-officedocument.themeOverride+xml"/>
  <Override PartName="/ppt/charts/chart98.xml" ContentType="application/vnd.openxmlformats-officedocument.drawingml.chart+xml"/>
  <Override PartName="/ppt/theme/themeOverride66.xml" ContentType="application/vnd.openxmlformats-officedocument.themeOverride+xml"/>
  <Override PartName="/ppt/charts/chart99.xml" ContentType="application/vnd.openxmlformats-officedocument.drawingml.chart+xml"/>
  <Override PartName="/ppt/theme/themeOverride67.xml" ContentType="application/vnd.openxmlformats-officedocument.themeOverride+xml"/>
  <Override PartName="/ppt/charts/chart100.xml" ContentType="application/vnd.openxmlformats-officedocument.drawingml.chart+xml"/>
  <Override PartName="/ppt/theme/themeOverride68.xml" ContentType="application/vnd.openxmlformats-officedocument.themeOverride+xml"/>
  <Override PartName="/ppt/charts/chart101.xml" ContentType="application/vnd.openxmlformats-officedocument.drawingml.chart+xml"/>
  <Override PartName="/ppt/theme/themeOverride69.xml" ContentType="application/vnd.openxmlformats-officedocument.themeOverride+xml"/>
  <Override PartName="/ppt/notesSlides/notesSlide28.xml" ContentType="application/vnd.openxmlformats-officedocument.presentationml.notesSlide+xml"/>
  <Override PartName="/ppt/charts/chart102.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0.xml" ContentType="application/vnd.openxmlformats-officedocument.themeOverride+xml"/>
  <Override PartName="/ppt/charts/chart103.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1.xml" ContentType="application/vnd.openxmlformats-officedocument.themeOverride+xml"/>
  <Override PartName="/ppt/charts/chart104.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2.xml" ContentType="application/vnd.openxmlformats-officedocument.themeOverride+xml"/>
  <Override PartName="/ppt/charts/chart105.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3.xml" ContentType="application/vnd.openxmlformats-officedocument.themeOverride+xml"/>
  <Override PartName="/ppt/charts/chart106.xml" ContentType="application/vnd.openxmlformats-officedocument.drawingml.chart+xml"/>
  <Override PartName="/ppt/charts/chart107.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9" r:id="rId4"/>
    <p:sldMasterId id="2147483840" r:id="rId5"/>
    <p:sldMasterId id="2147484136" r:id="rId6"/>
  </p:sldMasterIdLst>
  <p:notesMasterIdLst>
    <p:notesMasterId r:id="rId115"/>
  </p:notesMasterIdLst>
  <p:handoutMasterIdLst>
    <p:handoutMasterId r:id="rId116"/>
  </p:handoutMasterIdLst>
  <p:sldIdLst>
    <p:sldId id="259" r:id="rId7"/>
    <p:sldId id="389" r:id="rId8"/>
    <p:sldId id="390" r:id="rId9"/>
    <p:sldId id="391" r:id="rId10"/>
    <p:sldId id="392" r:id="rId11"/>
    <p:sldId id="393" r:id="rId12"/>
    <p:sldId id="394" r:id="rId13"/>
    <p:sldId id="396" r:id="rId14"/>
    <p:sldId id="301" r:id="rId15"/>
    <p:sldId id="337" r:id="rId16"/>
    <p:sldId id="277" r:id="rId17"/>
    <p:sldId id="340" r:id="rId18"/>
    <p:sldId id="338" r:id="rId19"/>
    <p:sldId id="339" r:id="rId20"/>
    <p:sldId id="267" r:id="rId21"/>
    <p:sldId id="275" r:id="rId22"/>
    <p:sldId id="369" r:id="rId23"/>
    <p:sldId id="370" r:id="rId24"/>
    <p:sldId id="290" r:id="rId25"/>
    <p:sldId id="368" r:id="rId26"/>
    <p:sldId id="289" r:id="rId27"/>
    <p:sldId id="365" r:id="rId28"/>
    <p:sldId id="366" r:id="rId29"/>
    <p:sldId id="367" r:id="rId30"/>
    <p:sldId id="362" r:id="rId31"/>
    <p:sldId id="363" r:id="rId32"/>
    <p:sldId id="364" r:id="rId33"/>
    <p:sldId id="359" r:id="rId34"/>
    <p:sldId id="360" r:id="rId35"/>
    <p:sldId id="361" r:id="rId36"/>
    <p:sldId id="356" r:id="rId37"/>
    <p:sldId id="357" r:id="rId38"/>
    <p:sldId id="358" r:id="rId39"/>
    <p:sldId id="347" r:id="rId40"/>
    <p:sldId id="278" r:id="rId41"/>
    <p:sldId id="350" r:id="rId42"/>
    <p:sldId id="351" r:id="rId43"/>
    <p:sldId id="348" r:id="rId44"/>
    <p:sldId id="352" r:id="rId45"/>
    <p:sldId id="353" r:id="rId46"/>
    <p:sldId id="349" r:id="rId47"/>
    <p:sldId id="354" r:id="rId48"/>
    <p:sldId id="355" r:id="rId49"/>
    <p:sldId id="304" r:id="rId50"/>
    <p:sldId id="279" r:id="rId51"/>
    <p:sldId id="302" r:id="rId52"/>
    <p:sldId id="303" r:id="rId53"/>
    <p:sldId id="341" r:id="rId54"/>
    <p:sldId id="280" r:id="rId55"/>
    <p:sldId id="343" r:id="rId56"/>
    <p:sldId id="344" r:id="rId57"/>
    <p:sldId id="342" r:id="rId58"/>
    <p:sldId id="345" r:id="rId59"/>
    <p:sldId id="346" r:id="rId60"/>
    <p:sldId id="293" r:id="rId61"/>
    <p:sldId id="291" r:id="rId62"/>
    <p:sldId id="292" r:id="rId63"/>
    <p:sldId id="298" r:id="rId64"/>
    <p:sldId id="299" r:id="rId65"/>
    <p:sldId id="295" r:id="rId66"/>
    <p:sldId id="305" r:id="rId67"/>
    <p:sldId id="281" r:id="rId68"/>
    <p:sldId id="306" r:id="rId69"/>
    <p:sldId id="307" r:id="rId70"/>
    <p:sldId id="308" r:id="rId71"/>
    <p:sldId id="316" r:id="rId72"/>
    <p:sldId id="315" r:id="rId73"/>
    <p:sldId id="311" r:id="rId74"/>
    <p:sldId id="320" r:id="rId75"/>
    <p:sldId id="319" r:id="rId76"/>
    <p:sldId id="378" r:id="rId77"/>
    <p:sldId id="318" r:id="rId78"/>
    <p:sldId id="377" r:id="rId79"/>
    <p:sldId id="310" r:id="rId80"/>
    <p:sldId id="309" r:id="rId81"/>
    <p:sldId id="379" r:id="rId82"/>
    <p:sldId id="380" r:id="rId83"/>
    <p:sldId id="282" r:id="rId84"/>
    <p:sldId id="381" r:id="rId85"/>
    <p:sldId id="382" r:id="rId86"/>
    <p:sldId id="312" r:id="rId87"/>
    <p:sldId id="313" r:id="rId88"/>
    <p:sldId id="383" r:id="rId89"/>
    <p:sldId id="314" r:id="rId90"/>
    <p:sldId id="384" r:id="rId91"/>
    <p:sldId id="317" r:id="rId92"/>
    <p:sldId id="283" r:id="rId93"/>
    <p:sldId id="321" r:id="rId94"/>
    <p:sldId id="387" r:id="rId95"/>
    <p:sldId id="322" r:id="rId96"/>
    <p:sldId id="386" r:id="rId97"/>
    <p:sldId id="325" r:id="rId98"/>
    <p:sldId id="326" r:id="rId99"/>
    <p:sldId id="324" r:id="rId100"/>
    <p:sldId id="327" r:id="rId101"/>
    <p:sldId id="323" r:id="rId102"/>
    <p:sldId id="328" r:id="rId103"/>
    <p:sldId id="329" r:id="rId104"/>
    <p:sldId id="331" r:id="rId105"/>
    <p:sldId id="330" r:id="rId106"/>
    <p:sldId id="284" r:id="rId107"/>
    <p:sldId id="334" r:id="rId108"/>
    <p:sldId id="333" r:id="rId109"/>
    <p:sldId id="332" r:id="rId110"/>
    <p:sldId id="335" r:id="rId111"/>
    <p:sldId id="371" r:id="rId112"/>
    <p:sldId id="373" r:id="rId113"/>
    <p:sldId id="374" r:id="rId1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25"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621646-8E7B-6225-1442-4FC0C7A81D77}" name="Maria Emilie Ziem Rosness" initials="MEZR" userId="S::maria@opinion.no::dc04a41a-509a-4cd8-b8c4-374f91a9c8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B51"/>
    <a:srgbClr val="AADBD1"/>
    <a:srgbClr val="FAC10E"/>
    <a:srgbClr val="FEF9E0"/>
    <a:srgbClr val="DA7D00"/>
    <a:srgbClr val="FFBD65"/>
    <a:srgbClr val="FE9100"/>
    <a:srgbClr val="A7D5B6"/>
    <a:srgbClr val="DEC8EE"/>
    <a:srgbClr val="C39B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95"/>
    <p:restoredTop sz="94658"/>
  </p:normalViewPr>
  <p:slideViewPr>
    <p:cSldViewPr snapToGrid="0">
      <p:cViewPr varScale="1">
        <p:scale>
          <a:sx n="70" d="100"/>
          <a:sy n="70" d="100"/>
        </p:scale>
        <p:origin x="108" y="52"/>
      </p:cViewPr>
      <p:guideLst>
        <p:guide orient="horz" pos="3725"/>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presProps" Target="presProp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viewProps" Target="viewProp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theme" Target="theme/theme1.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microsoft.com/office/2018/10/relationships/authors" Target="authors.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themeOverride" Target="../theme/themeOverride68.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themeOverride" Target="../theme/themeOverride69.xml"/></Relationships>
</file>

<file path=ppt/charts/_rels/chart102.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1.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4.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17.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8.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19.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21.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24.xml"/></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25.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6.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7.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28.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29.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30.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31.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32.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33.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34.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5.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themeOverride" Target="../theme/themeOverride36.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37.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38.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9.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40.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41.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42.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43.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44.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45.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46.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4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8.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9.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50.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51.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52.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themeOverride" Target="../theme/themeOverride53.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54.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5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56.xml"/></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themeOverride" Target="../theme/themeOverride5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58.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59.xml"/></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themeOverride" Target="../theme/themeOverride60.xml"/></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themeOverride" Target="../theme/themeOverride61.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themeOverride" Target="../theme/themeOverride62.xml"/></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63.xml"/></Relationships>
</file>

<file path=ppt/charts/_rels/chart96.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themeOverride" Target="../theme/themeOverride65.xml"/></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themeOverride" Target="../theme/themeOverride66.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themeOverride" Target="../theme/themeOverride6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6422173274854811"/>
        </c:manualLayout>
      </c:layout>
      <c:pieChart>
        <c:varyColors val="1"/>
        <c:ser>
          <c:idx val="0"/>
          <c:order val="0"/>
          <c:tx>
            <c:strRef>
              <c:f>Sheet1!$B$1</c:f>
              <c:strCache>
                <c:ptCount val="1"/>
                <c:pt idx="0">
                  <c:v>Segmenter</c:v>
                </c:pt>
              </c:strCache>
            </c:strRef>
          </c:tx>
          <c:spPr>
            <a:solidFill>
              <a:schemeClr val="accent3"/>
            </a:solidFill>
          </c:spPr>
          <c:explosion val="5"/>
          <c:dPt>
            <c:idx val="0"/>
            <c:bubble3D val="0"/>
            <c:spPr>
              <a:solidFill>
                <a:schemeClr val="accent1"/>
              </a:solidFill>
              <a:ln>
                <a:noFill/>
              </a:ln>
              <a:effectLst/>
            </c:spPr>
            <c:extLst>
              <c:ext xmlns:c16="http://schemas.microsoft.com/office/drawing/2014/chart" uri="{C3380CC4-5D6E-409C-BE32-E72D297353CC}">
                <c16:uniqueId val="{00000001-E09D-C14C-B024-C013946D59E2}"/>
              </c:ext>
            </c:extLst>
          </c:dPt>
          <c:dPt>
            <c:idx val="1"/>
            <c:bubble3D val="0"/>
            <c:spPr>
              <a:solidFill>
                <a:schemeClr val="accent4"/>
              </a:solidFill>
              <a:ln>
                <a:noFill/>
              </a:ln>
              <a:effectLst/>
            </c:spPr>
            <c:extLst>
              <c:ext xmlns:c16="http://schemas.microsoft.com/office/drawing/2014/chart" uri="{C3380CC4-5D6E-409C-BE32-E72D297353CC}">
                <c16:uniqueId val="{00000003-E09D-C14C-B024-C013946D59E2}"/>
              </c:ext>
            </c:extLst>
          </c:dPt>
          <c:dPt>
            <c:idx val="2"/>
            <c:bubble3D val="0"/>
            <c:spPr>
              <a:solidFill>
                <a:schemeClr val="tx2"/>
              </a:solidFill>
              <a:ln>
                <a:noFill/>
              </a:ln>
              <a:effectLst/>
            </c:spPr>
            <c:extLst>
              <c:ext xmlns:c16="http://schemas.microsoft.com/office/drawing/2014/chart" uri="{C3380CC4-5D6E-409C-BE32-E72D297353CC}">
                <c16:uniqueId val="{00000005-E09D-C14C-B024-C013946D59E2}"/>
              </c:ext>
            </c:extLst>
          </c:dPt>
          <c:dPt>
            <c:idx val="3"/>
            <c:bubble3D val="0"/>
            <c:spPr>
              <a:solidFill>
                <a:schemeClr val="accent5"/>
              </a:solidFill>
              <a:ln>
                <a:noFill/>
              </a:ln>
              <a:effectLst/>
            </c:spPr>
            <c:extLst>
              <c:ext xmlns:c16="http://schemas.microsoft.com/office/drawing/2014/chart" uri="{C3380CC4-5D6E-409C-BE32-E72D297353CC}">
                <c16:uniqueId val="{00000007-E09D-C14C-B024-C013946D59E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entury Gothic" panose="020B0502020202020204" pitchFamily="34" charset="0"/>
                    <a:ea typeface="+mn-ea"/>
                    <a:cs typeface="+mn-cs"/>
                  </a:defRPr>
                </a:pPr>
                <a:endParaRPr lang="en-NO"/>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Kirkelig troende medlemmer</c:v>
                </c:pt>
                <c:pt idx="1">
                  <c:v>Individuelt troende medlemmer</c:v>
                </c:pt>
                <c:pt idx="2">
                  <c:v>Støttespillere</c:v>
                </c:pt>
                <c:pt idx="3">
                  <c:v>Trosavvisende medlemmer</c:v>
                </c:pt>
              </c:strCache>
            </c:strRef>
          </c:cat>
          <c:val>
            <c:numRef>
              <c:f>Sheet1!$B$2:$B$5</c:f>
              <c:numCache>
                <c:formatCode>0%</c:formatCode>
                <c:ptCount val="4"/>
                <c:pt idx="0">
                  <c:v>0.1506354360445</c:v>
                </c:pt>
                <c:pt idx="1">
                  <c:v>0.32493613795749998</c:v>
                </c:pt>
                <c:pt idx="2">
                  <c:v>0.27855874933239999</c:v>
                </c:pt>
                <c:pt idx="3">
                  <c:v>0.2458696766656</c:v>
                </c:pt>
              </c:numCache>
            </c:numRef>
          </c:val>
          <c:extLst>
            <c:ext xmlns:c16="http://schemas.microsoft.com/office/drawing/2014/chart" uri="{C3380CC4-5D6E-409C-BE32-E72D297353CC}">
              <c16:uniqueId val="{00000008-E09D-C14C-B024-C013946D59E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2936399922752482"/>
          <c:w val="1"/>
          <c:h val="0.2706360007724752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809092610263428E-2"/>
          <c:y val="3.1259612956543699E-3"/>
          <c:w val="0.96180766996207079"/>
          <c:h val="0.58456027180275938"/>
        </c:manualLayout>
      </c:layout>
      <c:barChart>
        <c:barDir val="col"/>
        <c:grouping val="clustered"/>
        <c:varyColors val="0"/>
        <c:ser>
          <c:idx val="0"/>
          <c:order val="0"/>
          <c:tx>
            <c:strRef>
              <c:f>Sheet1!$A$2</c:f>
              <c:strCache>
                <c:ptCount val="1"/>
                <c:pt idx="0">
                  <c:v>Besøkt en gravplass/kirkegård</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0.58283950829389997</c:v>
                </c:pt>
                <c:pt idx="1">
                  <c:v>0.68877945920350003</c:v>
                </c:pt>
                <c:pt idx="2">
                  <c:v>0.67922027956789999</c:v>
                </c:pt>
                <c:pt idx="3">
                  <c:v>0.54547082889109999</c:v>
                </c:pt>
                <c:pt idx="4">
                  <c:v>0.38334542769059998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105-4CCB-8F51-49CC65D343B9}"/>
            </c:ext>
          </c:extLst>
        </c:ser>
        <c:ser>
          <c:idx val="1"/>
          <c:order val="1"/>
          <c:tx>
            <c:strRef>
              <c:f>Sheet1!$A$3</c:f>
              <c:strCache>
                <c:ptCount val="1"/>
                <c:pt idx="0">
                  <c:v>Kirkelig begravelse</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0.50145865198280004</c:v>
                </c:pt>
                <c:pt idx="1">
                  <c:v>0.55661424838639995</c:v>
                </c:pt>
                <c:pt idx="2">
                  <c:v>0.57060901338460002</c:v>
                </c:pt>
                <c:pt idx="3">
                  <c:v>0.45728939766120003</c:v>
                </c:pt>
                <c:pt idx="4">
                  <c:v>0.39478984845749998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105-4CCB-8F51-49CC65D343B9}"/>
            </c:ext>
          </c:extLst>
        </c:ser>
        <c:ser>
          <c:idx val="2"/>
          <c:order val="2"/>
          <c:tx>
            <c:strRef>
              <c:f>Sheet1!$A$4</c:f>
              <c:strCache>
                <c:ptCount val="1"/>
                <c:pt idx="0">
                  <c:v>Konsert- eller kulturarrangement i en kirke</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0.3254561138882</c:v>
                </c:pt>
                <c:pt idx="1">
                  <c:v>0.57744138788779997</c:v>
                </c:pt>
                <c:pt idx="2">
                  <c:v>0.3474510141262</c:v>
                </c:pt>
                <c:pt idx="3">
                  <c:v>0.24534664119540001</c:v>
                </c:pt>
                <c:pt idx="4">
                  <c:v>0.1667016815607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8105-4CCB-8F51-49CC65D343B9}"/>
            </c:ext>
          </c:extLst>
        </c:ser>
        <c:ser>
          <c:idx val="3"/>
          <c:order val="3"/>
          <c:tx>
            <c:strRef>
              <c:f>Sheet1!$A$5</c:f>
              <c:strCache>
                <c:ptCount val="1"/>
                <c:pt idx="0">
                  <c:v>Gudstjeneste med dåp</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c:formatCode>
                <c:ptCount val="5"/>
                <c:pt idx="0">
                  <c:v>0.2277266136145</c:v>
                </c:pt>
                <c:pt idx="1">
                  <c:v>0.45709192122219999</c:v>
                </c:pt>
                <c:pt idx="2">
                  <c:v>0.19494947432320001</c:v>
                </c:pt>
                <c:pt idx="3">
                  <c:v>0.18081012389840001</c:v>
                </c:pt>
                <c:pt idx="4">
                  <c:v>0.13772146349129999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8105-4CCB-8F51-49CC65D343B9}"/>
            </c:ext>
          </c:extLst>
        </c:ser>
        <c:ser>
          <c:idx val="4"/>
          <c:order val="4"/>
          <c:tx>
            <c:strRef>
              <c:f>Sheet1!$A$6</c:f>
              <c:strCache>
                <c:ptCount val="1"/>
                <c:pt idx="0">
                  <c:v>Kirkelig konfirmasjon</c:v>
                </c:pt>
              </c:strCache>
            </c:strRef>
          </c:tx>
          <c:spPr>
            <a:solidFill>
              <a:schemeClr val="accent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Sheet1!$B$6:$F$6</c:f>
              <c:numCache>
                <c:formatCode>0%</c:formatCode>
                <c:ptCount val="5"/>
                <c:pt idx="0">
                  <c:v>0.22179623570359999</c:v>
                </c:pt>
                <c:pt idx="1">
                  <c:v>0.45108690612520003</c:v>
                </c:pt>
                <c:pt idx="2">
                  <c:v>0.19565790942049999</c:v>
                </c:pt>
                <c:pt idx="3">
                  <c:v>0.17129241869039999</c:v>
                </c:pt>
                <c:pt idx="4">
                  <c:v>0.12534802497290001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8105-4CCB-8F51-49CC65D343B9}"/>
            </c:ext>
          </c:extLst>
        </c:ser>
        <c:ser>
          <c:idx val="5"/>
          <c:order val="5"/>
          <c:tx>
            <c:strRef>
              <c:f>Sheet1!$A$7</c:f>
              <c:strCache>
                <c:ptCount val="1"/>
                <c:pt idx="0">
                  <c:v>Gudstjeneste uten at anledningen var dåp, konfirmasjon eller julaften</c:v>
                </c:pt>
              </c:strCache>
            </c:strRef>
          </c:tx>
          <c:spPr>
            <a:solidFill>
              <a:schemeClr val="accent2">
                <a:lumMod val="20000"/>
                <a:lumOff val="8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Sheet1!$B$7:$F$7</c:f>
              <c:numCache>
                <c:formatCode>0%</c:formatCode>
                <c:ptCount val="5"/>
                <c:pt idx="0">
                  <c:v>0.1836248347976</c:v>
                </c:pt>
                <c:pt idx="1">
                  <c:v>0.58817486120850004</c:v>
                </c:pt>
                <c:pt idx="2">
                  <c:v>0.12961838535020001</c:v>
                </c:pt>
                <c:pt idx="3">
                  <c:v>9.0333797884660005E-2</c:v>
                </c:pt>
                <c:pt idx="4">
                  <c:v>3.040701108919E-2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8105-4CCB-8F51-49CC65D343B9}"/>
            </c:ext>
          </c:extLst>
        </c:ser>
        <c:ser>
          <c:idx val="6"/>
          <c:order val="6"/>
          <c:tx>
            <c:strRef>
              <c:f>Sheet1!$A$8</c:f>
              <c:strCache>
                <c:ptCount val="1"/>
                <c:pt idx="0">
                  <c:v>Gudstjeneste på julaften</c:v>
                </c:pt>
              </c:strCache>
            </c:strRef>
          </c:tx>
          <c:spPr>
            <a:solidFill>
              <a:schemeClr val="accent3"/>
            </a:solidFill>
            <a:ln>
              <a:noFill/>
            </a:ln>
            <a:effectLst/>
          </c:spPr>
          <c:invertIfNegative val="0"/>
          <c:dPt>
            <c:idx val="0"/>
            <c:invertIfNegative val="0"/>
            <c:bubble3D val="0"/>
            <c:extLst xmlns:c15="http://schemas.microsoft.com/office/drawing/2012/chart" xmlns:c16="http://schemas.microsoft.com/office/drawing/2014/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0-CD22-42D7-A723-E2E92775927E}"/>
              </c:ext>
            </c:extLst>
          </c:dPt>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Sheet1!$B$8:$F$8</c:f>
              <c:numCache>
                <c:formatCode>0%</c:formatCode>
                <c:ptCount val="5"/>
                <c:pt idx="0">
                  <c:v>0.14815739541260001</c:v>
                </c:pt>
                <c:pt idx="1">
                  <c:v>0.34987619826209998</c:v>
                </c:pt>
                <c:pt idx="2">
                  <c:v>0.15257810902659999</c:v>
                </c:pt>
                <c:pt idx="3">
                  <c:v>0.1003546452306</c:v>
                </c:pt>
                <c:pt idx="4">
                  <c:v>2.3951522574610001E-2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8105-4CCB-8F51-49CC65D343B9}"/>
            </c:ext>
          </c:extLst>
        </c:ser>
        <c:ser>
          <c:idx val="7"/>
          <c:order val="7"/>
          <c:tx>
            <c:strRef>
              <c:f>Sheet1!$A$9</c:f>
              <c:strCache>
                <c:ptCount val="1"/>
                <c:pt idx="0">
                  <c:v>Besøkt en kirke på reise i Norge</c:v>
                </c:pt>
              </c:strCache>
            </c:strRef>
          </c:tx>
          <c:spPr>
            <a:solidFill>
              <a:schemeClr val="accent4"/>
            </a:solidFill>
            <a:ln>
              <a:noFill/>
            </a:ln>
            <a:effectLst/>
          </c:spPr>
          <c:invertIfNegative val="0"/>
          <c:dLbls>
            <c:spPr>
              <a:noFill/>
              <a:ln>
                <a:noFill/>
              </a:ln>
              <a:effectLst/>
            </c:spPr>
            <c:txPr>
              <a:bodyPr wrap="square" lIns="38100" tIns="19050" rIns="38100" bIns="19050" anchor="ctr">
                <a:spAutoFit/>
              </a:bodyPr>
              <a:lstStyle/>
              <a:p>
                <a:pPr>
                  <a:defRPr b="1"/>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Sheet1!$B$9:$F$9</c:f>
              <c:numCache>
                <c:formatCode>0%</c:formatCode>
                <c:ptCount val="5"/>
                <c:pt idx="0">
                  <c:v>0.13441850827330001</c:v>
                </c:pt>
                <c:pt idx="1">
                  <c:v>0.28942662372150002</c:v>
                </c:pt>
                <c:pt idx="2">
                  <c:v>0.1741590566615</c:v>
                </c:pt>
                <c:pt idx="3">
                  <c:v>4.2428942966360003E-2</c:v>
                </c:pt>
                <c:pt idx="4">
                  <c:v>4.2234336922759998E-2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8105-4CCB-8F51-49CC65D343B9}"/>
            </c:ext>
          </c:extLst>
        </c:ser>
        <c:ser>
          <c:idx val="8"/>
          <c:order val="8"/>
          <c:tx>
            <c:strRef>
              <c:f>Sheet1!$A$10</c:f>
              <c:strCache>
                <c:ptCount val="1"/>
                <c:pt idx="0">
                  <c:v>Deltatt på aktiviteter som kirken har utenom gudstjenester</c:v>
                </c:pt>
              </c:strCache>
            </c:strRef>
          </c:tx>
          <c:spPr>
            <a:solidFill>
              <a:srgbClr val="FAC10E"/>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Sheet1!$B$10:$F$10</c:f>
              <c:numCache>
                <c:formatCode>0%</c:formatCode>
                <c:ptCount val="5"/>
                <c:pt idx="0">
                  <c:v>0.12842848765350001</c:v>
                </c:pt>
                <c:pt idx="1">
                  <c:v>0.36650102725060002</c:v>
                </c:pt>
                <c:pt idx="2">
                  <c:v>0.1143347523173</c:v>
                </c:pt>
                <c:pt idx="3">
                  <c:v>7.6087984319350002E-2</c:v>
                </c:pt>
                <c:pt idx="4">
                  <c:v>7.7014743892219999E-3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8-8105-4CCB-8F51-49CC65D343B9}"/>
            </c:ext>
          </c:extLst>
        </c:ser>
        <c:ser>
          <c:idx val="9"/>
          <c:order val="9"/>
          <c:tx>
            <c:strRef>
              <c:f>Sheet1!$A$11</c:f>
              <c:strCache>
                <c:ptCount val="1"/>
                <c:pt idx="0">
                  <c:v>Kirkelig vielse</c:v>
                </c:pt>
              </c:strCache>
            </c:strRef>
          </c:tx>
          <c:spPr>
            <a:solidFill>
              <a:srgbClr val="A365D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Sheet1!$B$11:$F$11</c:f>
              <c:numCache>
                <c:formatCode>0%</c:formatCode>
                <c:ptCount val="5"/>
                <c:pt idx="0">
                  <c:v>9.5527153190850006E-2</c:v>
                </c:pt>
                <c:pt idx="1">
                  <c:v>0.1033702382197</c:v>
                </c:pt>
                <c:pt idx="2">
                  <c:v>9.322031930961E-2</c:v>
                </c:pt>
                <c:pt idx="3">
                  <c:v>9.2836237689270004E-2</c:v>
                </c:pt>
                <c:pt idx="4">
                  <c:v>9.5497200388729997E-2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9-8105-4CCB-8F51-49CC65D343B9}"/>
            </c:ext>
          </c:extLst>
        </c:ser>
        <c:ser>
          <c:idx val="10"/>
          <c:order val="10"/>
          <c:tx>
            <c:strRef>
              <c:f>Sheet1!$A$12</c:f>
              <c:strCache>
                <c:ptCount val="1"/>
                <c:pt idx="0">
                  <c:v>Vært i en åpen kirke utenom gudstjeneste eller arrangement</c:v>
                </c:pt>
              </c:strCache>
            </c:strRef>
          </c:tx>
          <c:spPr>
            <a:solidFill>
              <a:srgbClr val="C39BE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Sheet1!$B$12:$F$12</c:f>
              <c:numCache>
                <c:formatCode>0%</c:formatCode>
                <c:ptCount val="5"/>
                <c:pt idx="0">
                  <c:v>8.1465023638150003E-2</c:v>
                </c:pt>
                <c:pt idx="1">
                  <c:v>0.17652012231020001</c:v>
                </c:pt>
                <c:pt idx="2">
                  <c:v>9.1943311081830001E-2</c:v>
                </c:pt>
                <c:pt idx="3">
                  <c:v>5.3767098804300001E-2</c:v>
                </c:pt>
                <c:pt idx="4">
                  <c:v>1.540294877844E-2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A-8105-4CCB-8F51-49CC65D343B9}"/>
            </c:ext>
          </c:extLst>
        </c:ser>
        <c:ser>
          <c:idx val="11"/>
          <c:order val="11"/>
          <c:tx>
            <c:strRef>
              <c:f>Sheet1!$A$13</c:f>
              <c:strCache>
                <c:ptCount val="1"/>
                <c:pt idx="0">
                  <c:v>Fulgt barn eller barnebarn til kirkens barne- og ungdomsarbeid</c:v>
                </c:pt>
              </c:strCache>
            </c:strRef>
          </c:tx>
          <c:spPr>
            <a:solidFill>
              <a:srgbClr val="DEC8EE"/>
            </a:solidFill>
            <a:ln>
              <a:noFill/>
            </a:ln>
            <a:effectLst/>
          </c:spPr>
          <c:invertIfNegative val="0"/>
          <c:dLbls>
            <c:spPr>
              <a:noFill/>
              <a:ln>
                <a:noFill/>
              </a:ln>
              <a:effectLst/>
            </c:spPr>
            <c:txPr>
              <a:bodyPr wrap="square" lIns="38100" tIns="19050" rIns="38100" bIns="19050" anchor="ctr" anchorCtr="0">
                <a:spAutoFit/>
              </a:bodyPr>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Sheet1!$B$13:$F$13</c:f>
              <c:numCache>
                <c:formatCode>0%</c:formatCode>
                <c:ptCount val="5"/>
                <c:pt idx="0">
                  <c:v>6.1620228441180001E-2</c:v>
                </c:pt>
                <c:pt idx="1">
                  <c:v>0.1480626120896</c:v>
                </c:pt>
                <c:pt idx="2">
                  <c:v>3.9765969515479997E-2</c:v>
                </c:pt>
                <c:pt idx="3">
                  <c:v>5.9879952674590002E-2</c:v>
                </c:pt>
                <c:pt idx="4">
                  <c:v>2.521454141319E-2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B-8105-4CCB-8F51-49CC65D343B9}"/>
            </c:ext>
          </c:extLst>
        </c:ser>
        <c:ser>
          <c:idx val="12"/>
          <c:order val="12"/>
          <c:tx>
            <c:strRef>
              <c:f>Sheet1!$A$14</c:f>
              <c:strCache>
                <c:ptCount val="1"/>
                <c:pt idx="0">
                  <c:v>Vært i kirken, men ingen av alternativene over passer</c:v>
                </c:pt>
              </c:strCache>
            </c:strRef>
          </c:tx>
          <c:spPr>
            <a:solidFill>
              <a:schemeClr val="bg1">
                <a:lumMod val="5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Sheet1!$B$14:$F$14</c:f>
              <c:numCache>
                <c:formatCode>0%</c:formatCode>
                <c:ptCount val="5"/>
                <c:pt idx="0">
                  <c:v>1.469235189542E-2</c:v>
                </c:pt>
                <c:pt idx="1">
                  <c:v>0</c:v>
                </c:pt>
                <c:pt idx="2">
                  <c:v>2.7519424444119998E-2</c:v>
                </c:pt>
                <c:pt idx="3">
                  <c:v>6.841348707091E-3</c:v>
                </c:pt>
                <c:pt idx="4">
                  <c:v>1.5467687987119999E-2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C-8105-4CCB-8F51-49CC65D343B9}"/>
            </c:ext>
          </c:extLst>
        </c:ser>
        <c:ser>
          <c:idx val="13"/>
          <c:order val="13"/>
          <c:tx>
            <c:strRef>
              <c:f>Sheet1!$A$15</c:f>
              <c:strCache>
                <c:ptCount val="1"/>
                <c:pt idx="0">
                  <c:v>Vet ikke/husker ikke</c:v>
                </c:pt>
              </c:strCache>
            </c:strRef>
          </c:tx>
          <c:spPr>
            <a:solidFill>
              <a:schemeClr val="bg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Sheet1!$B$15:$F$15</c:f>
              <c:numCache>
                <c:formatCode>0%</c:formatCode>
                <c:ptCount val="5"/>
                <c:pt idx="0">
                  <c:v>8.8531408817029995E-3</c:v>
                </c:pt>
                <c:pt idx="1">
                  <c:v>8.8894772998319993E-3</c:v>
                </c:pt>
                <c:pt idx="2">
                  <c:v>1.0277207834609999E-2</c:v>
                </c:pt>
                <c:pt idx="3">
                  <c:v>6.841348707091E-3</c:v>
                </c:pt>
                <c:pt idx="4">
                  <c:v>8.782999492021E-3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D-8105-4CCB-8F51-49CC65D343B9}"/>
            </c:ext>
          </c:extLst>
        </c:ser>
        <c:ser>
          <c:idx val="14"/>
          <c:order val="14"/>
          <c:tx>
            <c:strRef>
              <c:f>Sheet1!$A$16</c:f>
              <c:strCache>
                <c:ptCount val="1"/>
                <c:pt idx="0">
                  <c:v>Jeg har ikke vært i kirken i løpet av de siste 12 månedene</c:v>
                </c:pt>
              </c:strCache>
            </c:strRef>
          </c:tx>
          <c:spPr>
            <a:solidFill>
              <a:schemeClr val="tx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Sheet1!$B$16:$F$16</c:f>
              <c:numCache>
                <c:formatCode>0%</c:formatCode>
                <c:ptCount val="5"/>
                <c:pt idx="0">
                  <c:v>0.11718577095759999</c:v>
                </c:pt>
                <c:pt idx="1">
                  <c:v>1.8058037003879999E-2</c:v>
                </c:pt>
                <c:pt idx="2">
                  <c:v>7.8710851893630002E-2</c:v>
                </c:pt>
                <c:pt idx="3">
                  <c:v>0.10253365922670001</c:v>
                </c:pt>
                <c:pt idx="4">
                  <c:v>0.27683939792470003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E-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7.7501352277029742E-2"/>
          <c:y val="0.70176442230435476"/>
          <c:w val="0.88916750735670935"/>
          <c:h val="0.29568168774821513"/>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996400719856028E-2"/>
          <c:y val="0"/>
          <c:w val="0.96180766996207079"/>
          <c:h val="0.61663019693654264"/>
        </c:manualLayout>
      </c:layout>
      <c:barChart>
        <c:barDir val="col"/>
        <c:grouping val="clustered"/>
        <c:varyColors val="0"/>
        <c:ser>
          <c:idx val="0"/>
          <c:order val="0"/>
          <c:tx>
            <c:strRef>
              <c:f>Sheet1!$A$2</c:f>
              <c:strCache>
                <c:ptCount val="1"/>
                <c:pt idx="0">
                  <c:v>Kristne verdier</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0.63708665033019996</c:v>
                </c:pt>
                <c:pt idx="1">
                  <c:v>0.79496647173489998</c:v>
                </c:pt>
                <c:pt idx="2">
                  <c:v>0.76233641828529997</c:v>
                </c:pt>
                <c:pt idx="3">
                  <c:v>0.54409242812250003</c:v>
                </c:pt>
                <c:pt idx="4">
                  <c:v>0.40936004884369998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105-4CCB-8F51-49CC65D343B9}"/>
            </c:ext>
          </c:extLst>
        </c:ser>
        <c:ser>
          <c:idx val="1"/>
          <c:order val="1"/>
          <c:tx>
            <c:strRef>
              <c:f>Sheet1!$A$3</c:f>
              <c:strCache>
                <c:ptCount val="1"/>
                <c:pt idx="0">
                  <c:v>Inkludering og mangfold</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0.5431584981791</c:v>
                </c:pt>
                <c:pt idx="1">
                  <c:v>0.62709203706259997</c:v>
                </c:pt>
                <c:pt idx="2">
                  <c:v>0.57839679987089998</c:v>
                </c:pt>
                <c:pt idx="3">
                  <c:v>0.53429838571120003</c:v>
                </c:pt>
                <c:pt idx="4">
                  <c:v>0.42701105194459998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105-4CCB-8F51-49CC65D343B9}"/>
            </c:ext>
          </c:extLst>
        </c:ser>
        <c:ser>
          <c:idx val="2"/>
          <c:order val="2"/>
          <c:tx>
            <c:strRef>
              <c:f>Sheet1!$A$4</c:f>
              <c:strCache>
                <c:ptCount val="1"/>
                <c:pt idx="0">
                  <c:v>Mobbing og psykisk helse</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0.41078001188629998</c:v>
                </c:pt>
                <c:pt idx="1">
                  <c:v>0.48324093204340002</c:v>
                </c:pt>
                <c:pt idx="2">
                  <c:v>0.42336663599020002</c:v>
                </c:pt>
                <c:pt idx="3">
                  <c:v>0.36166122501539999</c:v>
                </c:pt>
                <c:pt idx="4">
                  <c:v>0.38376721634349997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8105-4CCB-8F51-49CC65D343B9}"/>
            </c:ext>
          </c:extLst>
        </c:ser>
        <c:ser>
          <c:idx val="3"/>
          <c:order val="3"/>
          <c:tx>
            <c:strRef>
              <c:f>Sheet1!$A$5</c:f>
              <c:strCache>
                <c:ptCount val="1"/>
                <c:pt idx="0">
                  <c:v>Sosiale og økonomiske forskjeller i Norge</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c:formatCode>
                <c:ptCount val="5"/>
                <c:pt idx="0">
                  <c:v>0.40981006593980002</c:v>
                </c:pt>
                <c:pt idx="1">
                  <c:v>0.53211096350330001</c:v>
                </c:pt>
                <c:pt idx="2">
                  <c:v>0.4105941506388</c:v>
                </c:pt>
                <c:pt idx="3">
                  <c:v>0.40144288741779999</c:v>
                </c:pt>
                <c:pt idx="4">
                  <c:v>0.31498048005360002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8105-4CCB-8F51-49CC65D343B9}"/>
            </c:ext>
          </c:extLst>
        </c:ser>
        <c:ser>
          <c:idx val="4"/>
          <c:order val="4"/>
          <c:tx>
            <c:strRef>
              <c:f>Sheet1!$A$6</c:f>
              <c:strCache>
                <c:ptCount val="1"/>
                <c:pt idx="0">
                  <c:v>Krig og fred i verden</c:v>
                </c:pt>
              </c:strCache>
            </c:strRef>
          </c:tx>
          <c:spPr>
            <a:solidFill>
              <a:schemeClr val="accent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Sheet1!$B$6:$F$6</c:f>
              <c:numCache>
                <c:formatCode>0%</c:formatCode>
                <c:ptCount val="5"/>
                <c:pt idx="0">
                  <c:v>0.39070833880400002</c:v>
                </c:pt>
                <c:pt idx="1">
                  <c:v>0.53162003894489995</c:v>
                </c:pt>
                <c:pt idx="2">
                  <c:v>0.42154161716170002</c:v>
                </c:pt>
                <c:pt idx="3">
                  <c:v>0.36218643766910003</c:v>
                </c:pt>
                <c:pt idx="4">
                  <c:v>0.25507470155200002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8105-4CCB-8F51-49CC65D343B9}"/>
            </c:ext>
          </c:extLst>
        </c:ser>
        <c:ser>
          <c:idx val="5"/>
          <c:order val="5"/>
          <c:tx>
            <c:strRef>
              <c:f>Sheet1!$A$7</c:f>
              <c:strCache>
                <c:ptCount val="1"/>
                <c:pt idx="0">
                  <c:v>Flyktninger og integrering</c:v>
                </c:pt>
              </c:strCache>
            </c:strRef>
          </c:tx>
          <c:spPr>
            <a:solidFill>
              <a:schemeClr val="accent2">
                <a:lumMod val="20000"/>
                <a:lumOff val="8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Sheet1!$B$7:$F$7</c:f>
              <c:numCache>
                <c:formatCode>0%</c:formatCode>
                <c:ptCount val="5"/>
                <c:pt idx="0">
                  <c:v>0.32515345010399999</c:v>
                </c:pt>
                <c:pt idx="1">
                  <c:v>0.43039051758930003</c:v>
                </c:pt>
                <c:pt idx="2">
                  <c:v>0.36102266406979999</c:v>
                </c:pt>
                <c:pt idx="3">
                  <c:v>0.2878460701594</c:v>
                </c:pt>
                <c:pt idx="4">
                  <c:v>0.22116995798879999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8105-4CCB-8F51-49CC65D343B9}"/>
            </c:ext>
          </c:extLst>
        </c:ser>
        <c:ser>
          <c:idx val="6"/>
          <c:order val="6"/>
          <c:tx>
            <c:strRef>
              <c:f>Sheet1!$A$8</c:f>
              <c:strCache>
                <c:ptCount val="1"/>
                <c:pt idx="0">
                  <c:v>Aktiv dødshjelp</c:v>
                </c:pt>
              </c:strCache>
            </c:strRef>
          </c:tx>
          <c:spPr>
            <a:solidFill>
              <a:schemeClr val="accent3">
                <a:lumMod val="90000"/>
              </a:schemeClr>
            </a:solidFill>
            <a:ln>
              <a:noFill/>
            </a:ln>
            <a:effectLst/>
          </c:spPr>
          <c:invertIfNegative val="0"/>
          <c:dPt>
            <c:idx val="0"/>
            <c:invertIfNegative val="0"/>
            <c:bubble3D val="0"/>
            <c:spPr>
              <a:solidFill>
                <a:schemeClr val="accent3">
                  <a:lumMod val="75000"/>
                </a:schemeClr>
              </a:solidFill>
              <a:ln>
                <a:noFill/>
              </a:ln>
              <a:effectLst/>
            </c:spPr>
            <c:extLst xmlns:c15="http://schemas.microsoft.com/office/drawing/2012/chart" xmlns:c16="http://schemas.microsoft.com/office/drawing/2014/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0-CD22-42D7-A723-E2E92775927E}"/>
              </c:ext>
            </c:extLst>
          </c:dPt>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Sheet1!$B$8:$F$8</c:f>
              <c:numCache>
                <c:formatCode>0%</c:formatCode>
                <c:ptCount val="5"/>
                <c:pt idx="0">
                  <c:v>0.25582912417170001</c:v>
                </c:pt>
                <c:pt idx="1">
                  <c:v>0.34576988874339998</c:v>
                </c:pt>
                <c:pt idx="2">
                  <c:v>0.23603916021560001</c:v>
                </c:pt>
                <c:pt idx="3">
                  <c:v>0.25308575492009999</c:v>
                </c:pt>
                <c:pt idx="4">
                  <c:v>0.21433928122349999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8105-4CCB-8F51-49CC65D343B9}"/>
            </c:ext>
          </c:extLst>
        </c:ser>
        <c:ser>
          <c:idx val="7"/>
          <c:order val="7"/>
          <c:tx>
            <c:strRef>
              <c:f>Sheet1!$A$9</c:f>
              <c:strCache>
                <c:ptCount val="1"/>
                <c:pt idx="0">
                  <c:v>Bistand</c:v>
                </c:pt>
              </c:strCache>
            </c:strRef>
          </c:tx>
          <c:spPr>
            <a:solidFill>
              <a:schemeClr val="accent3">
                <a:lumMod val="90000"/>
              </a:schemeClr>
            </a:solidFill>
            <a:ln>
              <a:noFill/>
            </a:ln>
            <a:effectLst/>
          </c:spPr>
          <c:invertIfNegative val="0"/>
          <c:dLbls>
            <c:spPr>
              <a:noFill/>
              <a:ln>
                <a:noFill/>
              </a:ln>
              <a:effectLst/>
            </c:spPr>
            <c:txPr>
              <a:bodyPr wrap="square" lIns="38100" tIns="19050" rIns="38100" bIns="19050" anchor="ctr">
                <a:spAutoFit/>
              </a:bodyPr>
              <a:lstStyle/>
              <a:p>
                <a:pPr>
                  <a:defRPr b="1"/>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Sheet1!$B$9:$F$9</c:f>
              <c:numCache>
                <c:formatCode>0%</c:formatCode>
                <c:ptCount val="5"/>
                <c:pt idx="0">
                  <c:v>0.21867335160740001</c:v>
                </c:pt>
                <c:pt idx="1">
                  <c:v>0.35628509987469997</c:v>
                </c:pt>
                <c:pt idx="2">
                  <c:v>0.2383342228715</c:v>
                </c:pt>
                <c:pt idx="3">
                  <c:v>0.17253973743459999</c:v>
                </c:pt>
                <c:pt idx="4">
                  <c:v>0.12257180065749999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8105-4CCB-8F51-49CC65D343B9}"/>
            </c:ext>
          </c:extLst>
        </c:ser>
        <c:ser>
          <c:idx val="8"/>
          <c:order val="8"/>
          <c:tx>
            <c:strRef>
              <c:f>Sheet1!$A$10</c:f>
              <c:strCache>
                <c:ptCount val="1"/>
                <c:pt idx="0">
                  <c:v>Klima og miljø</c:v>
                </c:pt>
              </c:strCache>
            </c:strRef>
          </c:tx>
          <c:spPr>
            <a:solidFill>
              <a:schemeClr val="accent4">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Sheet1!$B$10:$F$10</c:f>
              <c:numCache>
                <c:formatCode>0%</c:formatCode>
                <c:ptCount val="5"/>
                <c:pt idx="0">
                  <c:v>0.1235173245962</c:v>
                </c:pt>
                <c:pt idx="1">
                  <c:v>0.2672329496577</c:v>
                </c:pt>
                <c:pt idx="2">
                  <c:v>0.1137179678142</c:v>
                </c:pt>
                <c:pt idx="3">
                  <c:v>9.3539766820589995E-2</c:v>
                </c:pt>
                <c:pt idx="4">
                  <c:v>5.0899665246039998E-2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8-8105-4CCB-8F51-49CC65D343B9}"/>
            </c:ext>
          </c:extLst>
        </c:ser>
        <c:ser>
          <c:idx val="9"/>
          <c:order val="9"/>
          <c:tx>
            <c:strRef>
              <c:f>Sheet1!$A$11</c:f>
              <c:strCache>
                <c:ptCount val="1"/>
                <c:pt idx="0">
                  <c:v>Abort</c:v>
                </c:pt>
              </c:strCache>
            </c:strRef>
          </c:tx>
          <c:spPr>
            <a:solidFill>
              <a:srgbClr val="A365D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Sheet1!$B$11:$F$11</c:f>
              <c:numCache>
                <c:formatCode>0%</c:formatCode>
                <c:ptCount val="5"/>
                <c:pt idx="0">
                  <c:v>0.1147310851767</c:v>
                </c:pt>
                <c:pt idx="1">
                  <c:v>0.2505725305241</c:v>
                </c:pt>
                <c:pt idx="2">
                  <c:v>9.0919389873020007E-2</c:v>
                </c:pt>
                <c:pt idx="3">
                  <c:v>8.9872142404780003E-2</c:v>
                </c:pt>
                <c:pt idx="4">
                  <c:v>6.5136532797199997E-2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9-8105-4CCB-8F51-49CC65D343B9}"/>
            </c:ext>
          </c:extLst>
        </c:ser>
        <c:ser>
          <c:idx val="10"/>
          <c:order val="10"/>
          <c:tx>
            <c:strRef>
              <c:f>Sheet1!$A$12</c:f>
              <c:strCache>
                <c:ptCount val="1"/>
                <c:pt idx="0">
                  <c:v>Søndagsåpne butikker</c:v>
                </c:pt>
              </c:strCache>
            </c:strRef>
          </c:tx>
          <c:spPr>
            <a:solidFill>
              <a:srgbClr val="C39BE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Sheet1!$B$12:$F$12</c:f>
              <c:numCache>
                <c:formatCode>0%</c:formatCode>
                <c:ptCount val="5"/>
                <c:pt idx="0">
                  <c:v>7.1770070700280006E-2</c:v>
                </c:pt>
                <c:pt idx="1">
                  <c:v>0.1699433564641</c:v>
                </c:pt>
                <c:pt idx="2">
                  <c:v>7.2737707425789999E-2</c:v>
                </c:pt>
                <c:pt idx="3">
                  <c:v>2.8667107199270001E-2</c:v>
                </c:pt>
                <c:pt idx="4">
                  <c:v>3.4831916421899999E-2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A-8105-4CCB-8F51-49CC65D343B9}"/>
            </c:ext>
          </c:extLst>
        </c:ser>
        <c:ser>
          <c:idx val="11"/>
          <c:order val="11"/>
          <c:tx>
            <c:strRef>
              <c:f>Sheet1!$A$13</c:f>
              <c:strCache>
                <c:ptCount val="1"/>
                <c:pt idx="0">
                  <c:v>Ingen av disse</c:v>
                </c:pt>
              </c:strCache>
            </c:strRef>
          </c:tx>
          <c:spPr>
            <a:solidFill>
              <a:srgbClr val="FFFFFF">
                <a:lumMod val="50000"/>
              </a:srgb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Sheet1!$B$13:$F$13</c:f>
              <c:numCache>
                <c:formatCode>0%</c:formatCode>
                <c:ptCount val="5"/>
                <c:pt idx="0">
                  <c:v>2.1828817803020002E-2</c:v>
                </c:pt>
                <c:pt idx="1">
                  <c:v>1.1526499703459999E-2</c:v>
                </c:pt>
                <c:pt idx="2">
                  <c:v>9.8536967045179998E-3</c:v>
                </c:pt>
                <c:pt idx="3">
                  <c:v>1.449553131195E-2</c:v>
                </c:pt>
                <c:pt idx="4">
                  <c:v>5.7284374450309997E-2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B-8105-4CCB-8F51-49CC65D343B9}"/>
            </c:ext>
          </c:extLst>
        </c:ser>
        <c:ser>
          <c:idx val="12"/>
          <c:order val="12"/>
          <c:tx>
            <c:strRef>
              <c:f>Sheet1!$A$14</c:f>
              <c:strCache>
                <c:ptCount val="1"/>
                <c:pt idx="0">
                  <c:v>Jeg mener Den norske kirke ikke skal delta i den offentlige samtalen</c:v>
                </c:pt>
              </c:strCache>
            </c:strRef>
          </c:tx>
          <c:spPr>
            <a:solidFill>
              <a:srgbClr val="F26649"/>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Sheet1!$B$14:$F$14</c:f>
              <c:numCache>
                <c:formatCode>0%</c:formatCode>
                <c:ptCount val="5"/>
                <c:pt idx="0">
                  <c:v>5.6603643078399997E-2</c:v>
                </c:pt>
                <c:pt idx="1">
                  <c:v>6.3254881512639999E-2</c:v>
                </c:pt>
                <c:pt idx="2">
                  <c:v>3.2720099267320002E-2</c:v>
                </c:pt>
                <c:pt idx="3">
                  <c:v>4.2564586650780001E-2</c:v>
                </c:pt>
                <c:pt idx="4">
                  <c:v>0.1038305587311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C-8105-4CCB-8F51-49CC65D343B9}"/>
            </c:ext>
          </c:extLst>
        </c:ser>
        <c:ser>
          <c:idx val="13"/>
          <c:order val="13"/>
          <c:tx>
            <c:strRef>
              <c:f>Sheet1!$A$15</c:f>
              <c:strCache>
                <c:ptCount val="1"/>
                <c:pt idx="0">
                  <c:v>Vet ikke</c:v>
                </c:pt>
              </c:strCache>
            </c:strRef>
          </c:tx>
          <c:spPr>
            <a:solidFill>
              <a:schemeClr val="bg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Sheet1!$B$15:$F$15</c:f>
              <c:numCache>
                <c:formatCode>0%</c:formatCode>
                <c:ptCount val="5"/>
                <c:pt idx="0">
                  <c:v>0.10049125803760001</c:v>
                </c:pt>
                <c:pt idx="1">
                  <c:v>4.2158630665889998E-2</c:v>
                </c:pt>
                <c:pt idx="2">
                  <c:v>6.280850611364E-2</c:v>
                </c:pt>
                <c:pt idx="3">
                  <c:v>0.1740476515197</c:v>
                </c:pt>
                <c:pt idx="4">
                  <c:v>0.1283580892632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D-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0%" sourceLinked="0"/>
        <c:majorTickMark val="none"/>
        <c:minorTickMark val="none"/>
        <c:tickLblPos val="nextTo"/>
        <c:crossAx val="1"/>
        <c:crosses val="autoZero"/>
        <c:crossBetween val="between"/>
      </c:valAx>
    </c:plotArea>
    <c:legend>
      <c:legendPos val="r"/>
      <c:layout>
        <c:manualLayout>
          <c:xMode val="edge"/>
          <c:yMode val="edge"/>
          <c:x val="1.9996315697490422E-3"/>
          <c:y val="0.69935709896219223"/>
          <c:w val="0.99320132823828922"/>
          <c:h val="0.29568168774821513"/>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992801439712059E-3"/>
          <c:y val="0"/>
          <c:w val="0.99146677751063961"/>
          <c:h val="0.61663019693654264"/>
        </c:manualLayout>
      </c:layout>
      <c:barChart>
        <c:barDir val="col"/>
        <c:grouping val="clustered"/>
        <c:varyColors val="0"/>
        <c:ser>
          <c:idx val="0"/>
          <c:order val="0"/>
          <c:tx>
            <c:strRef>
              <c:f>Sheet1!$A$2</c:f>
              <c:strCache>
                <c:ptCount val="1"/>
                <c:pt idx="0">
                  <c:v>Kristne verdier</c:v>
                </c:pt>
              </c:strCache>
            </c:strRef>
          </c:tx>
          <c:spPr>
            <a:solidFill>
              <a:schemeClr val="accent1">
                <a:lumMod val="75000"/>
              </a:schemeClr>
            </a:solidFill>
            <a:ln>
              <a:noFill/>
            </a:ln>
            <a:effectLst/>
          </c:spPr>
          <c:invertIfNegative val="0"/>
          <c:dLbls>
            <c:dLbl>
              <c:idx val="1"/>
              <c:layout>
                <c:manualLayout>
                  <c:x val="7.1985602879424005E-3"/>
                  <c:y val="-1.1670313639679067E-2"/>
                </c:manualLayout>
              </c:layout>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3-EBAA-4E10-9FA7-DAF3451C5774}"/>
                </c:ext>
              </c:extLst>
            </c:dLbl>
            <c:dLbl>
              <c:idx val="4"/>
              <c:layout>
                <c:manualLayout>
                  <c:x val="7.19856028794241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6E-4B33-A039-57A8D6E1E1D3}"/>
                </c:ext>
              </c:extLst>
            </c:dLbl>
            <c:dLbl>
              <c:idx val="9"/>
              <c:layout>
                <c:manualLayout>
                  <c:x val="5.9988002399519215E-3"/>
                  <c:y val="-5.8351568198395463E-3"/>
                </c:manualLayout>
              </c:layout>
              <c:showLegendKey val="0"/>
              <c:showVal val="1"/>
              <c:showCatName val="0"/>
              <c:showSerName val="0"/>
              <c:showPercent val="0"/>
              <c:showBubbleSize val="0"/>
              <c:extLst xmlns:mc="http://schemas.openxmlformats.org/markup-compatibility/2006" xmlns:c14="http://schemas.microsoft.com/office/drawing/2007/8/2/chart" xmlns:c16r3="http://schemas.microsoft.com/office/drawing/2017/03/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A405-486D-B2A4-75F3E447E795}"/>
                </c:ext>
              </c:extLst>
            </c:dLbl>
            <c:dLbl>
              <c:idx val="10"/>
              <c:layout>
                <c:manualLayout>
                  <c:x val="7.1985602879424118E-3"/>
                  <c:y val="2.9175784099197666E-3"/>
                </c:manualLayout>
              </c:layout>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2-A2BB-4D99-8F93-0D206A6FB098}"/>
                </c:ext>
              </c:extLst>
            </c:dLbl>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0.59</c:v>
                </c:pt>
                <c:pt idx="1">
                  <c:v>0.56000000000000005</c:v>
                </c:pt>
                <c:pt idx="2">
                  <c:v>0.56000000000000005</c:v>
                </c:pt>
                <c:pt idx="3">
                  <c:v>0.56999999999999995</c:v>
                </c:pt>
                <c:pt idx="4">
                  <c:v>0.64</c:v>
                </c:pt>
                <c:pt idx="5">
                  <c:v>0.6</c:v>
                </c:pt>
                <c:pt idx="6">
                  <c:v>0.61</c:v>
                </c:pt>
                <c:pt idx="7">
                  <c:v>0.6</c:v>
                </c:pt>
                <c:pt idx="8">
                  <c:v>0.61</c:v>
                </c:pt>
                <c:pt idx="9">
                  <c:v>0.55000000000000004</c:v>
                </c:pt>
                <c:pt idx="10">
                  <c:v>0.59</c:v>
                </c:pt>
                <c:pt idx="11">
                  <c:v>0.57999999999999996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105-4CCB-8F51-49CC65D343B9}"/>
            </c:ext>
          </c:extLst>
        </c:ser>
        <c:ser>
          <c:idx val="1"/>
          <c:order val="1"/>
          <c:tx>
            <c:strRef>
              <c:f>Sheet1!$A$3</c:f>
              <c:strCache>
                <c:ptCount val="1"/>
                <c:pt idx="0">
                  <c:v>Inkludering og mangfold</c:v>
                </c:pt>
              </c:strCache>
            </c:strRef>
          </c:tx>
          <c:spPr>
            <a:solidFill>
              <a:schemeClr val="accent1"/>
            </a:solidFill>
            <a:ln>
              <a:noFill/>
            </a:ln>
            <a:effectLst/>
          </c:spPr>
          <c:invertIfNegative val="0"/>
          <c:dLbls>
            <c:dLbl>
              <c:idx val="1"/>
              <c:layout>
                <c:manualLayout>
                  <c:x val="1.5596880623875225E-2"/>
                  <c:y val="1.7505470459518599E-2"/>
                </c:manualLayout>
              </c:layout>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2-EBAA-4E10-9FA7-DAF3451C5774}"/>
                </c:ext>
              </c:extLst>
            </c:dLbl>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0.54</c:v>
                </c:pt>
                <c:pt idx="1">
                  <c:v>0.51</c:v>
                </c:pt>
                <c:pt idx="2">
                  <c:v>0.56999999999999995</c:v>
                </c:pt>
                <c:pt idx="3">
                  <c:v>0.53</c:v>
                </c:pt>
                <c:pt idx="4">
                  <c:v>0.54</c:v>
                </c:pt>
                <c:pt idx="5">
                  <c:v>0.56999999999999995</c:v>
                </c:pt>
                <c:pt idx="6">
                  <c:v>0.54</c:v>
                </c:pt>
                <c:pt idx="7">
                  <c:v>0.53</c:v>
                </c:pt>
                <c:pt idx="8">
                  <c:v>0.53</c:v>
                </c:pt>
                <c:pt idx="9">
                  <c:v>0.53</c:v>
                </c:pt>
                <c:pt idx="10">
                  <c:v>0.53</c:v>
                </c:pt>
                <c:pt idx="11">
                  <c:v>0.56999999999999995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105-4CCB-8F51-49CC65D343B9}"/>
            </c:ext>
          </c:extLst>
        </c:ser>
        <c:ser>
          <c:idx val="2"/>
          <c:order val="2"/>
          <c:tx>
            <c:strRef>
              <c:f>Sheet1!$A$4</c:f>
              <c:strCache>
                <c:ptCount val="1"/>
                <c:pt idx="0">
                  <c:v>Mobbing og psykisk helse</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0.42</c:v>
                </c:pt>
                <c:pt idx="1">
                  <c:v>0.4</c:v>
                </c:pt>
                <c:pt idx="2">
                  <c:v>0.44</c:v>
                </c:pt>
                <c:pt idx="3">
                  <c:v>0.42</c:v>
                </c:pt>
                <c:pt idx="4">
                  <c:v>0.41</c:v>
                </c:pt>
                <c:pt idx="5">
                  <c:v>0.41</c:v>
                </c:pt>
                <c:pt idx="6">
                  <c:v>0.4</c:v>
                </c:pt>
                <c:pt idx="7">
                  <c:v>0.42</c:v>
                </c:pt>
                <c:pt idx="8">
                  <c:v>0.41</c:v>
                </c:pt>
                <c:pt idx="9">
                  <c:v>0.45</c:v>
                </c:pt>
                <c:pt idx="10">
                  <c:v>0.41</c:v>
                </c:pt>
                <c:pt idx="11">
                  <c:v>0.43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8105-4CCB-8F51-49CC65D343B9}"/>
            </c:ext>
          </c:extLst>
        </c:ser>
        <c:ser>
          <c:idx val="3"/>
          <c:order val="3"/>
          <c:tx>
            <c:strRef>
              <c:f>Sheet1!$A$5</c:f>
              <c:strCache>
                <c:ptCount val="1"/>
                <c:pt idx="0">
                  <c:v>Sosiale og økonomiske forskjeller i Norge</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Sheet1!$B$5:$M$5</c:f>
              <c:numCache>
                <c:formatCode>0%</c:formatCode>
                <c:ptCount val="12"/>
                <c:pt idx="0">
                  <c:v>0.41</c:v>
                </c:pt>
                <c:pt idx="1">
                  <c:v>0.47</c:v>
                </c:pt>
                <c:pt idx="2">
                  <c:v>0.4</c:v>
                </c:pt>
                <c:pt idx="3">
                  <c:v>0.4</c:v>
                </c:pt>
                <c:pt idx="4">
                  <c:v>0.41</c:v>
                </c:pt>
                <c:pt idx="5">
                  <c:v>0.45</c:v>
                </c:pt>
                <c:pt idx="6">
                  <c:v>0.41</c:v>
                </c:pt>
                <c:pt idx="7">
                  <c:v>0.38</c:v>
                </c:pt>
                <c:pt idx="8">
                  <c:v>0.38</c:v>
                </c:pt>
                <c:pt idx="9">
                  <c:v>0.42</c:v>
                </c:pt>
                <c:pt idx="10">
                  <c:v>0.38</c:v>
                </c:pt>
                <c:pt idx="11">
                  <c:v>0.43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8105-4CCB-8F51-49CC65D343B9}"/>
            </c:ext>
          </c:extLst>
        </c:ser>
        <c:ser>
          <c:idx val="4"/>
          <c:order val="4"/>
          <c:tx>
            <c:strRef>
              <c:f>Sheet1!$A$6</c:f>
              <c:strCache>
                <c:ptCount val="1"/>
                <c:pt idx="0">
                  <c:v>Krig og fred i verden</c:v>
                </c:pt>
              </c:strCache>
            </c:strRef>
          </c:tx>
          <c:spPr>
            <a:solidFill>
              <a:schemeClr val="accent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Sheet1!$B$6:$M$6</c:f>
              <c:numCache>
                <c:formatCode>0%</c:formatCode>
                <c:ptCount val="12"/>
                <c:pt idx="0">
                  <c:v>0.38</c:v>
                </c:pt>
                <c:pt idx="1">
                  <c:v>0.35</c:v>
                </c:pt>
                <c:pt idx="2">
                  <c:v>0.37</c:v>
                </c:pt>
                <c:pt idx="3">
                  <c:v>0.37</c:v>
                </c:pt>
                <c:pt idx="4">
                  <c:v>0.39</c:v>
                </c:pt>
                <c:pt idx="5">
                  <c:v>0.43</c:v>
                </c:pt>
                <c:pt idx="6">
                  <c:v>0.38</c:v>
                </c:pt>
                <c:pt idx="7">
                  <c:v>0.36</c:v>
                </c:pt>
                <c:pt idx="8">
                  <c:v>0.36</c:v>
                </c:pt>
                <c:pt idx="9">
                  <c:v>0.38</c:v>
                </c:pt>
                <c:pt idx="10">
                  <c:v>0.34</c:v>
                </c:pt>
                <c:pt idx="11">
                  <c:v>0.39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8105-4CCB-8F51-49CC65D343B9}"/>
            </c:ext>
          </c:extLst>
        </c:ser>
        <c:ser>
          <c:idx val="5"/>
          <c:order val="5"/>
          <c:tx>
            <c:strRef>
              <c:f>Sheet1!$A$7</c:f>
              <c:strCache>
                <c:ptCount val="1"/>
                <c:pt idx="0">
                  <c:v>Flyktninger og integrering</c:v>
                </c:pt>
              </c:strCache>
            </c:strRef>
          </c:tx>
          <c:spPr>
            <a:solidFill>
              <a:schemeClr val="accent2">
                <a:lumMod val="20000"/>
                <a:lumOff val="8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Sheet1!$B$7:$M$7</c:f>
              <c:numCache>
                <c:formatCode>0%</c:formatCode>
                <c:ptCount val="12"/>
                <c:pt idx="0">
                  <c:v>0.34</c:v>
                </c:pt>
                <c:pt idx="1">
                  <c:v>0.28999999999999998</c:v>
                </c:pt>
                <c:pt idx="2">
                  <c:v>0.3</c:v>
                </c:pt>
                <c:pt idx="3">
                  <c:v>0.33</c:v>
                </c:pt>
                <c:pt idx="4">
                  <c:v>0.33</c:v>
                </c:pt>
                <c:pt idx="5">
                  <c:v>0.35</c:v>
                </c:pt>
                <c:pt idx="6">
                  <c:v>0.36</c:v>
                </c:pt>
                <c:pt idx="7">
                  <c:v>0.37</c:v>
                </c:pt>
                <c:pt idx="8">
                  <c:v>0.32</c:v>
                </c:pt>
                <c:pt idx="9">
                  <c:v>0.3</c:v>
                </c:pt>
                <c:pt idx="10">
                  <c:v>0.32</c:v>
                </c:pt>
                <c:pt idx="11">
                  <c:v>0.38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8105-4CCB-8F51-49CC65D343B9}"/>
            </c:ext>
          </c:extLst>
        </c:ser>
        <c:ser>
          <c:idx val="6"/>
          <c:order val="6"/>
          <c:tx>
            <c:strRef>
              <c:f>Sheet1!$A$8</c:f>
              <c:strCache>
                <c:ptCount val="1"/>
                <c:pt idx="0">
                  <c:v>Aktiv dødshjelp</c:v>
                </c:pt>
              </c:strCache>
            </c:strRef>
          </c:tx>
          <c:spPr>
            <a:solidFill>
              <a:schemeClr val="accent3">
                <a:lumMod val="90000"/>
              </a:schemeClr>
            </a:solidFill>
            <a:ln>
              <a:noFill/>
            </a:ln>
            <a:effectLst/>
          </c:spPr>
          <c:invertIfNegative val="0"/>
          <c:dPt>
            <c:idx val="0"/>
            <c:invertIfNegative val="0"/>
            <c:bubble3D val="0"/>
            <c:spPr>
              <a:solidFill>
                <a:schemeClr val="accent3">
                  <a:lumMod val="75000"/>
                </a:schemeClr>
              </a:solidFill>
              <a:ln>
                <a:noFill/>
              </a:ln>
              <a:effectLst/>
            </c:spPr>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22-42D7-A723-E2E92775927E}"/>
              </c:ext>
            </c:extLst>
          </c:dPt>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Sheet1!$B$8:$M$8</c:f>
              <c:numCache>
                <c:formatCode>0%</c:formatCode>
                <c:ptCount val="12"/>
                <c:pt idx="0">
                  <c:v>0.27</c:v>
                </c:pt>
                <c:pt idx="1">
                  <c:v>0.26</c:v>
                </c:pt>
                <c:pt idx="2">
                  <c:v>0.28999999999999998</c:v>
                </c:pt>
                <c:pt idx="3">
                  <c:v>0.23</c:v>
                </c:pt>
                <c:pt idx="4">
                  <c:v>0.26</c:v>
                </c:pt>
                <c:pt idx="5">
                  <c:v>0.3</c:v>
                </c:pt>
                <c:pt idx="6">
                  <c:v>0.31</c:v>
                </c:pt>
                <c:pt idx="7">
                  <c:v>0.28999999999999998</c:v>
                </c:pt>
                <c:pt idx="8">
                  <c:v>0.26</c:v>
                </c:pt>
                <c:pt idx="9">
                  <c:v>0.23</c:v>
                </c:pt>
                <c:pt idx="10">
                  <c:v>0.24</c:v>
                </c:pt>
                <c:pt idx="11">
                  <c:v>0.25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8105-4CCB-8F51-49CC65D343B9}"/>
            </c:ext>
          </c:extLst>
        </c:ser>
        <c:ser>
          <c:idx val="7"/>
          <c:order val="7"/>
          <c:tx>
            <c:strRef>
              <c:f>Sheet1!$A$9</c:f>
              <c:strCache>
                <c:ptCount val="1"/>
                <c:pt idx="0">
                  <c:v>Bistand</c:v>
                </c:pt>
              </c:strCache>
            </c:strRef>
          </c:tx>
          <c:spPr>
            <a:solidFill>
              <a:schemeClr val="accent3">
                <a:lumMod val="90000"/>
              </a:schemeClr>
            </a:solidFill>
            <a:ln>
              <a:noFill/>
            </a:ln>
            <a:effectLst/>
          </c:spPr>
          <c:invertIfNegative val="0"/>
          <c:dLbls>
            <c:spPr>
              <a:noFill/>
              <a:ln>
                <a:noFill/>
              </a:ln>
              <a:effectLst/>
            </c:spPr>
            <c:txPr>
              <a:bodyPr wrap="square" lIns="38100" tIns="19050" rIns="38100" bIns="19050" anchor="ctr">
                <a:spAutoFit/>
              </a:bodyPr>
              <a:lstStyle/>
              <a:p>
                <a:pPr>
                  <a:defRPr b="1"/>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Sheet1!$B$9:$M$9</c:f>
              <c:numCache>
                <c:formatCode>0%</c:formatCode>
                <c:ptCount val="12"/>
                <c:pt idx="0">
                  <c:v>0.22</c:v>
                </c:pt>
                <c:pt idx="1">
                  <c:v>0.17</c:v>
                </c:pt>
                <c:pt idx="2">
                  <c:v>0.25</c:v>
                </c:pt>
                <c:pt idx="3">
                  <c:v>0.23</c:v>
                </c:pt>
                <c:pt idx="4">
                  <c:v>0.22</c:v>
                </c:pt>
                <c:pt idx="5">
                  <c:v>0.22</c:v>
                </c:pt>
                <c:pt idx="6">
                  <c:v>0.25</c:v>
                </c:pt>
                <c:pt idx="7">
                  <c:v>0.24</c:v>
                </c:pt>
                <c:pt idx="8">
                  <c:v>0.23</c:v>
                </c:pt>
                <c:pt idx="9">
                  <c:v>0.19</c:v>
                </c:pt>
                <c:pt idx="10">
                  <c:v>0.2</c:v>
                </c:pt>
                <c:pt idx="11">
                  <c:v>0.25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8105-4CCB-8F51-49CC65D343B9}"/>
            </c:ext>
          </c:extLst>
        </c:ser>
        <c:ser>
          <c:idx val="8"/>
          <c:order val="8"/>
          <c:tx>
            <c:strRef>
              <c:f>Sheet1!$A$10</c:f>
              <c:strCache>
                <c:ptCount val="1"/>
                <c:pt idx="0">
                  <c:v>Klima og miljø</c:v>
                </c:pt>
              </c:strCache>
            </c:strRef>
          </c:tx>
          <c:spPr>
            <a:solidFill>
              <a:schemeClr val="accent4">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Sheet1!$B$10:$M$10</c:f>
              <c:numCache>
                <c:formatCode>0%</c:formatCode>
                <c:ptCount val="12"/>
                <c:pt idx="0">
                  <c:v>0.14000000000000001</c:v>
                </c:pt>
                <c:pt idx="1">
                  <c:v>0.16</c:v>
                </c:pt>
                <c:pt idx="2">
                  <c:v>0.17</c:v>
                </c:pt>
                <c:pt idx="3">
                  <c:v>0.13</c:v>
                </c:pt>
                <c:pt idx="4">
                  <c:v>0.12</c:v>
                </c:pt>
                <c:pt idx="5">
                  <c:v>0.15</c:v>
                </c:pt>
                <c:pt idx="6">
                  <c:v>0.13</c:v>
                </c:pt>
                <c:pt idx="7">
                  <c:v>0.15</c:v>
                </c:pt>
                <c:pt idx="8">
                  <c:v>0.12</c:v>
                </c:pt>
                <c:pt idx="9">
                  <c:v>0.12</c:v>
                </c:pt>
                <c:pt idx="10">
                  <c:v>0.11</c:v>
                </c:pt>
                <c:pt idx="11">
                  <c:v>0.17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8-8105-4CCB-8F51-49CC65D343B9}"/>
            </c:ext>
          </c:extLst>
        </c:ser>
        <c:ser>
          <c:idx val="9"/>
          <c:order val="9"/>
          <c:tx>
            <c:strRef>
              <c:f>Sheet1!$A$11</c:f>
              <c:strCache>
                <c:ptCount val="1"/>
                <c:pt idx="0">
                  <c:v>Abort</c:v>
                </c:pt>
              </c:strCache>
            </c:strRef>
          </c:tx>
          <c:spPr>
            <a:solidFill>
              <a:srgbClr val="A365D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Sheet1!$B$11:$M$11</c:f>
              <c:numCache>
                <c:formatCode>0%</c:formatCode>
                <c:ptCount val="12"/>
                <c:pt idx="0">
                  <c:v>0.11</c:v>
                </c:pt>
                <c:pt idx="1">
                  <c:v>0.09</c:v>
                </c:pt>
                <c:pt idx="2">
                  <c:v>0.09</c:v>
                </c:pt>
                <c:pt idx="3">
                  <c:v>0.09</c:v>
                </c:pt>
                <c:pt idx="4">
                  <c:v>0.11</c:v>
                </c:pt>
                <c:pt idx="5">
                  <c:v>0.12</c:v>
                </c:pt>
                <c:pt idx="6">
                  <c:v>0.17</c:v>
                </c:pt>
                <c:pt idx="7">
                  <c:v>0.15</c:v>
                </c:pt>
                <c:pt idx="8">
                  <c:v>0.09</c:v>
                </c:pt>
                <c:pt idx="9">
                  <c:v>0.09</c:v>
                </c:pt>
                <c:pt idx="10">
                  <c:v>0.08</c:v>
                </c:pt>
                <c:pt idx="11">
                  <c:v>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9-8105-4CCB-8F51-49CC65D343B9}"/>
            </c:ext>
          </c:extLst>
        </c:ser>
        <c:ser>
          <c:idx val="10"/>
          <c:order val="10"/>
          <c:tx>
            <c:strRef>
              <c:f>Sheet1!$A$12</c:f>
              <c:strCache>
                <c:ptCount val="1"/>
                <c:pt idx="0">
                  <c:v>Søndagsåpne butikker</c:v>
                </c:pt>
              </c:strCache>
            </c:strRef>
          </c:tx>
          <c:spPr>
            <a:solidFill>
              <a:srgbClr val="C39BE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Sheet1!$B$12:$M$12</c:f>
              <c:numCache>
                <c:formatCode>0%</c:formatCode>
                <c:ptCount val="12"/>
                <c:pt idx="0">
                  <c:v>7.0000000000000007E-2</c:v>
                </c:pt>
                <c:pt idx="1">
                  <c:v>7.0000000000000007E-2</c:v>
                </c:pt>
                <c:pt idx="2">
                  <c:v>0.06</c:v>
                </c:pt>
                <c:pt idx="3">
                  <c:v>0.06</c:v>
                </c:pt>
                <c:pt idx="4">
                  <c:v>7.0000000000000007E-2</c:v>
                </c:pt>
                <c:pt idx="5">
                  <c:v>0.08</c:v>
                </c:pt>
                <c:pt idx="6">
                  <c:v>0.09</c:v>
                </c:pt>
                <c:pt idx="7">
                  <c:v>0.08</c:v>
                </c:pt>
                <c:pt idx="8">
                  <c:v>7.0000000000000007E-2</c:v>
                </c:pt>
                <c:pt idx="9">
                  <c:v>0.05</c:v>
                </c:pt>
                <c:pt idx="10">
                  <c:v>7.0000000000000007E-2</c:v>
                </c:pt>
                <c:pt idx="11">
                  <c:v>0.08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A-8105-4CCB-8F51-49CC65D343B9}"/>
            </c:ext>
          </c:extLst>
        </c:ser>
        <c:ser>
          <c:idx val="11"/>
          <c:order val="11"/>
          <c:tx>
            <c:strRef>
              <c:f>Sheet1!$A$13</c:f>
              <c:strCache>
                <c:ptCount val="1"/>
                <c:pt idx="0">
                  <c:v>Ingen av disse</c:v>
                </c:pt>
              </c:strCache>
            </c:strRef>
          </c:tx>
          <c:spPr>
            <a:solidFill>
              <a:srgbClr val="FFFFFF">
                <a:lumMod val="50000"/>
              </a:srgb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Sheet1!$B$13:$M$13</c:f>
              <c:numCache>
                <c:formatCode>0%</c:formatCode>
                <c:ptCount val="12"/>
                <c:pt idx="0">
                  <c:v>0.02</c:v>
                </c:pt>
                <c:pt idx="1">
                  <c:v>0.03</c:v>
                </c:pt>
                <c:pt idx="2">
                  <c:v>0.02</c:v>
                </c:pt>
                <c:pt idx="3">
                  <c:v>0.02</c:v>
                </c:pt>
                <c:pt idx="4">
                  <c:v>0.02</c:v>
                </c:pt>
                <c:pt idx="5">
                  <c:v>0.01</c:v>
                </c:pt>
                <c:pt idx="6">
                  <c:v>0.02</c:v>
                </c:pt>
                <c:pt idx="7">
                  <c:v>0.01</c:v>
                </c:pt>
                <c:pt idx="8">
                  <c:v>0.01</c:v>
                </c:pt>
                <c:pt idx="9">
                  <c:v>0.02</c:v>
                </c:pt>
                <c:pt idx="10">
                  <c:v>0.02</c:v>
                </c:pt>
                <c:pt idx="11">
                  <c:v>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B-8105-4CCB-8F51-49CC65D343B9}"/>
            </c:ext>
          </c:extLst>
        </c:ser>
        <c:ser>
          <c:idx val="12"/>
          <c:order val="12"/>
          <c:tx>
            <c:strRef>
              <c:f>Sheet1!$A$14</c:f>
              <c:strCache>
                <c:ptCount val="1"/>
                <c:pt idx="0">
                  <c:v>Jeg mener Den norske kirke ikke skal delta i den offentlige samtalen</c:v>
                </c:pt>
              </c:strCache>
            </c:strRef>
          </c:tx>
          <c:spPr>
            <a:solidFill>
              <a:srgbClr val="F26649"/>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Sheet1!$B$14:$M$14</c:f>
              <c:numCache>
                <c:formatCode>0%</c:formatCode>
                <c:ptCount val="12"/>
                <c:pt idx="0">
                  <c:v>0.06</c:v>
                </c:pt>
                <c:pt idx="1">
                  <c:v>0.08</c:v>
                </c:pt>
                <c:pt idx="2">
                  <c:v>7.0000000000000007E-2</c:v>
                </c:pt>
                <c:pt idx="3">
                  <c:v>0.05</c:v>
                </c:pt>
                <c:pt idx="4">
                  <c:v>0.06</c:v>
                </c:pt>
                <c:pt idx="5">
                  <c:v>0.06</c:v>
                </c:pt>
                <c:pt idx="6">
                  <c:v>7.0000000000000007E-2</c:v>
                </c:pt>
                <c:pt idx="7">
                  <c:v>7.0000000000000007E-2</c:v>
                </c:pt>
                <c:pt idx="8">
                  <c:v>0.06</c:v>
                </c:pt>
                <c:pt idx="9">
                  <c:v>0.06</c:v>
                </c:pt>
                <c:pt idx="10">
                  <c:v>0.06</c:v>
                </c:pt>
                <c:pt idx="11">
                  <c:v>0.06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C-8105-4CCB-8F51-49CC65D343B9}"/>
            </c:ext>
          </c:extLst>
        </c:ser>
        <c:ser>
          <c:idx val="13"/>
          <c:order val="13"/>
          <c:tx>
            <c:strRef>
              <c:f>Sheet1!$A$15</c:f>
              <c:strCache>
                <c:ptCount val="1"/>
                <c:pt idx="0">
                  <c:v>Vet ikke</c:v>
                </c:pt>
              </c:strCache>
            </c:strRef>
          </c:tx>
          <c:spPr>
            <a:solidFill>
              <a:schemeClr val="bg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Sheet1!$B$15:$M$15</c:f>
              <c:numCache>
                <c:formatCode>0%</c:formatCode>
                <c:ptCount val="12"/>
                <c:pt idx="0">
                  <c:v>0.1</c:v>
                </c:pt>
                <c:pt idx="1">
                  <c:v>0.1</c:v>
                </c:pt>
                <c:pt idx="2">
                  <c:v>0.13</c:v>
                </c:pt>
                <c:pt idx="3">
                  <c:v>0.12</c:v>
                </c:pt>
                <c:pt idx="4">
                  <c:v>0.1</c:v>
                </c:pt>
                <c:pt idx="5">
                  <c:v>0.1</c:v>
                </c:pt>
                <c:pt idx="6">
                  <c:v>0.09</c:v>
                </c:pt>
                <c:pt idx="7">
                  <c:v>0.11</c:v>
                </c:pt>
                <c:pt idx="8">
                  <c:v>0.08</c:v>
                </c:pt>
                <c:pt idx="9">
                  <c:v>0.1</c:v>
                </c:pt>
                <c:pt idx="10">
                  <c:v>0.11</c:v>
                </c:pt>
                <c:pt idx="11">
                  <c:v>0.08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D-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0%" sourceLinked="0"/>
        <c:majorTickMark val="none"/>
        <c:minorTickMark val="none"/>
        <c:tickLblPos val="nextTo"/>
        <c:crossAx val="1"/>
        <c:crosses val="autoZero"/>
        <c:crossBetween val="between"/>
      </c:valAx>
    </c:plotArea>
    <c:legend>
      <c:legendPos val="r"/>
      <c:layout>
        <c:manualLayout>
          <c:xMode val="edge"/>
          <c:yMode val="edge"/>
          <c:x val="0"/>
          <c:y val="0.68768678532251304"/>
          <c:w val="0.99320132823828922"/>
          <c:h val="0.29568168774821513"/>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871738924200742E-2"/>
          <c:y val="0.11707501864701494"/>
          <c:w val="0.92580760838630094"/>
          <c:h val="0.69636099957247399"/>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446-4342-9345-69D4CB1E0B20}"/>
              </c:ext>
            </c:extLst>
          </c:dPt>
          <c:dPt>
            <c:idx val="1"/>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446-4342-9345-69D4CB1E0B20}"/>
              </c:ext>
            </c:extLst>
          </c:dPt>
          <c:dPt>
            <c:idx val="2"/>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446-4342-9345-69D4CB1E0B20}"/>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Mann</c:v>
                </c:pt>
                <c:pt idx="1">
                  <c:v>Kvinne</c:v>
                </c:pt>
              </c:strCache>
            </c:strRef>
          </c:cat>
          <c:val>
            <c:numRef>
              <c:f>'Sheet1'!$B$2:$B$3</c:f>
              <c:numCache>
                <c:formatCode>0%</c:formatCode>
                <c:ptCount val="2"/>
                <c:pt idx="0">
                  <c:v>0.50518245195529998</c:v>
                </c:pt>
                <c:pt idx="1">
                  <c:v>0.49481754804470002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446-4342-9345-69D4CB1E0B20}"/>
            </c:ext>
          </c:extLst>
        </c:ser>
        <c:dLbls>
          <c:showLegendKey val="0"/>
          <c:showVal val="1"/>
          <c:showCatName val="0"/>
          <c:showSerName val="0"/>
          <c:showPercent val="0"/>
          <c:showBubbleSize val="0"/>
        </c:dLbls>
        <c:gapWidth val="50"/>
        <c:overlap val="-27"/>
        <c:axId val="310841776"/>
        <c:axId val="310840136"/>
      </c:barChart>
      <c:valAx>
        <c:axId val="310840136"/>
        <c:scaling>
          <c:orientation val="minMax"/>
          <c:max val="1"/>
          <c:min val="0"/>
        </c:scaling>
        <c:delete val="1"/>
        <c:axPos val="l"/>
        <c:numFmt formatCode="0%" sourceLinked="0"/>
        <c:majorTickMark val="none"/>
        <c:minorTickMark val="none"/>
        <c:tickLblPos val="nextTo"/>
        <c:crossAx val="310841776"/>
        <c:crosses val="autoZero"/>
        <c:crossBetween val="between"/>
      </c:valAx>
      <c:catAx>
        <c:axId val="3108417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plotVisOnly val="1"/>
    <c:dispBlanksAs val="gap"/>
    <c:showDLblsOverMax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4">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264298358054074"/>
          <c:y val="0.11707501864701494"/>
          <c:w val="0.65735701641945921"/>
          <c:h val="0.80282307543270459"/>
        </c:manualLayout>
      </c:layout>
      <c:barChart>
        <c:barDir val="bar"/>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658-4F36-B26C-13A0E9BBF230}"/>
              </c:ext>
            </c:extLst>
          </c:dPt>
          <c:dPt>
            <c:idx val="1"/>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658-4F36-B26C-13A0E9BBF230}"/>
              </c:ext>
            </c:extLst>
          </c:dPt>
          <c:dPt>
            <c:idx val="2"/>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658-4F36-B26C-13A0E9BBF230}"/>
              </c:ext>
            </c:extLst>
          </c:dPt>
          <c:dLbls>
            <c:spPr>
              <a:noFill/>
              <a:ln>
                <a:noFill/>
              </a:ln>
              <a:effectLst/>
            </c:spPr>
            <c:txPr>
              <a:bodyPr rot="0" spcFirstLastPara="1" vertOverflow="ellipsis" vert="horz" wrap="square" anchor="ctr" anchorCtr="0"/>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60+</c:v>
                </c:pt>
                <c:pt idx="1">
                  <c:v>50-59</c:v>
                </c:pt>
                <c:pt idx="2">
                  <c:v>40-49</c:v>
                </c:pt>
                <c:pt idx="3">
                  <c:v>30-39</c:v>
                </c:pt>
                <c:pt idx="4">
                  <c:v>15-29</c:v>
                </c:pt>
              </c:strCache>
            </c:strRef>
          </c:cat>
          <c:val>
            <c:numRef>
              <c:f>'Sheet1'!$B$2:$B$6</c:f>
              <c:numCache>
                <c:formatCode>0%</c:formatCode>
                <c:ptCount val="5"/>
                <c:pt idx="0">
                  <c:v>0.39338640976360001</c:v>
                </c:pt>
                <c:pt idx="1">
                  <c:v>0.19820999701889999</c:v>
                </c:pt>
                <c:pt idx="2">
                  <c:v>0.14532471801829999</c:v>
                </c:pt>
                <c:pt idx="3">
                  <c:v>0.13673809762710001</c:v>
                </c:pt>
                <c:pt idx="4">
                  <c:v>0.12634077757199999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658-4F36-B26C-13A0E9BBF230}"/>
            </c:ext>
          </c:extLst>
        </c:ser>
        <c:dLbls>
          <c:showLegendKey val="0"/>
          <c:showVal val="1"/>
          <c:showCatName val="0"/>
          <c:showSerName val="0"/>
          <c:showPercent val="0"/>
          <c:showBubbleSize val="0"/>
        </c:dLbls>
        <c:gapWidth val="50"/>
        <c:axId val="310841776"/>
        <c:axId val="310840136"/>
      </c:barChart>
      <c:valAx>
        <c:axId val="310840136"/>
        <c:scaling>
          <c:orientation val="minMax"/>
          <c:max val="1"/>
          <c:min val="0"/>
        </c:scaling>
        <c:delete val="1"/>
        <c:axPos val="b"/>
        <c:numFmt formatCode="0%" sourceLinked="0"/>
        <c:majorTickMark val="none"/>
        <c:minorTickMark val="none"/>
        <c:tickLblPos val="nextTo"/>
        <c:crossAx val="310841776"/>
        <c:crosses val="autoZero"/>
        <c:crossBetween val="between"/>
      </c:valAx>
      <c:catAx>
        <c:axId val="31084177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plotVisOnly val="1"/>
    <c:dispBlanksAs val="gap"/>
    <c:showDLblsOverMax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lgn="ct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externalData r:id="rId4">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430028158442757"/>
          <c:y val="0.11707501864701494"/>
          <c:w val="0.41337908376499477"/>
          <c:h val="0.80282307543270459"/>
        </c:manualLayout>
      </c:layout>
      <c:barChart>
        <c:barDir val="bar"/>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5AB-4391-A6FA-C9CC0FBC5840}"/>
              </c:ext>
            </c:extLst>
          </c:dPt>
          <c:dPt>
            <c:idx val="1"/>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AB-4391-A6FA-C9CC0FBC5840}"/>
              </c:ext>
            </c:extLst>
          </c:dPt>
          <c:dPt>
            <c:idx val="2"/>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5AB-4391-A6FA-C9CC0FBC5840}"/>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Nord-Norge</c:v>
                </c:pt>
                <c:pt idx="1">
                  <c:v>Midt-Norge</c:v>
                </c:pt>
                <c:pt idx="2">
                  <c:v>Vestlandet</c:v>
                </c:pt>
                <c:pt idx="3">
                  <c:v>Østlandet</c:v>
                </c:pt>
                <c:pt idx="4">
                  <c:v>Sørlandet inkludert TeVe</c:v>
                </c:pt>
                <c:pt idx="5">
                  <c:v>Oslo</c:v>
                </c:pt>
              </c:strCache>
            </c:strRef>
          </c:cat>
          <c:val>
            <c:numRef>
              <c:f>'Sheet1'!$B$2:$B$7</c:f>
              <c:numCache>
                <c:formatCode>0%</c:formatCode>
                <c:ptCount val="6"/>
                <c:pt idx="0">
                  <c:v>0</c:v>
                </c:pt>
                <c:pt idx="1">
                  <c:v>1</c:v>
                </c:pt>
                <c:pt idx="2">
                  <c:v>0</c:v>
                </c:pt>
                <c:pt idx="3">
                  <c:v>0</c:v>
                </c:pt>
                <c:pt idx="4">
                  <c:v>0</c:v>
                </c:pt>
                <c:pt idx="5">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AB-4391-A6FA-C9CC0FBC5840}"/>
            </c:ext>
          </c:extLst>
        </c:ser>
        <c:dLbls>
          <c:showLegendKey val="0"/>
          <c:showVal val="1"/>
          <c:showCatName val="0"/>
          <c:showSerName val="0"/>
          <c:showPercent val="0"/>
          <c:showBubbleSize val="0"/>
        </c:dLbls>
        <c:gapWidth val="50"/>
        <c:axId val="310841776"/>
        <c:axId val="310840136"/>
      </c:barChart>
      <c:valAx>
        <c:axId val="310840136"/>
        <c:scaling>
          <c:orientation val="minMax"/>
          <c:max val="1"/>
          <c:min val="0"/>
        </c:scaling>
        <c:delete val="1"/>
        <c:axPos val="b"/>
        <c:numFmt formatCode="0%" sourceLinked="0"/>
        <c:majorTickMark val="none"/>
        <c:minorTickMark val="none"/>
        <c:tickLblPos val="nextTo"/>
        <c:crossAx val="310841776"/>
        <c:crosses val="autoZero"/>
        <c:crossBetween val="between"/>
      </c:valAx>
      <c:catAx>
        <c:axId val="310841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plotVisOnly val="1"/>
    <c:dispBlanksAs val="gap"/>
    <c:showDLblsOverMax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4">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871738924200742E-2"/>
          <c:y val="0"/>
          <c:w val="0.92580760838630094"/>
          <c:h val="0.4615667513334914"/>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5D9-4A06-B1F9-BF525BC6DDEC}"/>
              </c:ext>
            </c:extLst>
          </c:dPt>
          <c:dPt>
            <c:idx val="1"/>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5D9-4A06-B1F9-BF525BC6DDEC}"/>
              </c:ext>
            </c:extLst>
          </c:dPt>
          <c:dPt>
            <c:idx val="2"/>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75D9-4A06-B1F9-BF525BC6DDEC}"/>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Oslo</c:v>
                </c:pt>
                <c:pt idx="1">
                  <c:v>Borg</c:v>
                </c:pt>
                <c:pt idx="2">
                  <c:v>Hamar</c:v>
                </c:pt>
                <c:pt idx="3">
                  <c:v>Tunsberg</c:v>
                </c:pt>
                <c:pt idx="4">
                  <c:v>Agder og Telemark</c:v>
                </c:pt>
                <c:pt idx="5">
                  <c:v>Stavanger</c:v>
                </c:pt>
                <c:pt idx="6">
                  <c:v>Bjørgvin</c:v>
                </c:pt>
                <c:pt idx="7">
                  <c:v>Møre</c:v>
                </c:pt>
                <c:pt idx="8">
                  <c:v>Nidaros</c:v>
                </c:pt>
                <c:pt idx="9">
                  <c:v>Sør-Hålogaland</c:v>
                </c:pt>
                <c:pt idx="10">
                  <c:v>Nord-Hålogaland</c:v>
                </c:pt>
              </c:strCache>
            </c:strRef>
          </c:cat>
          <c:val>
            <c:numRef>
              <c:f>'Sheet1'!$B$2:$B$12</c:f>
              <c:numCache>
                <c:formatCode>0%</c:formatCode>
                <c:ptCount val="11"/>
                <c:pt idx="0">
                  <c:v>0</c:v>
                </c:pt>
                <c:pt idx="1">
                  <c:v>0</c:v>
                </c:pt>
                <c:pt idx="2">
                  <c:v>0</c:v>
                </c:pt>
                <c:pt idx="3">
                  <c:v>0</c:v>
                </c:pt>
                <c:pt idx="4">
                  <c:v>0</c:v>
                </c:pt>
                <c:pt idx="5">
                  <c:v>0</c:v>
                </c:pt>
                <c:pt idx="6">
                  <c:v>0</c:v>
                </c:pt>
                <c:pt idx="7">
                  <c:v>1</c:v>
                </c:pt>
                <c:pt idx="8">
                  <c:v>0</c:v>
                </c:pt>
                <c:pt idx="9">
                  <c:v>0</c:v>
                </c:pt>
                <c:pt idx="10">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5D9-4A06-B1F9-BF525BC6DDEC}"/>
            </c:ext>
          </c:extLst>
        </c:ser>
        <c:dLbls>
          <c:showLegendKey val="0"/>
          <c:showVal val="1"/>
          <c:showCatName val="0"/>
          <c:showSerName val="0"/>
          <c:showPercent val="0"/>
          <c:showBubbleSize val="0"/>
        </c:dLbls>
        <c:gapWidth val="50"/>
        <c:overlap val="-27"/>
        <c:axId val="310841776"/>
        <c:axId val="310840136"/>
      </c:barChart>
      <c:valAx>
        <c:axId val="310840136"/>
        <c:scaling>
          <c:orientation val="minMax"/>
          <c:max val="0.4"/>
          <c:min val="0"/>
        </c:scaling>
        <c:delete val="1"/>
        <c:axPos val="l"/>
        <c:numFmt formatCode="0%" sourceLinked="0"/>
        <c:majorTickMark val="out"/>
        <c:minorTickMark val="none"/>
        <c:tickLblPos val="nextTo"/>
        <c:crossAx val="310841776"/>
        <c:crosses val="autoZero"/>
        <c:crossBetween val="between"/>
      </c:valAx>
      <c:catAx>
        <c:axId val="3108417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plotVisOnly val="1"/>
    <c:dispBlanksAs val="gap"/>
    <c:showDLblsOverMax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4">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Mann</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0.50518245195529998</c:v>
                </c:pt>
                <c:pt idx="1">
                  <c:v>0.47517538595269998</c:v>
                </c:pt>
                <c:pt idx="2">
                  <c:v>0.49204265598219998</c:v>
                </c:pt>
                <c:pt idx="3">
                  <c:v>0.48440567544719998</c:v>
                </c:pt>
                <c:pt idx="4">
                  <c:v>0.57369099084139996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7B-44F9-939B-027234188161}"/>
            </c:ext>
          </c:extLst>
        </c:ser>
        <c:ser>
          <c:idx val="1"/>
          <c:order val="1"/>
          <c:tx>
            <c:strRef>
              <c:f>Sheet1!$A$3</c:f>
              <c:strCache>
                <c:ptCount val="1"/>
                <c:pt idx="0">
                  <c:v>Kvinne</c:v>
                </c:pt>
              </c:strCache>
            </c:strRef>
          </c:tx>
          <c:spPr>
            <a:solidFill>
              <a:schemeClr val="tx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0.49481754804470002</c:v>
                </c:pt>
                <c:pt idx="1">
                  <c:v>0.52482461404729996</c:v>
                </c:pt>
                <c:pt idx="2">
                  <c:v>0.50795734401780002</c:v>
                </c:pt>
                <c:pt idx="3">
                  <c:v>0.5155943245529</c:v>
                </c:pt>
                <c:pt idx="4">
                  <c:v>0.42630900915859998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7B-44F9-939B-027234188161}"/>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none"/>
        <c:minorTickMark val="none"/>
        <c:tickLblPos val="nextTo"/>
        <c:crossAx val="1"/>
        <c:crosses val="autoZero"/>
        <c:crossBetween val="between"/>
      </c:valAx>
    </c:plotArea>
    <c:legend>
      <c:legendPos val="r"/>
      <c:overlay val="0"/>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15-29</c:v>
                </c:pt>
              </c:strCache>
            </c:strRef>
          </c:tx>
          <c:spPr>
            <a:solidFill>
              <a:schemeClr val="accent1">
                <a:lumMod val="20000"/>
                <a:lumOff val="8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0.12634077757199999</c:v>
                </c:pt>
                <c:pt idx="1">
                  <c:v>0.22555882943</c:v>
                </c:pt>
                <c:pt idx="2">
                  <c:v>5.7493238497030003E-2</c:v>
                </c:pt>
                <c:pt idx="3">
                  <c:v>0.1241596830036</c:v>
                </c:pt>
                <c:pt idx="4">
                  <c:v>0.15345180064630001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EE-4125-A495-1C359805D0A6}"/>
            </c:ext>
          </c:extLst>
        </c:ser>
        <c:ser>
          <c:idx val="1"/>
          <c:order val="1"/>
          <c:tx>
            <c:strRef>
              <c:f>Sheet1!$A$3</c:f>
              <c:strCache>
                <c:ptCount val="1"/>
                <c:pt idx="0">
                  <c:v>30-39</c:v>
                </c:pt>
              </c:strCache>
            </c:strRef>
          </c:tx>
          <c:spPr>
            <a:solidFill>
              <a:schemeClr val="accent1">
                <a:lumMod val="40000"/>
                <a:lumOff val="6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0.13673809762710001</c:v>
                </c:pt>
                <c:pt idx="1">
                  <c:v>5.6505391873850001E-2</c:v>
                </c:pt>
                <c:pt idx="2">
                  <c:v>0.1183712884688</c:v>
                </c:pt>
                <c:pt idx="3">
                  <c:v>0.15574592706839999</c:v>
                </c:pt>
                <c:pt idx="4">
                  <c:v>0.21221731363769999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EE-4125-A495-1C359805D0A6}"/>
            </c:ext>
          </c:extLst>
        </c:ser>
        <c:ser>
          <c:idx val="2"/>
          <c:order val="2"/>
          <c:tx>
            <c:strRef>
              <c:f>Sheet1!$A$4</c:f>
              <c:strCache>
                <c:ptCount val="1"/>
                <c:pt idx="0">
                  <c:v>40-49</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0.14532471801829999</c:v>
                </c:pt>
                <c:pt idx="1">
                  <c:v>0.10845449784400001</c:v>
                </c:pt>
                <c:pt idx="2">
                  <c:v>0.1451841696044</c:v>
                </c:pt>
                <c:pt idx="3">
                  <c:v>0.19402463172080001</c:v>
                </c:pt>
                <c:pt idx="4">
                  <c:v>0.1233619228528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CEE-4125-A495-1C359805D0A6}"/>
            </c:ext>
          </c:extLst>
        </c:ser>
        <c:ser>
          <c:idx val="3"/>
          <c:order val="3"/>
          <c:tx>
            <c:strRef>
              <c:f>Sheet1!$A$5</c:f>
              <c:strCache>
                <c:ptCount val="1"/>
                <c:pt idx="0">
                  <c:v>50-59</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c:formatCode>
                <c:ptCount val="5"/>
                <c:pt idx="0">
                  <c:v>0.19820999701889999</c:v>
                </c:pt>
                <c:pt idx="1">
                  <c:v>0.11253665477829999</c:v>
                </c:pt>
                <c:pt idx="2">
                  <c:v>0.25686910208989999</c:v>
                </c:pt>
                <c:pt idx="3">
                  <c:v>0.17245298437600001</c:v>
                </c:pt>
                <c:pt idx="4">
                  <c:v>0.20620801218029999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CEE-4125-A495-1C359805D0A6}"/>
            </c:ext>
          </c:extLst>
        </c:ser>
        <c:ser>
          <c:idx val="4"/>
          <c:order val="4"/>
          <c:tx>
            <c:strRef>
              <c:f>Sheet1!$A$6</c:f>
              <c:strCache>
                <c:ptCount val="1"/>
                <c:pt idx="0">
                  <c:v>60+</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Sheet1!$B$6:$F$6</c:f>
              <c:numCache>
                <c:formatCode>0%</c:formatCode>
                <c:ptCount val="5"/>
                <c:pt idx="0">
                  <c:v>0.39338640976360001</c:v>
                </c:pt>
                <c:pt idx="1">
                  <c:v>0.4969446260739</c:v>
                </c:pt>
                <c:pt idx="2">
                  <c:v>0.42208220133980001</c:v>
                </c:pt>
                <c:pt idx="3">
                  <c:v>0.35361677383119999</c:v>
                </c:pt>
                <c:pt idx="4">
                  <c:v>0.30476095068289999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CEE-4125-A495-1C359805D0A6}"/>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none"/>
        <c:minorTickMark val="none"/>
        <c:tickLblPos val="nextTo"/>
        <c:crossAx val="1"/>
        <c:crosses val="autoZero"/>
        <c:crossBetween val="between"/>
      </c:valAx>
    </c:plotArea>
    <c:legend>
      <c:legendPos val="r"/>
      <c:overlay val="0"/>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1259612956543699E-3"/>
          <c:w val="0.9957514323906872"/>
          <c:h val="0.58456027180275938"/>
        </c:manualLayout>
      </c:layout>
      <c:barChart>
        <c:barDir val="col"/>
        <c:grouping val="clustered"/>
        <c:varyColors val="0"/>
        <c:ser>
          <c:idx val="0"/>
          <c:order val="0"/>
          <c:tx>
            <c:strRef>
              <c:f>'Sheet1'!$A$2</c:f>
              <c:strCache>
                <c:ptCount val="1"/>
                <c:pt idx="0">
                  <c:v>Besøkt en gravplass/kirkegård</c:v>
                </c:pt>
              </c:strCache>
            </c:strRef>
          </c:tx>
          <c:spPr>
            <a:solidFill>
              <a:schemeClr val="accent1">
                <a:lumMod val="75000"/>
              </a:schemeClr>
            </a:solidFill>
            <a:ln>
              <a:noFill/>
            </a:ln>
            <a:effectLst/>
          </c:spPr>
          <c:invertIfNegative val="0"/>
          <c:dLbls>
            <c:dLbl>
              <c:idx val="4"/>
              <c:layout>
                <c:manualLayout>
                  <c:x val="9.5980803839232146E-3"/>
                  <c:y val="-2.67246669789340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C0-4043-AD78-E84A5AD79794}"/>
                </c:ext>
              </c:extLst>
            </c:dLbl>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0.57525492357100005</c:v>
                </c:pt>
                <c:pt idx="1">
                  <c:v>0.64722131638129998</c:v>
                </c:pt>
                <c:pt idx="2">
                  <c:v>0.63167918870999995</c:v>
                </c:pt>
                <c:pt idx="3">
                  <c:v>0.58496279048419997</c:v>
                </c:pt>
                <c:pt idx="4">
                  <c:v>0.58283950829389997</c:v>
                </c:pt>
                <c:pt idx="5">
                  <c:v>0.57133760734429995</c:v>
                </c:pt>
                <c:pt idx="6">
                  <c:v>0.60002586365270005</c:v>
                </c:pt>
                <c:pt idx="7">
                  <c:v>0.58558984319200003</c:v>
                </c:pt>
                <c:pt idx="8">
                  <c:v>0.56637194943250002</c:v>
                </c:pt>
                <c:pt idx="9">
                  <c:v>0.56848673535359995</c:v>
                </c:pt>
                <c:pt idx="10">
                  <c:v>0.55882795266609997</c:v>
                </c:pt>
                <c:pt idx="11">
                  <c:v>0.52595670197010003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ser>
          <c:idx val="1"/>
          <c:order val="1"/>
          <c:tx>
            <c:strRef>
              <c:f>'Sheet1'!$A$3</c:f>
              <c:strCache>
                <c:ptCount val="1"/>
                <c:pt idx="0">
                  <c:v>Kirkelig begravelse</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0.43370678413410002</c:v>
                </c:pt>
                <c:pt idx="1">
                  <c:v>0.41315715465929997</c:v>
                </c:pt>
                <c:pt idx="2">
                  <c:v>0.4528540321001</c:v>
                </c:pt>
                <c:pt idx="3">
                  <c:v>0.40104937150249997</c:v>
                </c:pt>
                <c:pt idx="4">
                  <c:v>0.50145865198280004</c:v>
                </c:pt>
                <c:pt idx="5">
                  <c:v>0.40348583455230003</c:v>
                </c:pt>
                <c:pt idx="6">
                  <c:v>0.49006350130280002</c:v>
                </c:pt>
                <c:pt idx="7">
                  <c:v>0.48676759988599999</c:v>
                </c:pt>
                <c:pt idx="8">
                  <c:v>0.4320780543951</c:v>
                </c:pt>
                <c:pt idx="9">
                  <c:v>0.50353432986580005</c:v>
                </c:pt>
                <c:pt idx="10">
                  <c:v>0.40025483014079999</c:v>
                </c:pt>
                <c:pt idx="11">
                  <c:v>0.36905168478029998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5-4CCB-8F51-49CC65D343B9}"/>
            </c:ext>
          </c:extLst>
        </c:ser>
        <c:ser>
          <c:idx val="2"/>
          <c:order val="2"/>
          <c:tx>
            <c:strRef>
              <c:f>'Sheet1'!$A$4</c:f>
              <c:strCache>
                <c:ptCount val="1"/>
                <c:pt idx="0">
                  <c:v>Konsert- eller kulturarrangement i en kirke</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0.26060860028049998</c:v>
                </c:pt>
                <c:pt idx="1">
                  <c:v>0.28891609947340002</c:v>
                </c:pt>
                <c:pt idx="2">
                  <c:v>0.28732805643089998</c:v>
                </c:pt>
                <c:pt idx="3">
                  <c:v>0.27264058807879998</c:v>
                </c:pt>
                <c:pt idx="4">
                  <c:v>0.3254561138882</c:v>
                </c:pt>
                <c:pt idx="5">
                  <c:v>0.23775966817880001</c:v>
                </c:pt>
                <c:pt idx="6">
                  <c:v>0.28715813833379999</c:v>
                </c:pt>
                <c:pt idx="7">
                  <c:v>0.24788827409549999</c:v>
                </c:pt>
                <c:pt idx="8">
                  <c:v>0.27750873562829997</c:v>
                </c:pt>
                <c:pt idx="9">
                  <c:v>0.24141608310250001</c:v>
                </c:pt>
                <c:pt idx="10">
                  <c:v>0.21694649375880001</c:v>
                </c:pt>
                <c:pt idx="11">
                  <c:v>0.26218121979850001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105-4CCB-8F51-49CC65D343B9}"/>
            </c:ext>
          </c:extLst>
        </c:ser>
        <c:ser>
          <c:idx val="3"/>
          <c:order val="3"/>
          <c:tx>
            <c:strRef>
              <c:f>'Sheet1'!$A$5</c:f>
              <c:strCache>
                <c:ptCount val="1"/>
                <c:pt idx="0">
                  <c:v>Gudstjeneste med dåp</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'Sheet1'!$B$5:$M$5</c:f>
              <c:numCache>
                <c:formatCode>0%</c:formatCode>
                <c:ptCount val="12"/>
                <c:pt idx="0">
                  <c:v>0.2081811921715</c:v>
                </c:pt>
                <c:pt idx="1">
                  <c:v>0.21567509721969999</c:v>
                </c:pt>
                <c:pt idx="2">
                  <c:v>0.26057505066539999</c:v>
                </c:pt>
                <c:pt idx="3">
                  <c:v>0.18336149979060001</c:v>
                </c:pt>
                <c:pt idx="4">
                  <c:v>0.2277266136145</c:v>
                </c:pt>
                <c:pt idx="5">
                  <c:v>0.20301671717629999</c:v>
                </c:pt>
                <c:pt idx="6">
                  <c:v>0.2282341817677</c:v>
                </c:pt>
                <c:pt idx="7">
                  <c:v>0.25293669936680002</c:v>
                </c:pt>
                <c:pt idx="8">
                  <c:v>0.18795381835219999</c:v>
                </c:pt>
                <c:pt idx="9">
                  <c:v>0.19923527425070001</c:v>
                </c:pt>
                <c:pt idx="10">
                  <c:v>0.1937118304788</c:v>
                </c:pt>
                <c:pt idx="11">
                  <c:v>0.18967958071390001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105-4CCB-8F51-49CC65D343B9}"/>
            </c:ext>
          </c:extLst>
        </c:ser>
        <c:ser>
          <c:idx val="4"/>
          <c:order val="4"/>
          <c:tx>
            <c:strRef>
              <c:f>'Sheet1'!$A$6</c:f>
              <c:strCache>
                <c:ptCount val="1"/>
                <c:pt idx="0">
                  <c:v>Gudstjeneste på julaften</c:v>
                </c:pt>
              </c:strCache>
            </c:strRef>
          </c:tx>
          <c:spPr>
            <a:solidFill>
              <a:schemeClr val="accent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'Sheet1'!$B$6:$M$6</c:f>
              <c:numCache>
                <c:formatCode>0%</c:formatCode>
                <c:ptCount val="12"/>
                <c:pt idx="0">
                  <c:v>0.1648676271141</c:v>
                </c:pt>
                <c:pt idx="1">
                  <c:v>0.15356247766959999</c:v>
                </c:pt>
                <c:pt idx="2">
                  <c:v>0.1490177974053</c:v>
                </c:pt>
                <c:pt idx="3">
                  <c:v>0.14177984801330001</c:v>
                </c:pt>
                <c:pt idx="4">
                  <c:v>0.14815739541260001</c:v>
                </c:pt>
                <c:pt idx="5">
                  <c:v>0.15748212913750001</c:v>
                </c:pt>
                <c:pt idx="6">
                  <c:v>0.20072642639150001</c:v>
                </c:pt>
                <c:pt idx="7">
                  <c:v>0.22136593776169999</c:v>
                </c:pt>
                <c:pt idx="8">
                  <c:v>0.162292457758</c:v>
                </c:pt>
                <c:pt idx="9">
                  <c:v>0.1347929968072</c:v>
                </c:pt>
                <c:pt idx="10">
                  <c:v>0.12888713552049999</c:v>
                </c:pt>
                <c:pt idx="11">
                  <c:v>0.20023863751609999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105-4CCB-8F51-49CC65D343B9}"/>
            </c:ext>
          </c:extLst>
        </c:ser>
        <c:ser>
          <c:idx val="5"/>
          <c:order val="5"/>
          <c:tx>
            <c:strRef>
              <c:f>'Sheet1'!$A$7</c:f>
              <c:strCache>
                <c:ptCount val="1"/>
                <c:pt idx="0">
                  <c:v>Kirkelig konfirmasjon</c:v>
                </c:pt>
              </c:strCache>
            </c:strRef>
          </c:tx>
          <c:spPr>
            <a:solidFill>
              <a:schemeClr val="accent2">
                <a:lumMod val="20000"/>
                <a:lumOff val="8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'Sheet1'!$B$7:$M$7</c:f>
              <c:numCache>
                <c:formatCode>0%</c:formatCode>
                <c:ptCount val="12"/>
                <c:pt idx="0">
                  <c:v>0.15600517561210001</c:v>
                </c:pt>
                <c:pt idx="1">
                  <c:v>0.1684632597681</c:v>
                </c:pt>
                <c:pt idx="2">
                  <c:v>0.15946819988829999</c:v>
                </c:pt>
                <c:pt idx="3">
                  <c:v>0.15042892143049999</c:v>
                </c:pt>
                <c:pt idx="4">
                  <c:v>0.22179623570359999</c:v>
                </c:pt>
                <c:pt idx="5">
                  <c:v>0.16098213419820001</c:v>
                </c:pt>
                <c:pt idx="6">
                  <c:v>0.19991814764730001</c:v>
                </c:pt>
                <c:pt idx="7">
                  <c:v>0.1459885626154</c:v>
                </c:pt>
                <c:pt idx="8">
                  <c:v>0.12085792871870001</c:v>
                </c:pt>
                <c:pt idx="9">
                  <c:v>0.14707445336450001</c:v>
                </c:pt>
                <c:pt idx="10">
                  <c:v>0.16850676191729999</c:v>
                </c:pt>
                <c:pt idx="11">
                  <c:v>0.11487170840660001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105-4CCB-8F51-49CC65D343B9}"/>
            </c:ext>
          </c:extLst>
        </c:ser>
        <c:ser>
          <c:idx val="6"/>
          <c:order val="6"/>
          <c:tx>
            <c:strRef>
              <c:f>'Sheet1'!$A$8</c:f>
              <c:strCache>
                <c:ptCount val="1"/>
                <c:pt idx="0">
                  <c:v>Gudstjeneste uten at anledningen var dåp, konfirmasjon eller julaften</c:v>
                </c:pt>
              </c:strCache>
            </c:strRef>
          </c:tx>
          <c:spPr>
            <a:solidFill>
              <a:schemeClr val="accent3"/>
            </a:solidFill>
            <a:ln>
              <a:noFill/>
            </a:ln>
            <a:effectLst/>
          </c:spPr>
          <c:invertIfNegative val="0"/>
          <c:dPt>
            <c:idx val="0"/>
            <c:invertIfNegative val="0"/>
            <c:bubble3D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22-42D7-A723-E2E92775927E}"/>
              </c:ext>
            </c:extLst>
          </c:dPt>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'Sheet1'!$B$8:$M$8</c:f>
              <c:numCache>
                <c:formatCode>0%</c:formatCode>
                <c:ptCount val="12"/>
                <c:pt idx="0">
                  <c:v>0.1367131087597</c:v>
                </c:pt>
                <c:pt idx="1">
                  <c:v>0.1169441030537</c:v>
                </c:pt>
                <c:pt idx="2">
                  <c:v>0.14517502156199999</c:v>
                </c:pt>
                <c:pt idx="3">
                  <c:v>0.13622315310210001</c:v>
                </c:pt>
                <c:pt idx="4">
                  <c:v>0.1836248347976</c:v>
                </c:pt>
                <c:pt idx="5">
                  <c:v>0.102588496854</c:v>
                </c:pt>
                <c:pt idx="6">
                  <c:v>0.18823853939970001</c:v>
                </c:pt>
                <c:pt idx="7">
                  <c:v>0.1669856999072</c:v>
                </c:pt>
                <c:pt idx="8">
                  <c:v>0.13937136897069999</c:v>
                </c:pt>
                <c:pt idx="9">
                  <c:v>0.11080888181909999</c:v>
                </c:pt>
                <c:pt idx="10">
                  <c:v>0.1265716014138</c:v>
                </c:pt>
                <c:pt idx="11">
                  <c:v>0.1195110804342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105-4CCB-8F51-49CC65D343B9}"/>
            </c:ext>
          </c:extLst>
        </c:ser>
        <c:ser>
          <c:idx val="7"/>
          <c:order val="7"/>
          <c:tx>
            <c:strRef>
              <c:f>'Sheet1'!$A$9</c:f>
              <c:strCache>
                <c:ptCount val="1"/>
                <c:pt idx="0">
                  <c:v>Besøkt en kirke på reise i Norge</c:v>
                </c:pt>
              </c:strCache>
            </c:strRef>
          </c:tx>
          <c:spPr>
            <a:solidFill>
              <a:schemeClr val="accent4"/>
            </a:solidFill>
            <a:ln>
              <a:noFill/>
            </a:ln>
            <a:effectLst/>
          </c:spPr>
          <c:invertIfNegative val="0"/>
          <c:dLbls>
            <c:spPr>
              <a:noFill/>
              <a:ln>
                <a:noFill/>
              </a:ln>
              <a:effectLst/>
            </c:spPr>
            <c:txPr>
              <a:bodyPr wrap="square" lIns="38100" tIns="19050" rIns="38100" bIns="19050" anchor="ctr">
                <a:spAutoFit/>
              </a:bodyPr>
              <a:lstStyle/>
              <a:p>
                <a:pPr>
                  <a:defRPr b="1"/>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'Sheet1'!$B$9:$M$9</c:f>
              <c:numCache>
                <c:formatCode>0%</c:formatCode>
                <c:ptCount val="12"/>
                <c:pt idx="0">
                  <c:v>0.1307070252136</c:v>
                </c:pt>
                <c:pt idx="1">
                  <c:v>0.17291670145820001</c:v>
                </c:pt>
                <c:pt idx="2">
                  <c:v>0.1163653629864</c:v>
                </c:pt>
                <c:pt idx="3">
                  <c:v>0.12716966094029999</c:v>
                </c:pt>
                <c:pt idx="4">
                  <c:v>0.13441850827330001</c:v>
                </c:pt>
                <c:pt idx="5">
                  <c:v>0.13202541351790001</c:v>
                </c:pt>
                <c:pt idx="6">
                  <c:v>0.1413288265147</c:v>
                </c:pt>
                <c:pt idx="7">
                  <c:v>0.1378385400039</c:v>
                </c:pt>
                <c:pt idx="8">
                  <c:v>0.1192049002726</c:v>
                </c:pt>
                <c:pt idx="9">
                  <c:v>0.1062511772264</c:v>
                </c:pt>
                <c:pt idx="10">
                  <c:v>0.1254818372932</c:v>
                </c:pt>
                <c:pt idx="11">
                  <c:v>0.1382301387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105-4CCB-8F51-49CC65D343B9}"/>
            </c:ext>
          </c:extLst>
        </c:ser>
        <c:ser>
          <c:idx val="8"/>
          <c:order val="8"/>
          <c:tx>
            <c:strRef>
              <c:f>'Sheet1'!$A$10</c:f>
              <c:strCache>
                <c:ptCount val="1"/>
                <c:pt idx="0">
                  <c:v>Deltatt på aktiviteter som kirken har utenom gudstjenester</c:v>
                </c:pt>
              </c:strCache>
            </c:strRef>
          </c:tx>
          <c:spPr>
            <a:solidFill>
              <a:srgbClr val="FAC10E"/>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'Sheet1'!$B$10:$M$10</c:f>
              <c:numCache>
                <c:formatCode>0%</c:formatCode>
                <c:ptCount val="12"/>
                <c:pt idx="0">
                  <c:v>0.1195779442505</c:v>
                </c:pt>
                <c:pt idx="1">
                  <c:v>9.2033237209710003E-2</c:v>
                </c:pt>
                <c:pt idx="2">
                  <c:v>0.10949171432050001</c:v>
                </c:pt>
                <c:pt idx="3">
                  <c:v>0.1070187488596</c:v>
                </c:pt>
                <c:pt idx="4">
                  <c:v>0.12842848765350001</c:v>
                </c:pt>
                <c:pt idx="5">
                  <c:v>0.10083652436190001</c:v>
                </c:pt>
                <c:pt idx="6">
                  <c:v>0.18628779521370001</c:v>
                </c:pt>
                <c:pt idx="7">
                  <c:v>0.1711638983388</c:v>
                </c:pt>
                <c:pt idx="8">
                  <c:v>0.12436277042009999</c:v>
                </c:pt>
                <c:pt idx="9">
                  <c:v>9.1044651157620005E-2</c:v>
                </c:pt>
                <c:pt idx="10">
                  <c:v>0.10126596251760001</c:v>
                </c:pt>
                <c:pt idx="11">
                  <c:v>0.1064394553204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8105-4CCB-8F51-49CC65D343B9}"/>
            </c:ext>
          </c:extLst>
        </c:ser>
        <c:ser>
          <c:idx val="9"/>
          <c:order val="9"/>
          <c:tx>
            <c:strRef>
              <c:f>'Sheet1'!$A$11</c:f>
              <c:strCache>
                <c:ptCount val="1"/>
                <c:pt idx="0">
                  <c:v>Vært i en åpen kirke utenom gudstjeneste eller arrangement</c:v>
                </c:pt>
              </c:strCache>
            </c:strRef>
          </c:tx>
          <c:spPr>
            <a:solidFill>
              <a:srgbClr val="A365D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'Sheet1'!$B$11:$M$11</c:f>
              <c:numCache>
                <c:formatCode>0%</c:formatCode>
                <c:ptCount val="12"/>
                <c:pt idx="0">
                  <c:v>0.1030680896715</c:v>
                </c:pt>
                <c:pt idx="1">
                  <c:v>0.13207076663619999</c:v>
                </c:pt>
                <c:pt idx="2">
                  <c:v>0.1162757389866</c:v>
                </c:pt>
                <c:pt idx="3">
                  <c:v>0.11756117750059999</c:v>
                </c:pt>
                <c:pt idx="4">
                  <c:v>8.1465023638150003E-2</c:v>
                </c:pt>
                <c:pt idx="5">
                  <c:v>7.6916184082280001E-2</c:v>
                </c:pt>
                <c:pt idx="6">
                  <c:v>0.1372523876882</c:v>
                </c:pt>
                <c:pt idx="7">
                  <c:v>0.1085840370165</c:v>
                </c:pt>
                <c:pt idx="8">
                  <c:v>8.5905641208639999E-2</c:v>
                </c:pt>
                <c:pt idx="9">
                  <c:v>0.10271769519649999</c:v>
                </c:pt>
                <c:pt idx="10">
                  <c:v>9.7056388667070004E-2</c:v>
                </c:pt>
                <c:pt idx="11">
                  <c:v>0.1033122891748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8105-4CCB-8F51-49CC65D343B9}"/>
            </c:ext>
          </c:extLst>
        </c:ser>
        <c:ser>
          <c:idx val="10"/>
          <c:order val="10"/>
          <c:tx>
            <c:strRef>
              <c:f>'Sheet1'!$A$12</c:f>
              <c:strCache>
                <c:ptCount val="1"/>
                <c:pt idx="0">
                  <c:v>Kirkelig vielse</c:v>
                </c:pt>
              </c:strCache>
            </c:strRef>
          </c:tx>
          <c:spPr>
            <a:solidFill>
              <a:srgbClr val="C39BE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'Sheet1'!$B$12:$M$12</c:f>
              <c:numCache>
                <c:formatCode>0%</c:formatCode>
                <c:ptCount val="12"/>
                <c:pt idx="0">
                  <c:v>8.3435183848319994E-2</c:v>
                </c:pt>
                <c:pt idx="1">
                  <c:v>7.3751229252599998E-2</c:v>
                </c:pt>
                <c:pt idx="2">
                  <c:v>6.7750774422219995E-2</c:v>
                </c:pt>
                <c:pt idx="3">
                  <c:v>9.9526269832150002E-2</c:v>
                </c:pt>
                <c:pt idx="4">
                  <c:v>9.5527153190850006E-2</c:v>
                </c:pt>
                <c:pt idx="5">
                  <c:v>6.3285280220769999E-2</c:v>
                </c:pt>
                <c:pt idx="6">
                  <c:v>0.1080576340932</c:v>
                </c:pt>
                <c:pt idx="7">
                  <c:v>8.082737491177E-2</c:v>
                </c:pt>
                <c:pt idx="8">
                  <c:v>6.0398127823610002E-2</c:v>
                </c:pt>
                <c:pt idx="9">
                  <c:v>9.5424341560629997E-2</c:v>
                </c:pt>
                <c:pt idx="10">
                  <c:v>7.5216531824150001E-2</c:v>
                </c:pt>
                <c:pt idx="11">
                  <c:v>9.7590695636409999E-2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8105-4CCB-8F51-49CC65D343B9}"/>
            </c:ext>
          </c:extLst>
        </c:ser>
        <c:ser>
          <c:idx val="11"/>
          <c:order val="11"/>
          <c:tx>
            <c:strRef>
              <c:f>'Sheet1'!$A$13</c:f>
              <c:strCache>
                <c:ptCount val="1"/>
                <c:pt idx="0">
                  <c:v>Fulgt barn eller barnebarn til kirkens barne- og ungdomsarbeid</c:v>
                </c:pt>
              </c:strCache>
            </c:strRef>
          </c:tx>
          <c:spPr>
            <a:solidFill>
              <a:srgbClr val="DEC8EE"/>
            </a:solidFill>
            <a:ln>
              <a:noFill/>
            </a:ln>
            <a:effectLst/>
          </c:spPr>
          <c:invertIfNegative val="0"/>
          <c:dLbls>
            <c:spPr>
              <a:noFill/>
              <a:ln>
                <a:noFill/>
              </a:ln>
              <a:effectLst/>
            </c:spPr>
            <c:txPr>
              <a:bodyPr wrap="square" lIns="38100" tIns="19050" rIns="38100" bIns="19050" anchor="ctr" anchorCtr="0">
                <a:spAutoFit/>
              </a:bodyPr>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'Sheet1'!$B$13:$M$13</c:f>
              <c:numCache>
                <c:formatCode>0%</c:formatCode>
                <c:ptCount val="12"/>
                <c:pt idx="0">
                  <c:v>4.7192908053830002E-2</c:v>
                </c:pt>
                <c:pt idx="1">
                  <c:v>3.9744924469840001E-2</c:v>
                </c:pt>
                <c:pt idx="2">
                  <c:v>4.5501173306819999E-2</c:v>
                </c:pt>
                <c:pt idx="3">
                  <c:v>3.2595848882849998E-2</c:v>
                </c:pt>
                <c:pt idx="4">
                  <c:v>6.1620228441180001E-2</c:v>
                </c:pt>
                <c:pt idx="5">
                  <c:v>5.2993013857919997E-2</c:v>
                </c:pt>
                <c:pt idx="6">
                  <c:v>9.1921178463719999E-2</c:v>
                </c:pt>
                <c:pt idx="7">
                  <c:v>7.6413680235009995E-2</c:v>
                </c:pt>
                <c:pt idx="8">
                  <c:v>3.5716868122380001E-2</c:v>
                </c:pt>
                <c:pt idx="9">
                  <c:v>4.124877943553E-2</c:v>
                </c:pt>
                <c:pt idx="10">
                  <c:v>3.5557146426979998E-2</c:v>
                </c:pt>
                <c:pt idx="11">
                  <c:v>2.1544350910410001E-2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8105-4CCB-8F51-49CC65D343B9}"/>
            </c:ext>
          </c:extLst>
        </c:ser>
        <c:ser>
          <c:idx val="12"/>
          <c:order val="12"/>
          <c:tx>
            <c:strRef>
              <c:f>'Sheet1'!$A$14</c:f>
              <c:strCache>
                <c:ptCount val="1"/>
                <c:pt idx="0">
                  <c:v>Vært i kirken, men ingen av alternativene over passer</c:v>
                </c:pt>
              </c:strCache>
            </c:strRef>
          </c:tx>
          <c:spPr>
            <a:solidFill>
              <a:schemeClr val="bg1">
                <a:lumMod val="5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'Sheet1'!$B$14:$M$14</c:f>
              <c:numCache>
                <c:formatCode>0%</c:formatCode>
                <c:ptCount val="12"/>
                <c:pt idx="0">
                  <c:v>1.452333728408E-2</c:v>
                </c:pt>
                <c:pt idx="1">
                  <c:v>7.1360755529389997E-3</c:v>
                </c:pt>
                <c:pt idx="2">
                  <c:v>1.7474648415010001E-2</c:v>
                </c:pt>
                <c:pt idx="3">
                  <c:v>2.1380415459119999E-2</c:v>
                </c:pt>
                <c:pt idx="4">
                  <c:v>1.469235189542E-2</c:v>
                </c:pt>
                <c:pt idx="5">
                  <c:v>1.0880205428799999E-2</c:v>
                </c:pt>
                <c:pt idx="6">
                  <c:v>8.8066314179320003E-3</c:v>
                </c:pt>
                <c:pt idx="7">
                  <c:v>7.8509175100999994E-3</c:v>
                </c:pt>
                <c:pt idx="8">
                  <c:v>1.985653927228E-2</c:v>
                </c:pt>
                <c:pt idx="9">
                  <c:v>1.504621040105E-2</c:v>
                </c:pt>
                <c:pt idx="10">
                  <c:v>1.5437022144580001E-2</c:v>
                </c:pt>
                <c:pt idx="11">
                  <c:v>1.80186685754E-2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C-8105-4CCB-8F51-49CC65D343B9}"/>
            </c:ext>
          </c:extLst>
        </c:ser>
        <c:ser>
          <c:idx val="13"/>
          <c:order val="13"/>
          <c:tx>
            <c:strRef>
              <c:f>'Sheet1'!$A$15</c:f>
              <c:strCache>
                <c:ptCount val="1"/>
                <c:pt idx="0">
                  <c:v>Vet ikke/husker ikke</c:v>
                </c:pt>
              </c:strCache>
            </c:strRef>
          </c:tx>
          <c:spPr>
            <a:solidFill>
              <a:schemeClr val="bg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'Sheet1'!$B$15:$M$15</c:f>
              <c:numCache>
                <c:formatCode>0%</c:formatCode>
                <c:ptCount val="12"/>
                <c:pt idx="0">
                  <c:v>1.0816285577169999E-2</c:v>
                </c:pt>
                <c:pt idx="1">
                  <c:v>1.511712307552E-2</c:v>
                </c:pt>
                <c:pt idx="2">
                  <c:v>6.3648226477470001E-3</c:v>
                </c:pt>
                <c:pt idx="3">
                  <c:v>9.2623712816709992E-3</c:v>
                </c:pt>
                <c:pt idx="4">
                  <c:v>8.8531408817029995E-3</c:v>
                </c:pt>
                <c:pt idx="5">
                  <c:v>2.495619070838E-2</c:v>
                </c:pt>
                <c:pt idx="6">
                  <c:v>1.078524774805E-2</c:v>
                </c:pt>
                <c:pt idx="7">
                  <c:v>7.5653303305000001E-3</c:v>
                </c:pt>
                <c:pt idx="8">
                  <c:v>8.6218587708459995E-3</c:v>
                </c:pt>
                <c:pt idx="9">
                  <c:v>3.3069472096930001E-3</c:v>
                </c:pt>
                <c:pt idx="10">
                  <c:v>1.33938966462E-2</c:v>
                </c:pt>
                <c:pt idx="11">
                  <c:v>5.8426860902530001E-3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D-8105-4CCB-8F51-49CC65D343B9}"/>
            </c:ext>
          </c:extLst>
        </c:ser>
        <c:ser>
          <c:idx val="14"/>
          <c:order val="14"/>
          <c:tx>
            <c:strRef>
              <c:f>'Sheet1'!$A$16</c:f>
              <c:strCache>
                <c:ptCount val="1"/>
                <c:pt idx="0">
                  <c:v>Jeg har ikke vært i kirken i løpet av de siste 12 månedene</c:v>
                </c:pt>
              </c:strCache>
            </c:strRef>
          </c:tx>
          <c:spPr>
            <a:solidFill>
              <a:schemeClr val="tx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'Sheet1'!$B$16:$M$16</c:f>
              <c:numCache>
                <c:formatCode>0%</c:formatCode>
                <c:ptCount val="12"/>
                <c:pt idx="0">
                  <c:v>0.14477847322760001</c:v>
                </c:pt>
                <c:pt idx="1">
                  <c:v>0.15831500582169999</c:v>
                </c:pt>
                <c:pt idx="2">
                  <c:v>0.13282497291859999</c:v>
                </c:pt>
                <c:pt idx="3">
                  <c:v>0.14744373641710001</c:v>
                </c:pt>
                <c:pt idx="4">
                  <c:v>0.11718577095759999</c:v>
                </c:pt>
                <c:pt idx="5">
                  <c:v>0.15946725124960001</c:v>
                </c:pt>
                <c:pt idx="6">
                  <c:v>0.1188553196489</c:v>
                </c:pt>
                <c:pt idx="7">
                  <c:v>0.1377603468369</c:v>
                </c:pt>
                <c:pt idx="8">
                  <c:v>0.1413101461031</c:v>
                </c:pt>
                <c:pt idx="9">
                  <c:v>0.13715926939949999</c:v>
                </c:pt>
                <c:pt idx="10">
                  <c:v>0.15672175092259999</c:v>
                </c:pt>
                <c:pt idx="11">
                  <c:v>0.15901494964519999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E-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7.7501352277029742E-2"/>
          <c:y val="0.70176442230435476"/>
          <c:w val="0.88916750735670935"/>
          <c:h val="0.29568168774821513"/>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871738924200742E-2"/>
          <c:y val="0.11707501864701494"/>
          <c:w val="0.92580760838630094"/>
          <c:h val="0.80282307543270459"/>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F26649">
                  <a:lumMod val="60000"/>
                  <a:lumOff val="40000"/>
                </a:srgbClr>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EE37-4A98-8B98-60B3B5128AD1}"/>
              </c:ext>
            </c:extLst>
          </c:dPt>
          <c:dPt>
            <c:idx val="1"/>
            <c:invertIfNegative val="0"/>
            <c:bubble3D val="0"/>
            <c:spPr>
              <a:solidFill>
                <a:srgbClr val="71C3B3">
                  <a:lumMod val="40000"/>
                  <a:lumOff val="60000"/>
                </a:srgbClr>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EE37-4A98-8B98-60B3B5128AD1}"/>
              </c:ext>
            </c:extLst>
          </c:dPt>
          <c:dPt>
            <c:idx val="2"/>
            <c:invertIfNegative val="0"/>
            <c:bubble3D val="0"/>
            <c:spPr>
              <a:solidFill>
                <a:srgbClr val="71C3B3">
                  <a:lumMod val="60000"/>
                  <a:lumOff val="40000"/>
                </a:srgbClr>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EE37-4A98-8B98-60B3B5128AD1}"/>
              </c:ext>
            </c:extLst>
          </c:dPt>
          <c:dPt>
            <c:idx val="3"/>
            <c:invertIfNegative val="0"/>
            <c:bubble3D val="0"/>
            <c:spPr>
              <a:solidFill>
                <a:srgbClr val="71C3B3"/>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7-EE37-4A98-8B98-60B3B5128AD1}"/>
              </c:ext>
            </c:extLst>
          </c:dPt>
          <c:dPt>
            <c:idx val="4"/>
            <c:invertIfNegative val="0"/>
            <c:bubble3D val="0"/>
            <c:spPr>
              <a:solidFill>
                <a:srgbClr val="71C3B3">
                  <a:lumMod val="75000"/>
                </a:srgbClr>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9-EE37-4A98-8B98-60B3B5128AD1}"/>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 ganger</c:v>
                </c:pt>
                <c:pt idx="1">
                  <c:v>1 gang</c:v>
                </c:pt>
                <c:pt idx="2">
                  <c:v>2–5 ganger</c:v>
                </c:pt>
                <c:pt idx="3">
                  <c:v>6–12 ganger</c:v>
                </c:pt>
                <c:pt idx="4">
                  <c:v>13 + ganger</c:v>
                </c:pt>
              </c:strCache>
            </c:strRef>
          </c:cat>
          <c:val>
            <c:numRef>
              <c:f>'Sheet1'!$B$2:$B$6</c:f>
              <c:numCache>
                <c:formatCode>0%</c:formatCode>
                <c:ptCount val="5"/>
                <c:pt idx="0">
                  <c:v>0.1353436600654</c:v>
                </c:pt>
                <c:pt idx="1">
                  <c:v>0.1236319069056</c:v>
                </c:pt>
                <c:pt idx="2">
                  <c:v>0.52351338926930002</c:v>
                </c:pt>
                <c:pt idx="3">
                  <c:v>0.15592343080519999</c:v>
                </c:pt>
                <c:pt idx="4">
                  <c:v>6.1587612954410002E-2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A-EE37-4A98-8B98-60B3B5128AD1}"/>
            </c:ext>
          </c:extLst>
        </c:ser>
        <c:dLbls>
          <c:showLegendKey val="0"/>
          <c:showVal val="1"/>
          <c:showCatName val="0"/>
          <c:showSerName val="0"/>
          <c:showPercent val="0"/>
          <c:showBubbleSize val="0"/>
        </c:dLbls>
        <c:gapWidth val="50"/>
        <c:overlap val="-27"/>
        <c:axId val="310841776"/>
        <c:axId val="310840136"/>
      </c:barChart>
      <c:valAx>
        <c:axId val="310840136"/>
        <c:scaling>
          <c:orientation val="minMax"/>
          <c:max val="1"/>
          <c:min val="0"/>
        </c:scaling>
        <c:delete val="1"/>
        <c:axPos val="l"/>
        <c:numFmt formatCode="0%" sourceLinked="0"/>
        <c:majorTickMark val="none"/>
        <c:minorTickMark val="none"/>
        <c:tickLblPos val="nextTo"/>
        <c:crossAx val="310841776"/>
        <c:crosses val="autoZero"/>
        <c:crossBetween val="between"/>
      </c:valAx>
      <c:catAx>
        <c:axId val="3108417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89998124011536E-2"/>
          <c:y val="9.9853249485586951E-2"/>
          <c:w val="0.92540802749130646"/>
          <c:h val="0.7319772747139105"/>
        </c:manualLayout>
      </c:layout>
      <c:lineChart>
        <c:grouping val="standard"/>
        <c:varyColors val="0"/>
        <c:ser>
          <c:idx val="0"/>
          <c:order val="0"/>
          <c:tx>
            <c:strRef>
              <c:f>Sheet1!$A$2</c:f>
              <c:strCache>
                <c:ptCount val="1"/>
                <c:pt idx="0">
                  <c:v>Besøkt</c:v>
                </c:pt>
              </c:strCache>
            </c:strRef>
          </c:tx>
          <c:spPr>
            <a:ln w="38100">
              <a:solidFill>
                <a:schemeClr val="accent1"/>
              </a:solidFill>
            </a:ln>
          </c:spPr>
          <c:marker>
            <c:symbol val="none"/>
          </c:marker>
          <c:dLbls>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Sheet1!$B$1:$F$1</c:f>
              <c:strCache>
                <c:ptCount val="4"/>
                <c:pt idx="0">
                  <c:v>2020</c:v>
                </c:pt>
                <c:pt idx="1">
                  <c:v>2021</c:v>
                </c:pt>
                <c:pt idx="2">
                  <c:v>2023</c:v>
                </c:pt>
                <c:pt idx="3">
                  <c:v>2025</c:v>
                </c:pt>
              </c:strCache>
            </c:strRef>
          </c:cat>
          <c:val>
            <c:numRef>
              <c:f>Sheet1!$B$2:$F$2</c:f>
              <c:numCache>
                <c:formatCode>0%</c:formatCode>
                <c:ptCount val="4"/>
                <c:pt idx="0">
                  <c:v>0.8342151811895</c:v>
                </c:pt>
                <c:pt idx="1">
                  <c:v>0.72763478072879995</c:v>
                </c:pt>
                <c:pt idx="2">
                  <c:v>0.86839045023500006</c:v>
                </c:pt>
                <c:pt idx="3">
                  <c:v>0.8646563399346</c:v>
                </c:pt>
              </c:numCache>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3D-440A-A190-A318D2DF5268}"/>
            </c:ext>
          </c:extLst>
        </c:ser>
        <c:ser>
          <c:idx val="1"/>
          <c:order val="1"/>
          <c:tx>
            <c:strRef>
              <c:f>Sheet1!$A$3</c:f>
              <c:strCache>
                <c:ptCount val="1"/>
                <c:pt idx="0">
                  <c:v>Ikke besøkt</c:v>
                </c:pt>
              </c:strCache>
            </c:strRef>
          </c:tx>
          <c:spPr>
            <a:ln w="38100">
              <a:solidFill>
                <a:schemeClr val="tx2">
                  <a:lumMod val="60000"/>
                  <a:lumOff val="40000"/>
                </a:schemeClr>
              </a:solidFill>
            </a:ln>
          </c:spPr>
          <c:marker>
            <c:symbol val="none"/>
          </c:marker>
          <c:dLbls>
            <c:spPr>
              <a:noFill/>
              <a:ln>
                <a:noFill/>
              </a:ln>
              <a:effectLst/>
            </c:spPr>
            <c:txPr>
              <a:bodyPr wrap="square" lIns="38100" tIns="19050" rIns="38100" bIns="19050" anchor="ctr">
                <a:spAutoFit/>
              </a:bodyPr>
              <a:lstStyle/>
              <a:p>
                <a:pPr>
                  <a:defRPr b="1"/>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Sheet1!$B$1:$F$1</c:f>
              <c:strCache>
                <c:ptCount val="4"/>
                <c:pt idx="0">
                  <c:v>2020</c:v>
                </c:pt>
                <c:pt idx="1">
                  <c:v>2021</c:v>
                </c:pt>
                <c:pt idx="2">
                  <c:v>2023</c:v>
                </c:pt>
                <c:pt idx="3">
                  <c:v>2025</c:v>
                </c:pt>
              </c:strCache>
            </c:strRef>
          </c:cat>
          <c:val>
            <c:numRef>
              <c:f>Sheet1!$B$3:$F$3</c:f>
              <c:numCache>
                <c:formatCode>0%</c:formatCode>
                <c:ptCount val="4"/>
                <c:pt idx="0">
                  <c:v>0.1657848188105</c:v>
                </c:pt>
                <c:pt idx="1">
                  <c:v>0.2723652192712</c:v>
                </c:pt>
                <c:pt idx="2">
                  <c:v>0.131609549765</c:v>
                </c:pt>
                <c:pt idx="3">
                  <c:v>0.1353436600654</c:v>
                </c:pt>
              </c:numCache>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3D-440A-A190-A318D2DF5268}"/>
            </c:ext>
          </c:extLst>
        </c:ser>
        <c:dLbls>
          <c:showLegendKey val="0"/>
          <c:showVal val="1"/>
          <c:showCatName val="0"/>
          <c:showSerName val="0"/>
          <c:showPercent val="0"/>
          <c:showBubbleSize val="0"/>
        </c:dLbls>
        <c:smooth val="0"/>
        <c:axId val="1"/>
        <c:axId val="2"/>
      </c:line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General" sourceLinked="0"/>
        <c:majorTickMark val="none"/>
        <c:minorTickMark val="none"/>
        <c:tickLblPos val="nextTo"/>
        <c:crossAx val="1"/>
        <c:crosses val="autoZero"/>
        <c:crossBetween val="between"/>
      </c:valAx>
    </c:plotArea>
    <c:legend>
      <c:legendPos val="r"/>
      <c:layout>
        <c:manualLayout>
          <c:xMode val="edge"/>
          <c:yMode val="edge"/>
          <c:x val="3.3940793307069485E-2"/>
          <c:y val="0.91161391803523584"/>
          <c:w val="0.92266920856891899"/>
          <c:h val="8.7198850415762294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74156272864751"/>
          <c:y val="2.7943107832453126E-2"/>
          <c:w val="0.83725843727135252"/>
          <c:h val="0.91058205493614996"/>
        </c:manualLayout>
      </c:layout>
      <c:barChart>
        <c:barDir val="bar"/>
        <c:grouping val="percentStacked"/>
        <c:varyColors val="0"/>
        <c:ser>
          <c:idx val="0"/>
          <c:order val="0"/>
          <c:tx>
            <c:strRef>
              <c:f>Sheet1!$A$2</c:f>
              <c:strCache>
                <c:ptCount val="1"/>
                <c:pt idx="0">
                  <c:v>0 ganger</c:v>
                </c:pt>
              </c:strCache>
            </c:strRef>
          </c:tx>
          <c:spPr>
            <a:solidFill>
              <a:schemeClr val="tx2">
                <a:lumMod val="60000"/>
                <a:lumOff val="40000"/>
              </a:schemeClr>
            </a:solidFill>
            <a:ln>
              <a:noFill/>
            </a:ln>
            <a:effectLst/>
          </c:spPr>
          <c:invertIfNegative val="0"/>
          <c:dLbls>
            <c:spPr>
              <a:noFill/>
              <a:ln>
                <a:noFill/>
              </a:ln>
              <a:effectLst/>
            </c:spPr>
            <c:txPr>
              <a:bodyPr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0.1353436600654</c:v>
                </c:pt>
                <c:pt idx="1">
                  <c:v>3.8474014007170002E-2</c:v>
                </c:pt>
                <c:pt idx="2">
                  <c:v>9.9647536554639995E-2</c:v>
                </c:pt>
                <c:pt idx="3">
                  <c:v>0.10937500793380001</c:v>
                </c:pt>
                <c:pt idx="4">
                  <c:v>0.30109008540389998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7E41-4DF9-A780-6C047D47F988}"/>
            </c:ext>
          </c:extLst>
        </c:ser>
        <c:ser>
          <c:idx val="1"/>
          <c:order val="1"/>
          <c:tx>
            <c:strRef>
              <c:f>Sheet1!$A$3</c:f>
              <c:strCache>
                <c:ptCount val="1"/>
                <c:pt idx="0">
                  <c:v>1 gang</c:v>
                </c:pt>
              </c:strCache>
            </c:strRef>
          </c:tx>
          <c:spPr>
            <a:solidFill>
              <a:schemeClr val="accent1">
                <a:lumMod val="40000"/>
                <a:lumOff val="60000"/>
              </a:schemeClr>
            </a:solidFill>
            <a:ln>
              <a:noFill/>
            </a:ln>
            <a:effectLst/>
          </c:spPr>
          <c:invertIfNegative val="0"/>
          <c:dLbls>
            <c:spPr>
              <a:noFill/>
              <a:ln>
                <a:noFill/>
              </a:ln>
              <a:effectLst/>
            </c:spPr>
            <c:txPr>
              <a:bodyPr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0.1236319069056</c:v>
                </c:pt>
                <c:pt idx="1">
                  <c:v>4.9181714812239999E-2</c:v>
                </c:pt>
                <c:pt idx="2">
                  <c:v>8.3637036254279998E-2</c:v>
                </c:pt>
                <c:pt idx="3">
                  <c:v>0.21093167998160001</c:v>
                </c:pt>
                <c:pt idx="4">
                  <c:v>0.1536663721339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7E41-4DF9-A780-6C047D47F988}"/>
            </c:ext>
          </c:extLst>
        </c:ser>
        <c:ser>
          <c:idx val="2"/>
          <c:order val="2"/>
          <c:tx>
            <c:strRef>
              <c:f>Sheet1!$A$4</c:f>
              <c:strCache>
                <c:ptCount val="1"/>
                <c:pt idx="0">
                  <c:v>2–5 ganger</c:v>
                </c:pt>
              </c:strCache>
            </c:strRef>
          </c:tx>
          <c:spPr>
            <a:solidFill>
              <a:schemeClr val="accent1">
                <a:lumMod val="60000"/>
                <a:lumOff val="40000"/>
              </a:schemeClr>
            </a:solidFill>
            <a:ln>
              <a:noFill/>
            </a:ln>
            <a:effectLst/>
          </c:spPr>
          <c:invertIfNegative val="0"/>
          <c:dLbls>
            <c:spPr>
              <a:noFill/>
              <a:ln>
                <a:noFill/>
              </a:ln>
              <a:effectLst/>
            </c:spPr>
            <c:txPr>
              <a:bodyPr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0.52351338926930002</c:v>
                </c:pt>
                <c:pt idx="1">
                  <c:v>0.39366081361889999</c:v>
                </c:pt>
                <c:pt idx="2">
                  <c:v>0.59996658016619997</c:v>
                </c:pt>
                <c:pt idx="3">
                  <c:v>0.53895350185510005</c:v>
                </c:pt>
                <c:pt idx="4">
                  <c:v>0.49572445620729999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7E41-4DF9-A780-6C047D47F988}"/>
            </c:ext>
          </c:extLst>
        </c:ser>
        <c:ser>
          <c:idx val="3"/>
          <c:order val="3"/>
          <c:tx>
            <c:strRef>
              <c:f>Sheet1!$A$5</c:f>
              <c:strCache>
                <c:ptCount val="1"/>
                <c:pt idx="0">
                  <c:v>6–12 ganger</c:v>
                </c:pt>
              </c:strCache>
            </c:strRef>
          </c:tx>
          <c:spPr>
            <a:solidFill>
              <a:schemeClr val="accent1"/>
            </a:solidFill>
            <a:ln>
              <a:noFill/>
            </a:ln>
            <a:effectLst/>
          </c:spPr>
          <c:invertIfNegative val="0"/>
          <c:dLbls>
            <c:spPr>
              <a:noFill/>
              <a:ln>
                <a:noFill/>
              </a:ln>
              <a:effectLst/>
            </c:spPr>
            <c:txPr>
              <a:bodyPr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c:formatCode>
                <c:ptCount val="5"/>
                <c:pt idx="0">
                  <c:v>0.15592343080519999</c:v>
                </c:pt>
                <c:pt idx="1">
                  <c:v>0.28044679897320002</c:v>
                </c:pt>
                <c:pt idx="2">
                  <c:v>0.182720990592</c:v>
                </c:pt>
                <c:pt idx="3">
                  <c:v>0.11903813944119999</c:v>
                </c:pt>
                <c:pt idx="4">
                  <c:v>4.9519086254869997E-2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7E41-4DF9-A780-6C047D47F988}"/>
            </c:ext>
          </c:extLst>
        </c:ser>
        <c:ser>
          <c:idx val="4"/>
          <c:order val="4"/>
          <c:tx>
            <c:strRef>
              <c:f>Sheet1!$A$6</c:f>
              <c:strCache>
                <c:ptCount val="1"/>
                <c:pt idx="0">
                  <c:v>13 + ganger</c:v>
                </c:pt>
              </c:strCache>
            </c:strRef>
          </c:tx>
          <c:spPr>
            <a:solidFill>
              <a:schemeClr val="accent1">
                <a:lumMod val="75000"/>
              </a:schemeClr>
            </a:solidFill>
            <a:ln>
              <a:noFill/>
            </a:ln>
            <a:effectLst/>
          </c:spPr>
          <c:invertIfNegative val="0"/>
          <c:dLbls>
            <c:spPr>
              <a:noFill/>
              <a:ln>
                <a:noFill/>
              </a:ln>
              <a:effectLst/>
            </c:spPr>
            <c:txPr>
              <a:bodyPr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Sheet1!$B$6:$F$6</c:f>
              <c:numCache>
                <c:formatCode>0%</c:formatCode>
                <c:ptCount val="5"/>
                <c:pt idx="0">
                  <c:v>6.1587612954410002E-2</c:v>
                </c:pt>
                <c:pt idx="1">
                  <c:v>0.23823665858849999</c:v>
                </c:pt>
                <c:pt idx="2">
                  <c:v>3.4027856432799999E-2</c:v>
                </c:pt>
                <c:pt idx="3">
                  <c:v>2.1701670788360002E-2</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7E41-4DF9-A780-6C047D47F988}"/>
            </c:ext>
          </c:extLst>
        </c:ser>
        <c:dLbls>
          <c:showLegendKey val="0"/>
          <c:showVal val="1"/>
          <c:showCatName val="0"/>
          <c:showSerName val="0"/>
          <c:showPercent val="0"/>
          <c:showBubbleSize val="0"/>
        </c:dLbls>
        <c:gapWidth val="50"/>
        <c:overlap val="100"/>
        <c:axId val="1"/>
        <c:axId val="2"/>
      </c:barChart>
      <c:catAx>
        <c:axId val="1"/>
        <c:scaling>
          <c:orientation val="minMax"/>
        </c:scaling>
        <c:delete val="0"/>
        <c:axPos val="l"/>
        <c:numFmt formatCode="General" sourceLinked="0"/>
        <c:majorTickMark val="none"/>
        <c:minorTickMark val="none"/>
        <c:tickLblPos val="nextTo"/>
        <c:spPr>
          <a:noFill/>
          <a:ln>
            <a:noFill/>
            <a:prstDash val="solid"/>
          </a:ln>
          <a:effectLst/>
        </c:spPr>
        <c:txPr>
          <a:bodyPr rot="0" vert="horz"/>
          <a:lstStyle/>
          <a:p>
            <a:pPr>
              <a:defRPr/>
            </a:pPr>
            <a:endParaRPr lang="nb-NO"/>
          </a:p>
        </c:txPr>
        <c:crossAx val="2"/>
        <c:crosses val="autoZero"/>
        <c:auto val="1"/>
        <c:lblAlgn val="ctr"/>
        <c:lblOffset val="100"/>
        <c:noMultiLvlLbl val="0"/>
      </c:catAx>
      <c:valAx>
        <c:axId val="2"/>
        <c:scaling>
          <c:orientation val="minMax"/>
        </c:scaling>
        <c:delete val="1"/>
        <c:axPos val="b"/>
        <c:numFmt formatCode="0%" sourceLinked="0"/>
        <c:majorTickMark val="none"/>
        <c:minorTickMark val="none"/>
        <c:tickLblPos val="nextTo"/>
        <c:crossAx val="1"/>
        <c:crosses val="autoZero"/>
        <c:crossBetween val="between"/>
      </c:valAx>
    </c:plotArea>
    <c:legend>
      <c:legendPos val="r"/>
      <c:layout>
        <c:manualLayout>
          <c:xMode val="edge"/>
          <c:yMode val="edge"/>
          <c:x val="0.17017605645822925"/>
          <c:y val="0.91648837262689109"/>
          <c:w val="0.66175807358213401"/>
          <c:h val="8.3142944112292338E-2"/>
        </c:manualLayout>
      </c:layout>
      <c:overlay val="0"/>
      <c:spPr>
        <a:noFill/>
        <a:ln>
          <a:noFill/>
        </a:ln>
        <a:effectLst/>
      </c:spPr>
      <c:txPr>
        <a:bodyPr rot="0" vert="horz"/>
        <a:lstStyle/>
        <a:p>
          <a:pPr algn="ctr">
            <a:defRPr sz="1100"/>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lgn="ct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85624165305124"/>
          <c:y val="3.8778673877551739E-2"/>
          <c:w val="0.83714375834694876"/>
          <c:h val="0.86085661702168714"/>
        </c:manualLayout>
      </c:layout>
      <c:barChart>
        <c:barDir val="bar"/>
        <c:grouping val="percentStacked"/>
        <c:varyColors val="0"/>
        <c:ser>
          <c:idx val="0"/>
          <c:order val="0"/>
          <c:tx>
            <c:strRef>
              <c:f>'Sheet1'!$A$2</c:f>
              <c:strCache>
                <c:ptCount val="1"/>
                <c:pt idx="0">
                  <c:v>0 ganger</c:v>
                </c:pt>
              </c:strCache>
            </c:strRef>
          </c:tx>
          <c:spPr>
            <a:solidFill>
              <a:schemeClr val="tx2">
                <a:lumMod val="60000"/>
                <a:lumOff val="40000"/>
              </a:schemeClr>
            </a:solidFill>
            <a:ln>
              <a:noFill/>
            </a:ln>
            <a:effectLst/>
          </c:spPr>
          <c:invertIfNegative val="0"/>
          <c:dLbls>
            <c:spPr>
              <a:noFill/>
              <a:ln>
                <a:noFill/>
              </a:ln>
              <a:effectLst/>
            </c:spPr>
            <c:txPr>
              <a:bodyPr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0.18418157623440001</c:v>
                </c:pt>
                <c:pt idx="1">
                  <c:v>0.20483167097819999</c:v>
                </c:pt>
                <c:pt idx="2">
                  <c:v>0.15963879894050001</c:v>
                </c:pt>
                <c:pt idx="3">
                  <c:v>0.1856348539506</c:v>
                </c:pt>
                <c:pt idx="4">
                  <c:v>0.1353436600654</c:v>
                </c:pt>
                <c:pt idx="5">
                  <c:v>0.2266726046352</c:v>
                </c:pt>
                <c:pt idx="6">
                  <c:v>0.16005891540059999</c:v>
                </c:pt>
                <c:pt idx="7">
                  <c:v>0.16347115708919999</c:v>
                </c:pt>
                <c:pt idx="8">
                  <c:v>0.17539668655660001</c:v>
                </c:pt>
                <c:pt idx="9">
                  <c:v>0.15748168265670001</c:v>
                </c:pt>
                <c:pt idx="10">
                  <c:v>0.21009193959889999</c:v>
                </c:pt>
                <c:pt idx="11">
                  <c:v>0.19496856598439999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F71-4665-A8B0-A68B70F3EB40}"/>
            </c:ext>
          </c:extLst>
        </c:ser>
        <c:ser>
          <c:idx val="1"/>
          <c:order val="1"/>
          <c:tx>
            <c:strRef>
              <c:f>'Sheet1'!$A$3</c:f>
              <c:strCache>
                <c:ptCount val="1"/>
                <c:pt idx="0">
                  <c:v>1 gang</c:v>
                </c:pt>
              </c:strCache>
            </c:strRef>
          </c:tx>
          <c:spPr>
            <a:solidFill>
              <a:schemeClr val="accent1">
                <a:lumMod val="40000"/>
                <a:lumOff val="60000"/>
              </a:schemeClr>
            </a:solidFill>
            <a:ln>
              <a:noFill/>
            </a:ln>
            <a:effectLst/>
          </c:spPr>
          <c:invertIfNegative val="0"/>
          <c:dLbls>
            <c:spPr>
              <a:noFill/>
              <a:ln>
                <a:noFill/>
              </a:ln>
              <a:effectLst/>
            </c:spPr>
            <c:txPr>
              <a:bodyPr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0.15282867335030001</c:v>
                </c:pt>
                <c:pt idx="1">
                  <c:v>0.15889440732980001</c:v>
                </c:pt>
                <c:pt idx="2">
                  <c:v>0.1339885107829</c:v>
                </c:pt>
                <c:pt idx="3">
                  <c:v>0.14466579512780001</c:v>
                </c:pt>
                <c:pt idx="4">
                  <c:v>0.1236319069056</c:v>
                </c:pt>
                <c:pt idx="5">
                  <c:v>0.16132979769059999</c:v>
                </c:pt>
                <c:pt idx="6">
                  <c:v>0.13157311347280001</c:v>
                </c:pt>
                <c:pt idx="7">
                  <c:v>0.1508116560285</c:v>
                </c:pt>
                <c:pt idx="8">
                  <c:v>0.1645420893873</c:v>
                </c:pt>
                <c:pt idx="9">
                  <c:v>0.1587130271868</c:v>
                </c:pt>
                <c:pt idx="10">
                  <c:v>0.15080447066710001</c:v>
                </c:pt>
                <c:pt idx="11">
                  <c:v>0.17477314546430001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F71-4665-A8B0-A68B70F3EB40}"/>
            </c:ext>
          </c:extLst>
        </c:ser>
        <c:ser>
          <c:idx val="2"/>
          <c:order val="2"/>
          <c:tx>
            <c:strRef>
              <c:f>'Sheet1'!$A$4</c:f>
              <c:strCache>
                <c:ptCount val="1"/>
                <c:pt idx="0">
                  <c:v>2–5 ganger</c:v>
                </c:pt>
              </c:strCache>
            </c:strRef>
          </c:tx>
          <c:spPr>
            <a:solidFill>
              <a:schemeClr val="accent1">
                <a:lumMod val="60000"/>
                <a:lumOff val="40000"/>
              </a:schemeClr>
            </a:solidFill>
            <a:ln>
              <a:noFill/>
            </a:ln>
            <a:effectLst/>
          </c:spPr>
          <c:invertIfNegative val="0"/>
          <c:dLbls>
            <c:spPr>
              <a:noFill/>
              <a:ln>
                <a:noFill/>
              </a:ln>
              <a:effectLst/>
            </c:spPr>
            <c:txPr>
              <a:bodyPr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0.48915198921019998</c:v>
                </c:pt>
                <c:pt idx="1">
                  <c:v>0.49177549050500002</c:v>
                </c:pt>
                <c:pt idx="2">
                  <c:v>0.54555282369939995</c:v>
                </c:pt>
                <c:pt idx="3">
                  <c:v>0.50477678013619998</c:v>
                </c:pt>
                <c:pt idx="4">
                  <c:v>0.52351338926930002</c:v>
                </c:pt>
                <c:pt idx="5">
                  <c:v>0.43363120750049999</c:v>
                </c:pt>
                <c:pt idx="6">
                  <c:v>0.49956997238680001</c:v>
                </c:pt>
                <c:pt idx="7">
                  <c:v>0.49059251503470003</c:v>
                </c:pt>
                <c:pt idx="8">
                  <c:v>0.49097630439579998</c:v>
                </c:pt>
                <c:pt idx="9">
                  <c:v>0.4977949092076</c:v>
                </c:pt>
                <c:pt idx="10">
                  <c:v>0.47489874090880002</c:v>
                </c:pt>
                <c:pt idx="11">
                  <c:v>0.49250852921089999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1F71-4665-A8B0-A68B70F3EB40}"/>
            </c:ext>
          </c:extLst>
        </c:ser>
        <c:ser>
          <c:idx val="3"/>
          <c:order val="3"/>
          <c:tx>
            <c:strRef>
              <c:f>'Sheet1'!$A$5</c:f>
              <c:strCache>
                <c:ptCount val="1"/>
                <c:pt idx="0">
                  <c:v>6–12 ganger</c:v>
                </c:pt>
              </c:strCache>
            </c:strRef>
          </c:tx>
          <c:spPr>
            <a:solidFill>
              <a:schemeClr val="accent1"/>
            </a:solidFill>
            <a:ln>
              <a:noFill/>
            </a:ln>
            <a:effectLst/>
          </c:spPr>
          <c:invertIfNegative val="0"/>
          <c:dLbls>
            <c:spPr>
              <a:noFill/>
              <a:ln>
                <a:noFill/>
              </a:ln>
              <a:effectLst/>
            </c:spPr>
            <c:txPr>
              <a:bodyPr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'Sheet1'!$B$5:$M$5</c:f>
              <c:numCache>
                <c:formatCode>0%</c:formatCode>
                <c:ptCount val="12"/>
                <c:pt idx="0">
                  <c:v>0.10671671234339999</c:v>
                </c:pt>
                <c:pt idx="1">
                  <c:v>8.8221508541690002E-2</c:v>
                </c:pt>
                <c:pt idx="2">
                  <c:v>9.8233669872019994E-2</c:v>
                </c:pt>
                <c:pt idx="3">
                  <c:v>0.1111865797534</c:v>
                </c:pt>
                <c:pt idx="4">
                  <c:v>0.15592343080519999</c:v>
                </c:pt>
                <c:pt idx="5">
                  <c:v>0.1087480835605</c:v>
                </c:pt>
                <c:pt idx="6">
                  <c:v>9.9275389191369995E-2</c:v>
                </c:pt>
                <c:pt idx="7">
                  <c:v>9.9701185612929996E-2</c:v>
                </c:pt>
                <c:pt idx="8">
                  <c:v>0.1119564854702</c:v>
                </c:pt>
                <c:pt idx="9">
                  <c:v>0.12660684285650001</c:v>
                </c:pt>
                <c:pt idx="10">
                  <c:v>0.1077990960903</c:v>
                </c:pt>
                <c:pt idx="11">
                  <c:v>8.1429786468990004E-2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1F71-4665-A8B0-A68B70F3EB40}"/>
            </c:ext>
          </c:extLst>
        </c:ser>
        <c:ser>
          <c:idx val="4"/>
          <c:order val="4"/>
          <c:tx>
            <c:strRef>
              <c:f>'Sheet1'!$A$6</c:f>
              <c:strCache>
                <c:ptCount val="1"/>
                <c:pt idx="0">
                  <c:v>13 + ganger</c:v>
                </c:pt>
              </c:strCache>
            </c:strRef>
          </c:tx>
          <c:spPr>
            <a:solidFill>
              <a:schemeClr val="accent1">
                <a:lumMod val="75000"/>
              </a:schemeClr>
            </a:solidFill>
            <a:ln>
              <a:noFill/>
            </a:ln>
            <a:effectLst/>
          </c:spPr>
          <c:invertIfNegative val="0"/>
          <c:dLbls>
            <c:spPr>
              <a:noFill/>
              <a:ln>
                <a:noFill/>
              </a:ln>
              <a:effectLst/>
            </c:spPr>
            <c:txPr>
              <a:bodyPr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'Sheet1'!$B$6:$M$6</c:f>
              <c:numCache>
                <c:formatCode>0%</c:formatCode>
                <c:ptCount val="12"/>
                <c:pt idx="0">
                  <c:v>6.7121048861720004E-2</c:v>
                </c:pt>
                <c:pt idx="1">
                  <c:v>5.6276922645249999E-2</c:v>
                </c:pt>
                <c:pt idx="2">
                  <c:v>6.2586196705200006E-2</c:v>
                </c:pt>
                <c:pt idx="3">
                  <c:v>5.3735991032119998E-2</c:v>
                </c:pt>
                <c:pt idx="4">
                  <c:v>6.1587612954410002E-2</c:v>
                </c:pt>
                <c:pt idx="5">
                  <c:v>6.9618306613170006E-2</c:v>
                </c:pt>
                <c:pt idx="6">
                  <c:v>0.1095226095485</c:v>
                </c:pt>
                <c:pt idx="7">
                  <c:v>9.5423486234690005E-2</c:v>
                </c:pt>
                <c:pt idx="8">
                  <c:v>5.7128434190050002E-2</c:v>
                </c:pt>
                <c:pt idx="9">
                  <c:v>5.9403538092470003E-2</c:v>
                </c:pt>
                <c:pt idx="10">
                  <c:v>5.6405752734829999E-2</c:v>
                </c:pt>
                <c:pt idx="11">
                  <c:v>5.631997287137E-2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1F71-4665-A8B0-A68B70F3EB40}"/>
            </c:ext>
          </c:extLst>
        </c:ser>
        <c:dLbls>
          <c:showLegendKey val="0"/>
          <c:showVal val="1"/>
          <c:showCatName val="0"/>
          <c:showSerName val="0"/>
          <c:showPercent val="0"/>
          <c:showBubbleSize val="0"/>
        </c:dLbls>
        <c:gapWidth val="50"/>
        <c:overlap val="100"/>
        <c:axId val="1"/>
        <c:axId val="2"/>
      </c:barChart>
      <c:catAx>
        <c:axId val="1"/>
        <c:scaling>
          <c:orientation val="minMax"/>
        </c:scaling>
        <c:delete val="0"/>
        <c:axPos val="l"/>
        <c:numFmt formatCode="General" sourceLinked="0"/>
        <c:majorTickMark val="none"/>
        <c:minorTickMark val="none"/>
        <c:tickLblPos val="nextTo"/>
        <c:spPr>
          <a:noFill/>
          <a:ln>
            <a:noFill/>
            <a:prstDash val="solid"/>
          </a:ln>
          <a:effectLst/>
        </c:spPr>
        <c:txPr>
          <a:bodyPr rot="0" vert="horz"/>
          <a:lstStyle/>
          <a:p>
            <a:pPr>
              <a:defRPr/>
            </a:pPr>
            <a:endParaRPr lang="nb-NO"/>
          </a:p>
        </c:txPr>
        <c:crossAx val="2"/>
        <c:crosses val="autoZero"/>
        <c:auto val="1"/>
        <c:lblAlgn val="ctr"/>
        <c:lblOffset val="100"/>
        <c:noMultiLvlLbl val="0"/>
      </c:catAx>
      <c:valAx>
        <c:axId val="2"/>
        <c:scaling>
          <c:orientation val="minMax"/>
        </c:scaling>
        <c:delete val="1"/>
        <c:axPos val="b"/>
        <c:numFmt formatCode="0%" sourceLinked="0"/>
        <c:majorTickMark val="none"/>
        <c:minorTickMark val="none"/>
        <c:tickLblPos val="nextTo"/>
        <c:crossAx val="1"/>
        <c:crosses val="autoZero"/>
        <c:crossBetween val="between"/>
      </c:valAx>
    </c:plotArea>
    <c:legend>
      <c:legendPos val="r"/>
      <c:layout>
        <c:manualLayout>
          <c:xMode val="edge"/>
          <c:yMode val="edge"/>
          <c:x val="0.17147527974720017"/>
          <c:y val="0.90190044625165822"/>
          <c:w val="0.66415759367811489"/>
          <c:h val="9.7730836161891155E-2"/>
        </c:manualLayout>
      </c:layout>
      <c:overlay val="0"/>
      <c:spPr>
        <a:noFill/>
        <a:ln>
          <a:noFill/>
        </a:ln>
        <a:effectLst/>
      </c:spPr>
      <c:txPr>
        <a:bodyPr rot="0" vert="horz"/>
        <a:lstStyle/>
        <a:p>
          <a:pPr algn="ctr">
            <a:defRPr sz="1100"/>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lgn="ct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871738924200742E-2"/>
          <c:y val="0.11707501864701494"/>
          <c:w val="0.92580760838630094"/>
          <c:h val="0.80282307543270459"/>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1C59-41E8-B552-38CDA664B337}"/>
              </c:ext>
            </c:extLst>
          </c:dPt>
          <c:dPt>
            <c:idx val="1"/>
            <c:invertIfNegative val="0"/>
            <c:bubble3D val="0"/>
            <c:spPr>
              <a:solidFill>
                <a:srgbClr val="F26649"/>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1C59-41E8-B552-38CDA664B337}"/>
              </c:ext>
            </c:extLst>
          </c:dPt>
          <c:dPt>
            <c:idx val="2"/>
            <c:invertIfNegative val="0"/>
            <c:bubble3D val="0"/>
            <c:spPr>
              <a:solidFill>
                <a:srgbClr val="FFFFFF">
                  <a:lumMod val="75000"/>
                </a:srgbClr>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1C59-41E8-B552-38CDA664B33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Nei</c:v>
                </c:pt>
                <c:pt idx="2">
                  <c:v>Vet ikke</c:v>
                </c:pt>
              </c:strCache>
            </c:strRef>
          </c:cat>
          <c:val>
            <c:numRef>
              <c:f>'Sheet1'!$B$2:$B$4</c:f>
              <c:numCache>
                <c:formatCode>0%</c:formatCode>
                <c:ptCount val="3"/>
                <c:pt idx="0">
                  <c:v>0.82229983561490005</c:v>
                </c:pt>
                <c:pt idx="1">
                  <c:v>8.4904254531300002E-2</c:v>
                </c:pt>
                <c:pt idx="2">
                  <c:v>9.2795909853830003E-2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1C59-41E8-B552-38CDA664B337}"/>
            </c:ext>
          </c:extLst>
        </c:ser>
        <c:dLbls>
          <c:showLegendKey val="0"/>
          <c:showVal val="1"/>
          <c:showCatName val="0"/>
          <c:showSerName val="0"/>
          <c:showPercent val="0"/>
          <c:showBubbleSize val="0"/>
        </c:dLbls>
        <c:gapWidth val="50"/>
        <c:overlap val="-27"/>
        <c:axId val="310841776"/>
        <c:axId val="310840136"/>
      </c:barChart>
      <c:valAx>
        <c:axId val="310840136"/>
        <c:scaling>
          <c:orientation val="minMax"/>
          <c:max val="1"/>
          <c:min val="0"/>
        </c:scaling>
        <c:delete val="1"/>
        <c:axPos val="l"/>
        <c:numFmt formatCode="0%" sourceLinked="0"/>
        <c:majorTickMark val="none"/>
        <c:minorTickMark val="none"/>
        <c:tickLblPos val="nextTo"/>
        <c:crossAx val="310841776"/>
        <c:crosses val="autoZero"/>
        <c:crossBetween val="between"/>
      </c:valAx>
      <c:catAx>
        <c:axId val="3108417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953807592154676E-2"/>
          <c:y val="0.1107871211463827"/>
          <c:w val="0.89339522945235283"/>
          <c:h val="0.69655990608117069"/>
        </c:manualLayout>
      </c:layout>
      <c:lineChart>
        <c:grouping val="standard"/>
        <c:varyColors val="0"/>
        <c:ser>
          <c:idx val="0"/>
          <c:order val="0"/>
          <c:tx>
            <c:strRef>
              <c:f>Sheet1!$A$2</c:f>
              <c:strCache>
                <c:ptCount val="1"/>
                <c:pt idx="0">
                  <c:v>Ja</c:v>
                </c:pt>
              </c:strCache>
            </c:strRef>
          </c:tx>
          <c:spPr>
            <a:ln w="38100"/>
            <a:effectLst/>
          </c:spPr>
          <c:marker>
            <c:symbol val="none"/>
          </c:marker>
          <c:dLbls>
            <c:spPr>
              <a:noFill/>
              <a:ln>
                <a:noFill/>
              </a:ln>
              <a:effectLst/>
            </c:spPr>
            <c:txPr>
              <a:bodyPr wrap="square" lIns="38100" tIns="19050" rIns="38100" bIns="19050" anchor="ctr" anchorCtr="0">
                <a:spAutoFit/>
              </a:bodyPr>
              <a:lstStyle/>
              <a:p>
                <a:pPr algn="ctr">
                  <a:defRPr lang="en-US" sz="11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4"/>
                <c:pt idx="0">
                  <c:v>2020</c:v>
                </c:pt>
                <c:pt idx="1">
                  <c:v>2021</c:v>
                </c:pt>
                <c:pt idx="2">
                  <c:v>2023</c:v>
                </c:pt>
                <c:pt idx="3">
                  <c:v>2025</c:v>
                </c:pt>
              </c:strCache>
              <c:extLst/>
            </c:strRef>
          </c:cat>
          <c:val>
            <c:numRef>
              <c:f>Sheet1!$B$2:$F$2</c:f>
              <c:numCache>
                <c:formatCode>0%</c:formatCode>
                <c:ptCount val="4"/>
                <c:pt idx="0">
                  <c:v>0.83642098390069997</c:v>
                </c:pt>
                <c:pt idx="1">
                  <c:v>0.79146861188469997</c:v>
                </c:pt>
                <c:pt idx="2">
                  <c:v>0.83774213827199995</c:v>
                </c:pt>
                <c:pt idx="3">
                  <c:v>0.82229983561490005</c:v>
                </c:pt>
              </c:numCache>
              <c:extLst/>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D1-4FA2-8D10-1110F3C0CA16}"/>
            </c:ext>
          </c:extLst>
        </c:ser>
        <c:dLbls>
          <c:showLegendKey val="0"/>
          <c:showVal val="1"/>
          <c:showCatName val="0"/>
          <c:showSerName val="0"/>
          <c:showPercent val="0"/>
          <c:showBubbleSize val="0"/>
        </c:dLbls>
        <c:smooth val="0"/>
        <c:axId val="1"/>
        <c:axId val="2"/>
      </c:line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min val="0.5"/>
        </c:scaling>
        <c:delete val="1"/>
        <c:axPos val="l"/>
        <c:numFmt formatCode="General" sourceLinked="0"/>
        <c:majorTickMark val="none"/>
        <c:minorTickMark val="none"/>
        <c:tickLblPos val="nextTo"/>
        <c:crossAx val="1"/>
        <c:crosses val="autoZero"/>
        <c:crossBetween val="between"/>
      </c:valAx>
    </c:plotArea>
    <c:legend>
      <c:legendPos val="r"/>
      <c:layout>
        <c:manualLayout>
          <c:xMode val="edge"/>
          <c:yMode val="edge"/>
          <c:x val="0.10070223479713473"/>
          <c:y val="0.86108406093337586"/>
          <c:w val="0.78996080042283523"/>
          <c:h val="0.12039685939401784"/>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7360527894421E-2"/>
          <c:y val="9.9125364431486881E-2"/>
          <c:w val="0.97360527894421112"/>
          <c:h val="0.80842060558756679"/>
        </c:manualLayout>
      </c:layout>
      <c:barChart>
        <c:barDir val="col"/>
        <c:grouping val="clustered"/>
        <c:varyColors val="0"/>
        <c:ser>
          <c:idx val="0"/>
          <c:order val="0"/>
          <c:tx>
            <c:strRef>
              <c:f>Sheet1!$A$2</c:f>
              <c:strCache>
                <c:ptCount val="1"/>
                <c:pt idx="0">
                  <c:v>Ja</c:v>
                </c:pt>
              </c:strCache>
            </c:strRef>
          </c:tx>
          <c:spPr>
            <a:solidFill>
              <a:schemeClr val="accent1"/>
            </a:solidFill>
            <a:ln>
              <a:noFill/>
            </a:ln>
            <a:effectLst/>
          </c:spPr>
          <c:invertIfNegative val="0"/>
          <c:dPt>
            <c:idx val="0"/>
            <c:invertIfNegative val="0"/>
            <c:bubble3D val="0"/>
            <c:spPr>
              <a:solidFill>
                <a:srgbClr val="45A290"/>
              </a:solidFill>
              <a:ln>
                <a:noFill/>
              </a:ln>
              <a:effectLst/>
            </c:spPr>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4D5-4E4B-9ADD-C34ADA24978D}"/>
              </c:ext>
            </c:extLst>
          </c:dPt>
          <c:dLbls>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0.82229983561490005</c:v>
                </c:pt>
                <c:pt idx="1">
                  <c:v>1</c:v>
                </c:pt>
                <c:pt idx="2">
                  <c:v>0.93610221564660001</c:v>
                </c:pt>
                <c:pt idx="3">
                  <c:v>0.8212541469397</c:v>
                </c:pt>
                <c:pt idx="4">
                  <c:v>0.49553574125639999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4D5-4E4B-9ADD-C34ADA24978D}"/>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093362509117436E-2"/>
          <c:w val="0.99304507602416525"/>
          <c:h val="0.87685360758476616"/>
        </c:manualLayout>
      </c:layout>
      <c:barChart>
        <c:barDir val="col"/>
        <c:grouping val="clustered"/>
        <c:varyColors val="0"/>
        <c:ser>
          <c:idx val="0"/>
          <c:order val="0"/>
          <c:tx>
            <c:strRef>
              <c:f>'Sheet1'!$A$2</c:f>
              <c:strCache>
                <c:ptCount val="1"/>
                <c:pt idx="0">
                  <c:v>Ja</c:v>
                </c:pt>
              </c:strCache>
            </c:strRef>
          </c:tx>
          <c:spPr>
            <a:solidFill>
              <a:schemeClr val="accent1"/>
            </a:solidFill>
            <a:ln>
              <a:noFill/>
            </a:ln>
            <a:effectLst/>
          </c:spPr>
          <c:invertIfNegative val="0"/>
          <c:dPt>
            <c:idx val="0"/>
            <c:invertIfNegative val="0"/>
            <c:bubble3D val="0"/>
            <c:spPr>
              <a:solidFill>
                <a:srgbClr val="45A290"/>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AC8F-4FB2-B35C-274D1E5414D4}"/>
              </c:ext>
            </c:extLst>
          </c:dPt>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0.77593326411969998</c:v>
                </c:pt>
                <c:pt idx="1">
                  <c:v>0.78811631971270002</c:v>
                </c:pt>
                <c:pt idx="2">
                  <c:v>0.78625602513860005</c:v>
                </c:pt>
                <c:pt idx="3">
                  <c:v>0.80872327550250001</c:v>
                </c:pt>
                <c:pt idx="4">
                  <c:v>0.82229983561490005</c:v>
                </c:pt>
                <c:pt idx="5">
                  <c:v>0.75729797251910003</c:v>
                </c:pt>
                <c:pt idx="6">
                  <c:v>0.78021110966920004</c:v>
                </c:pt>
                <c:pt idx="7">
                  <c:v>0.77231780206980005</c:v>
                </c:pt>
                <c:pt idx="8">
                  <c:v>0.79303342852769998</c:v>
                </c:pt>
                <c:pt idx="9">
                  <c:v>0.80875727532709996</c:v>
                </c:pt>
                <c:pt idx="10">
                  <c:v>0.78615383241280001</c:v>
                </c:pt>
                <c:pt idx="11">
                  <c:v>0.69523432463669999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AC8F-4FB2-B35C-274D1E5414D4}"/>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6422173274854811"/>
        </c:manualLayout>
      </c:layout>
      <c:pieChart>
        <c:varyColors val="1"/>
        <c:ser>
          <c:idx val="0"/>
          <c:order val="0"/>
          <c:tx>
            <c:strRef>
              <c:f>Sheet1!$B$1</c:f>
              <c:strCache>
                <c:ptCount val="1"/>
                <c:pt idx="0">
                  <c:v>Segmenter</c:v>
                </c:pt>
              </c:strCache>
            </c:strRef>
          </c:tx>
          <c:spPr>
            <a:solidFill>
              <a:schemeClr val="accent3"/>
            </a:solidFill>
          </c:spPr>
          <c:explosion val="5"/>
          <c:dPt>
            <c:idx val="0"/>
            <c:bubble3D val="0"/>
            <c:spPr>
              <a:solidFill>
                <a:schemeClr val="accent1"/>
              </a:solidFill>
              <a:ln>
                <a:noFill/>
              </a:ln>
              <a:effectLst/>
            </c:spPr>
            <c:extLst>
              <c:ext xmlns:c16="http://schemas.microsoft.com/office/drawing/2014/chart" uri="{C3380CC4-5D6E-409C-BE32-E72D297353CC}">
                <c16:uniqueId val="{00000001-2BB3-2749-89EC-BB606CF6C027}"/>
              </c:ext>
            </c:extLst>
          </c:dPt>
          <c:dPt>
            <c:idx val="1"/>
            <c:bubble3D val="0"/>
            <c:spPr>
              <a:solidFill>
                <a:schemeClr val="accent4"/>
              </a:solidFill>
              <a:ln>
                <a:noFill/>
              </a:ln>
              <a:effectLst/>
            </c:spPr>
            <c:extLst>
              <c:ext xmlns:c16="http://schemas.microsoft.com/office/drawing/2014/chart" uri="{C3380CC4-5D6E-409C-BE32-E72D297353CC}">
                <c16:uniqueId val="{00000003-2BB3-2749-89EC-BB606CF6C027}"/>
              </c:ext>
            </c:extLst>
          </c:dPt>
          <c:dPt>
            <c:idx val="2"/>
            <c:bubble3D val="0"/>
            <c:spPr>
              <a:solidFill>
                <a:schemeClr val="tx2"/>
              </a:solidFill>
              <a:ln>
                <a:noFill/>
              </a:ln>
              <a:effectLst/>
            </c:spPr>
            <c:extLst>
              <c:ext xmlns:c16="http://schemas.microsoft.com/office/drawing/2014/chart" uri="{C3380CC4-5D6E-409C-BE32-E72D297353CC}">
                <c16:uniqueId val="{00000005-2BB3-2749-89EC-BB606CF6C027}"/>
              </c:ext>
            </c:extLst>
          </c:dPt>
          <c:dPt>
            <c:idx val="3"/>
            <c:bubble3D val="0"/>
            <c:spPr>
              <a:solidFill>
                <a:schemeClr val="accent5"/>
              </a:solidFill>
              <a:ln>
                <a:noFill/>
              </a:ln>
              <a:effectLst/>
            </c:spPr>
            <c:extLst>
              <c:ext xmlns:c16="http://schemas.microsoft.com/office/drawing/2014/chart" uri="{C3380CC4-5D6E-409C-BE32-E72D297353CC}">
                <c16:uniqueId val="{00000007-2BB3-2749-89EC-BB606CF6C02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entury Gothic" panose="020B0502020202020204" pitchFamily="34" charset="0"/>
                    <a:ea typeface="+mn-ea"/>
                    <a:cs typeface="+mn-cs"/>
                  </a:defRPr>
                </a:pPr>
                <a:endParaRPr lang="en-NO"/>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Kirkelig troende medlemmer</c:v>
                </c:pt>
                <c:pt idx="1">
                  <c:v>Individuelt troende medlemmer</c:v>
                </c:pt>
                <c:pt idx="2">
                  <c:v>Støttespillere</c:v>
                </c:pt>
                <c:pt idx="3">
                  <c:v>Trosavvisende medlemmer</c:v>
                </c:pt>
              </c:strCache>
            </c:strRef>
          </c:cat>
          <c:val>
            <c:numRef>
              <c:f>Sheet1!$B$2:$B$5</c:f>
              <c:numCache>
                <c:formatCode>0%</c:formatCode>
                <c:ptCount val="4"/>
                <c:pt idx="0">
                  <c:v>0.18661490646459999</c:v>
                </c:pt>
                <c:pt idx="1">
                  <c:v>0.34873841199279998</c:v>
                </c:pt>
                <c:pt idx="2">
                  <c:v>0.24248273927450001</c:v>
                </c:pt>
                <c:pt idx="3">
                  <c:v>0.22216394226809999</c:v>
                </c:pt>
              </c:numCache>
            </c:numRef>
          </c:val>
          <c:extLst>
            <c:ext xmlns:c16="http://schemas.microsoft.com/office/drawing/2014/chart" uri="{C3380CC4-5D6E-409C-BE32-E72D297353CC}">
              <c16:uniqueId val="{00000008-2BB3-2749-89EC-BB606CF6C0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N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871738924200742E-2"/>
          <c:y val="0.11707501864701494"/>
          <c:w val="0.92580760838630094"/>
          <c:h val="0.80282307543270459"/>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38D5-4EC7-A2B3-C51E25ABBB3F}"/>
              </c:ext>
            </c:extLst>
          </c:dPt>
          <c:dPt>
            <c:idx val="1"/>
            <c:invertIfNegative val="0"/>
            <c:bubble3D val="0"/>
            <c:spPr>
              <a:solidFill>
                <a:srgbClr val="F26649"/>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38D5-4EC7-A2B3-C51E25ABBB3F}"/>
              </c:ext>
            </c:extLst>
          </c:dPt>
          <c:dPt>
            <c:idx val="2"/>
            <c:invertIfNegative val="0"/>
            <c:bubble3D val="0"/>
            <c:spPr>
              <a:solidFill>
                <a:srgbClr val="FFFFFF">
                  <a:lumMod val="75000"/>
                </a:srgbClr>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38D5-4EC7-A2B3-C51E25ABBB3F}"/>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Nei</c:v>
                </c:pt>
                <c:pt idx="2">
                  <c:v>Vet ikke</c:v>
                </c:pt>
              </c:strCache>
            </c:strRef>
          </c:cat>
          <c:val>
            <c:numRef>
              <c:f>'Sheet1'!$B$2:$B$4</c:f>
              <c:numCache>
                <c:formatCode>0%</c:formatCode>
                <c:ptCount val="3"/>
                <c:pt idx="0">
                  <c:v>0.77404690193100001</c:v>
                </c:pt>
                <c:pt idx="1">
                  <c:v>0.1370769662962</c:v>
                </c:pt>
                <c:pt idx="2">
                  <c:v>8.8876131772809994E-2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38D5-4EC7-A2B3-C51E25ABBB3F}"/>
            </c:ext>
          </c:extLst>
        </c:ser>
        <c:dLbls>
          <c:showLegendKey val="0"/>
          <c:showVal val="1"/>
          <c:showCatName val="0"/>
          <c:showSerName val="0"/>
          <c:showPercent val="0"/>
          <c:showBubbleSize val="0"/>
        </c:dLbls>
        <c:gapWidth val="50"/>
        <c:overlap val="-27"/>
        <c:axId val="310841776"/>
        <c:axId val="310840136"/>
      </c:barChart>
      <c:valAx>
        <c:axId val="310840136"/>
        <c:scaling>
          <c:orientation val="minMax"/>
          <c:max val="1"/>
          <c:min val="0"/>
        </c:scaling>
        <c:delete val="1"/>
        <c:axPos val="l"/>
        <c:numFmt formatCode="0%" sourceLinked="0"/>
        <c:majorTickMark val="none"/>
        <c:minorTickMark val="none"/>
        <c:tickLblPos val="nextTo"/>
        <c:crossAx val="310841776"/>
        <c:crosses val="autoZero"/>
        <c:crossBetween val="between"/>
      </c:valAx>
      <c:catAx>
        <c:axId val="3108417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953807592154676E-2"/>
          <c:y val="0.1107871211463827"/>
          <c:w val="0.89339522945235283"/>
          <c:h val="0.69655990608117069"/>
        </c:manualLayout>
      </c:layout>
      <c:lineChart>
        <c:grouping val="standard"/>
        <c:varyColors val="0"/>
        <c:ser>
          <c:idx val="0"/>
          <c:order val="0"/>
          <c:tx>
            <c:strRef>
              <c:f>Sheet1!$A$2</c:f>
              <c:strCache>
                <c:ptCount val="1"/>
                <c:pt idx="0">
                  <c:v>Ja</c:v>
                </c:pt>
              </c:strCache>
            </c:strRef>
          </c:tx>
          <c:spPr>
            <a:ln w="38100"/>
            <a:effectLst/>
          </c:spPr>
          <c:marker>
            <c:symbol val="none"/>
          </c:marker>
          <c:dLbls>
            <c:spPr>
              <a:noFill/>
              <a:ln>
                <a:noFill/>
              </a:ln>
              <a:effectLst/>
            </c:spPr>
            <c:txPr>
              <a:bodyPr wrap="square" lIns="38100" tIns="19050" rIns="38100" bIns="19050" anchor="ctr" anchorCtr="0">
                <a:spAutoFit/>
              </a:bodyPr>
              <a:lstStyle/>
              <a:p>
                <a:pPr algn="ctr">
                  <a:defRPr lang="en-US" sz="11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4"/>
                <c:pt idx="0">
                  <c:v>2020</c:v>
                </c:pt>
                <c:pt idx="1">
                  <c:v>2021</c:v>
                </c:pt>
                <c:pt idx="2">
                  <c:v>2023</c:v>
                </c:pt>
                <c:pt idx="3">
                  <c:v>2025</c:v>
                </c:pt>
              </c:strCache>
            </c:strRef>
          </c:cat>
          <c:val>
            <c:numRef>
              <c:f>Sheet1!$B$2:$F$2</c:f>
              <c:numCache>
                <c:formatCode>0%</c:formatCode>
                <c:ptCount val="4"/>
                <c:pt idx="0">
                  <c:v>0.71723429890559998</c:v>
                </c:pt>
                <c:pt idx="1">
                  <c:v>0.72038276331530005</c:v>
                </c:pt>
                <c:pt idx="2">
                  <c:v>0.72375377453879997</c:v>
                </c:pt>
                <c:pt idx="3">
                  <c:v>0.77404690193100001</c:v>
                </c:pt>
              </c:numCache>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D1-4FA2-8D10-1110F3C0CA16}"/>
            </c:ext>
          </c:extLst>
        </c:ser>
        <c:dLbls>
          <c:showLegendKey val="0"/>
          <c:showVal val="1"/>
          <c:showCatName val="0"/>
          <c:showSerName val="0"/>
          <c:showPercent val="0"/>
          <c:showBubbleSize val="0"/>
        </c:dLbls>
        <c:smooth val="0"/>
        <c:axId val="1"/>
        <c:axId val="2"/>
      </c:line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min val="0.5"/>
        </c:scaling>
        <c:delete val="1"/>
        <c:axPos val="l"/>
        <c:numFmt formatCode="General" sourceLinked="0"/>
        <c:majorTickMark val="none"/>
        <c:minorTickMark val="none"/>
        <c:tickLblPos val="nextTo"/>
        <c:crossAx val="1"/>
        <c:crosses val="autoZero"/>
        <c:crossBetween val="between"/>
      </c:valAx>
    </c:plotArea>
    <c:legend>
      <c:legendPos val="r"/>
      <c:layout>
        <c:manualLayout>
          <c:xMode val="edge"/>
          <c:yMode val="edge"/>
          <c:x val="0.10070223479713473"/>
          <c:y val="0.86108406093337586"/>
          <c:w val="0.78996080042283523"/>
          <c:h val="0.12039685939401784"/>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7360527894421E-2"/>
          <c:y val="9.9125364431486881E-2"/>
          <c:w val="0.97360527894421112"/>
          <c:h val="0.80550515369252318"/>
        </c:manualLayout>
      </c:layout>
      <c:barChart>
        <c:barDir val="col"/>
        <c:grouping val="clustered"/>
        <c:varyColors val="0"/>
        <c:ser>
          <c:idx val="0"/>
          <c:order val="0"/>
          <c:tx>
            <c:strRef>
              <c:f>Sheet1!$A$2</c:f>
              <c:strCache>
                <c:ptCount val="1"/>
                <c:pt idx="0">
                  <c:v>Ja</c:v>
                </c:pt>
              </c:strCache>
            </c:strRef>
          </c:tx>
          <c:spPr>
            <a:solidFill>
              <a:schemeClr val="accent1"/>
            </a:solidFill>
            <a:ln>
              <a:noFill/>
            </a:ln>
            <a:effectLst/>
          </c:spPr>
          <c:invertIfNegative val="0"/>
          <c:dPt>
            <c:idx val="0"/>
            <c:invertIfNegative val="0"/>
            <c:bubble3D val="0"/>
            <c:spPr>
              <a:solidFill>
                <a:srgbClr val="45A290"/>
              </a:solidFill>
              <a:ln>
                <a:noFill/>
              </a:ln>
              <a:effectLst/>
            </c:spPr>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26-4F8F-8133-406AC4C1E113}"/>
              </c:ext>
            </c:extLst>
          </c:dPt>
          <c:dLbls>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0.77404690193100001</c:v>
                </c:pt>
                <c:pt idx="1">
                  <c:v>0.99150313236950005</c:v>
                </c:pt>
                <c:pt idx="2">
                  <c:v>0.91291616637390005</c:v>
                </c:pt>
                <c:pt idx="3">
                  <c:v>0.78700720206990005</c:v>
                </c:pt>
                <c:pt idx="4">
                  <c:v>0.35925290341549998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A26-4F8F-8133-406AC4C1E113}"/>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98266960780738E-4"/>
          <c:y val="3.2093362509117436E-2"/>
          <c:w val="0.99428536339976104"/>
          <c:h val="0.90309274797980665"/>
        </c:manualLayout>
      </c:layout>
      <c:barChart>
        <c:barDir val="col"/>
        <c:grouping val="clustered"/>
        <c:varyColors val="0"/>
        <c:ser>
          <c:idx val="0"/>
          <c:order val="0"/>
          <c:tx>
            <c:strRef>
              <c:f>'Sheet1'!$A$2</c:f>
              <c:strCache>
                <c:ptCount val="1"/>
                <c:pt idx="0">
                  <c:v>Ja</c:v>
                </c:pt>
              </c:strCache>
            </c:strRef>
          </c:tx>
          <c:spPr>
            <a:solidFill>
              <a:schemeClr val="accent1"/>
            </a:solidFill>
            <a:ln>
              <a:noFill/>
            </a:ln>
            <a:effectLst/>
          </c:spPr>
          <c:invertIfNegative val="0"/>
          <c:dPt>
            <c:idx val="0"/>
            <c:invertIfNegative val="0"/>
            <c:bubble3D val="0"/>
            <c:spPr>
              <a:solidFill>
                <a:srgbClr val="45A290"/>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BB9A-4780-9EC6-A476226109CB}"/>
              </c:ext>
            </c:extLst>
          </c:dPt>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0.68728434310980002</c:v>
                </c:pt>
                <c:pt idx="1">
                  <c:v>0.68415913168870002</c:v>
                </c:pt>
                <c:pt idx="2">
                  <c:v>0.7120233319832</c:v>
                </c:pt>
                <c:pt idx="3">
                  <c:v>0.71069625302700001</c:v>
                </c:pt>
                <c:pt idx="4">
                  <c:v>0.77404690193100001</c:v>
                </c:pt>
                <c:pt idx="5">
                  <c:v>0.68446761732880002</c:v>
                </c:pt>
                <c:pt idx="6">
                  <c:v>0.71319891049039996</c:v>
                </c:pt>
                <c:pt idx="7">
                  <c:v>0.7133050659272</c:v>
                </c:pt>
                <c:pt idx="8">
                  <c:v>0.69152121733170002</c:v>
                </c:pt>
                <c:pt idx="9">
                  <c:v>0.69447217016530005</c:v>
                </c:pt>
                <c:pt idx="10">
                  <c:v>0.68318551139280004</c:v>
                </c:pt>
                <c:pt idx="11">
                  <c:v>0.58545814381369998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BB9A-4780-9EC6-A476226109CB}"/>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871738924200742E-2"/>
          <c:y val="0.11707501864701494"/>
          <c:w val="0.92580760838630094"/>
          <c:h val="0.80282307543270459"/>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0840-487E-A9DE-E49DD4BE74EA}"/>
              </c:ext>
            </c:extLst>
          </c:dPt>
          <c:dPt>
            <c:idx val="1"/>
            <c:invertIfNegative val="0"/>
            <c:bubble3D val="0"/>
            <c:spPr>
              <a:solidFill>
                <a:srgbClr val="F26649"/>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0840-487E-A9DE-E49DD4BE74EA}"/>
              </c:ext>
            </c:extLst>
          </c:dPt>
          <c:dPt>
            <c:idx val="2"/>
            <c:invertIfNegative val="0"/>
            <c:bubble3D val="0"/>
            <c:spPr>
              <a:solidFill>
                <a:srgbClr val="FFFFFF">
                  <a:lumMod val="75000"/>
                </a:srgbClr>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0840-487E-A9DE-E49DD4BE74EA}"/>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Nei</c:v>
                </c:pt>
                <c:pt idx="2">
                  <c:v>Vet ikke</c:v>
                </c:pt>
              </c:strCache>
            </c:strRef>
          </c:cat>
          <c:val>
            <c:numRef>
              <c:f>'Sheet1'!$B$2:$B$4</c:f>
              <c:numCache>
                <c:formatCode>0%</c:formatCode>
                <c:ptCount val="3"/>
                <c:pt idx="0">
                  <c:v>0.66241201141399997</c:v>
                </c:pt>
                <c:pt idx="1">
                  <c:v>0.16446820533500001</c:v>
                </c:pt>
                <c:pt idx="2">
                  <c:v>0.173119783251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0840-487E-A9DE-E49DD4BE74EA}"/>
            </c:ext>
          </c:extLst>
        </c:ser>
        <c:dLbls>
          <c:showLegendKey val="0"/>
          <c:showVal val="1"/>
          <c:showCatName val="0"/>
          <c:showSerName val="0"/>
          <c:showPercent val="0"/>
          <c:showBubbleSize val="0"/>
        </c:dLbls>
        <c:gapWidth val="50"/>
        <c:overlap val="-27"/>
        <c:axId val="310841776"/>
        <c:axId val="310840136"/>
      </c:barChart>
      <c:valAx>
        <c:axId val="310840136"/>
        <c:scaling>
          <c:orientation val="minMax"/>
          <c:max val="1"/>
          <c:min val="0"/>
        </c:scaling>
        <c:delete val="1"/>
        <c:axPos val="l"/>
        <c:numFmt formatCode="0%" sourceLinked="0"/>
        <c:majorTickMark val="none"/>
        <c:minorTickMark val="none"/>
        <c:tickLblPos val="nextTo"/>
        <c:crossAx val="310841776"/>
        <c:crosses val="autoZero"/>
        <c:crossBetween val="between"/>
      </c:valAx>
      <c:catAx>
        <c:axId val="3108417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953807592154676E-2"/>
          <c:y val="0.1107871211463827"/>
          <c:w val="0.89339522945235283"/>
          <c:h val="0.69655990608117069"/>
        </c:manualLayout>
      </c:layout>
      <c:lineChart>
        <c:grouping val="standard"/>
        <c:varyColors val="0"/>
        <c:ser>
          <c:idx val="0"/>
          <c:order val="0"/>
          <c:tx>
            <c:strRef>
              <c:f>Sheet1!$A$2</c:f>
              <c:strCache>
                <c:ptCount val="1"/>
                <c:pt idx="0">
                  <c:v>Ja</c:v>
                </c:pt>
              </c:strCache>
            </c:strRef>
          </c:tx>
          <c:spPr>
            <a:ln w="38100"/>
            <a:effectLst/>
          </c:spPr>
          <c:marker>
            <c:symbol val="none"/>
          </c:marker>
          <c:dLbls>
            <c:spPr>
              <a:noFill/>
              <a:ln>
                <a:noFill/>
              </a:ln>
              <a:effectLst/>
            </c:spPr>
            <c:txPr>
              <a:bodyPr wrap="square" lIns="38100" tIns="19050" rIns="38100" bIns="19050" anchor="ctr" anchorCtr="0">
                <a:spAutoFit/>
              </a:bodyPr>
              <a:lstStyle/>
              <a:p>
                <a:pPr algn="ctr">
                  <a:defRPr lang="en-US" sz="11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4"/>
                <c:pt idx="0">
                  <c:v>2020</c:v>
                </c:pt>
                <c:pt idx="1">
                  <c:v>2021</c:v>
                </c:pt>
                <c:pt idx="2">
                  <c:v>2023</c:v>
                </c:pt>
                <c:pt idx="3">
                  <c:v>2025</c:v>
                </c:pt>
              </c:strCache>
            </c:strRef>
          </c:cat>
          <c:val>
            <c:numRef>
              <c:f>Sheet1!$B$2:$F$2</c:f>
              <c:numCache>
                <c:formatCode>0%</c:formatCode>
                <c:ptCount val="4"/>
                <c:pt idx="0">
                  <c:v>0.64596646335090002</c:v>
                </c:pt>
                <c:pt idx="1">
                  <c:v>0.64433763255910004</c:v>
                </c:pt>
                <c:pt idx="2">
                  <c:v>0.61704176358840002</c:v>
                </c:pt>
                <c:pt idx="3">
                  <c:v>0.66241201141399997</c:v>
                </c:pt>
              </c:numCache>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D1-4FA2-8D10-1110F3C0CA16}"/>
            </c:ext>
          </c:extLst>
        </c:ser>
        <c:dLbls>
          <c:showLegendKey val="0"/>
          <c:showVal val="1"/>
          <c:showCatName val="0"/>
          <c:showSerName val="0"/>
          <c:showPercent val="0"/>
          <c:showBubbleSize val="0"/>
        </c:dLbls>
        <c:smooth val="0"/>
        <c:axId val="1"/>
        <c:axId val="2"/>
      </c:line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min val="0.5"/>
        </c:scaling>
        <c:delete val="1"/>
        <c:axPos val="l"/>
        <c:numFmt formatCode="General" sourceLinked="0"/>
        <c:majorTickMark val="none"/>
        <c:minorTickMark val="none"/>
        <c:tickLblPos val="nextTo"/>
        <c:crossAx val="1"/>
        <c:crosses val="autoZero"/>
        <c:crossBetween val="between"/>
      </c:valAx>
    </c:plotArea>
    <c:legend>
      <c:legendPos val="r"/>
      <c:layout>
        <c:manualLayout>
          <c:xMode val="edge"/>
          <c:yMode val="edge"/>
          <c:x val="0.10070223479713473"/>
          <c:y val="0.86108406093337586"/>
          <c:w val="0.78996080042283523"/>
          <c:h val="0.12039685939401784"/>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7360527894421E-2"/>
          <c:y val="0.10204081632653061"/>
          <c:w val="0.97360527894421112"/>
          <c:h val="0.80258970179747935"/>
        </c:manualLayout>
      </c:layout>
      <c:barChart>
        <c:barDir val="col"/>
        <c:grouping val="clustered"/>
        <c:varyColors val="0"/>
        <c:ser>
          <c:idx val="0"/>
          <c:order val="0"/>
          <c:tx>
            <c:strRef>
              <c:f>Sheet1!$A$2</c:f>
              <c:strCache>
                <c:ptCount val="1"/>
                <c:pt idx="0">
                  <c:v>Ja</c:v>
                </c:pt>
              </c:strCache>
            </c:strRef>
          </c:tx>
          <c:spPr>
            <a:solidFill>
              <a:schemeClr val="accent1"/>
            </a:solidFill>
            <a:ln>
              <a:noFill/>
            </a:ln>
            <a:effectLst/>
          </c:spPr>
          <c:invertIfNegative val="0"/>
          <c:dPt>
            <c:idx val="0"/>
            <c:invertIfNegative val="0"/>
            <c:bubble3D val="0"/>
            <c:spPr>
              <a:solidFill>
                <a:srgbClr val="45A290"/>
              </a:solidFill>
              <a:ln>
                <a:noFill/>
              </a:ln>
              <a:effectLst/>
            </c:spPr>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60-4059-8B1D-D6540F0C33D2}"/>
              </c:ext>
            </c:extLst>
          </c:dPt>
          <c:dLbls>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0.66241201141399997</c:v>
                </c:pt>
                <c:pt idx="1">
                  <c:v>0.92009525115299995</c:v>
                </c:pt>
                <c:pt idx="2">
                  <c:v>0.83034918378059996</c:v>
                </c:pt>
                <c:pt idx="3">
                  <c:v>0.55695091634140004</c:v>
                </c:pt>
                <c:pt idx="4">
                  <c:v>0.29745098110829998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5160-4059-8B1D-D6540F0C33D2}"/>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0%" sourceLinked="0"/>
        <c:majorTickMark val="none"/>
        <c:minorTickMark val="none"/>
        <c:tickLblPos val="nextTo"/>
        <c:crossAx val="1"/>
        <c:crosses val="autoZero"/>
        <c:crossBetween val="between"/>
      </c:valAx>
    </c:plotArea>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93030055406198E-3"/>
          <c:y val="3.2093362509117436E-2"/>
          <c:w val="0.98588704306382813"/>
          <c:h val="0.90309274797980665"/>
        </c:manualLayout>
      </c:layout>
      <c:barChart>
        <c:barDir val="col"/>
        <c:grouping val="clustered"/>
        <c:varyColors val="0"/>
        <c:ser>
          <c:idx val="0"/>
          <c:order val="0"/>
          <c:tx>
            <c:strRef>
              <c:f>'Sheet1'!$A$2</c:f>
              <c:strCache>
                <c:ptCount val="1"/>
                <c:pt idx="0">
                  <c:v>Ja</c:v>
                </c:pt>
              </c:strCache>
            </c:strRef>
          </c:tx>
          <c:spPr>
            <a:solidFill>
              <a:schemeClr val="accent1"/>
            </a:solidFill>
            <a:ln>
              <a:noFill/>
            </a:ln>
            <a:effectLst/>
          </c:spPr>
          <c:invertIfNegative val="0"/>
          <c:dPt>
            <c:idx val="0"/>
            <c:invertIfNegative val="0"/>
            <c:bubble3D val="0"/>
            <c:spPr>
              <a:solidFill>
                <a:srgbClr val="45A290"/>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AE85-4D6D-90E0-65A2F5511B9D}"/>
              </c:ext>
            </c:extLst>
          </c:dPt>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0.62459973009939995</c:v>
                </c:pt>
                <c:pt idx="1">
                  <c:v>0.62010711923299999</c:v>
                </c:pt>
                <c:pt idx="2">
                  <c:v>0.60445154379330002</c:v>
                </c:pt>
                <c:pt idx="3">
                  <c:v>0.62845342909930002</c:v>
                </c:pt>
                <c:pt idx="4">
                  <c:v>0.66241201141399997</c:v>
                </c:pt>
                <c:pt idx="5">
                  <c:v>0.63590393385650001</c:v>
                </c:pt>
                <c:pt idx="6">
                  <c:v>0.64441836495930005</c:v>
                </c:pt>
                <c:pt idx="7">
                  <c:v>0.62437264986920005</c:v>
                </c:pt>
                <c:pt idx="8">
                  <c:v>0.63919992957859995</c:v>
                </c:pt>
                <c:pt idx="9">
                  <c:v>0.6160919033708</c:v>
                </c:pt>
                <c:pt idx="10">
                  <c:v>0.62925336809499999</c:v>
                </c:pt>
                <c:pt idx="11">
                  <c:v>0.57928620755860005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AE85-4D6D-90E0-65A2F5511B9D}"/>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871738924200742E-2"/>
          <c:y val="0.11707501864701494"/>
          <c:w val="0.92580760838630094"/>
          <c:h val="0.80282307543270459"/>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B0F-47A2-84CC-B19C0FE460F8}"/>
              </c:ext>
            </c:extLst>
          </c:dPt>
          <c:dPt>
            <c:idx val="1"/>
            <c:invertIfNegative val="0"/>
            <c:bubble3D val="0"/>
            <c:spPr>
              <a:solidFill>
                <a:srgbClr val="F26649"/>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7B0F-47A2-84CC-B19C0FE460F8}"/>
              </c:ext>
            </c:extLst>
          </c:dPt>
          <c:dPt>
            <c:idx val="2"/>
            <c:invertIfNegative val="0"/>
            <c:bubble3D val="0"/>
            <c:spPr>
              <a:solidFill>
                <a:srgbClr val="FFFFFF">
                  <a:lumMod val="75000"/>
                </a:srgbClr>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7B0F-47A2-84CC-B19C0FE460F8}"/>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c:v>
                </c:pt>
                <c:pt idx="1">
                  <c:v>Nei</c:v>
                </c:pt>
                <c:pt idx="2">
                  <c:v>Vet ikke</c:v>
                </c:pt>
              </c:strCache>
            </c:strRef>
          </c:cat>
          <c:val>
            <c:numRef>
              <c:f>'Sheet1'!$B$2:$B$4</c:f>
              <c:numCache>
                <c:formatCode>0%</c:formatCode>
                <c:ptCount val="3"/>
                <c:pt idx="0">
                  <c:v>0.79791176214860005</c:v>
                </c:pt>
                <c:pt idx="1">
                  <c:v>7.1360785610909999E-2</c:v>
                </c:pt>
                <c:pt idx="2">
                  <c:v>0.1307274522405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7B0F-47A2-84CC-B19C0FE460F8}"/>
            </c:ext>
          </c:extLst>
        </c:ser>
        <c:dLbls>
          <c:showLegendKey val="0"/>
          <c:showVal val="1"/>
          <c:showCatName val="0"/>
          <c:showSerName val="0"/>
          <c:showPercent val="0"/>
          <c:showBubbleSize val="0"/>
        </c:dLbls>
        <c:gapWidth val="50"/>
        <c:overlap val="-27"/>
        <c:axId val="310841776"/>
        <c:axId val="310840136"/>
      </c:barChart>
      <c:valAx>
        <c:axId val="310840136"/>
        <c:scaling>
          <c:orientation val="minMax"/>
          <c:max val="1"/>
          <c:min val="0"/>
        </c:scaling>
        <c:delete val="1"/>
        <c:axPos val="l"/>
        <c:numFmt formatCode="0%" sourceLinked="0"/>
        <c:majorTickMark val="none"/>
        <c:minorTickMark val="none"/>
        <c:tickLblPos val="nextTo"/>
        <c:crossAx val="310841776"/>
        <c:crosses val="autoZero"/>
        <c:crossBetween val="between"/>
      </c:valAx>
      <c:catAx>
        <c:axId val="3108417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953807592154676E-2"/>
          <c:y val="0.1107871211463827"/>
          <c:w val="0.89339522945235283"/>
          <c:h val="0.69655990608117069"/>
        </c:manualLayout>
      </c:layout>
      <c:lineChart>
        <c:grouping val="standard"/>
        <c:varyColors val="0"/>
        <c:ser>
          <c:idx val="0"/>
          <c:order val="0"/>
          <c:tx>
            <c:strRef>
              <c:f>Sheet1!$A$2</c:f>
              <c:strCache>
                <c:ptCount val="1"/>
                <c:pt idx="0">
                  <c:v>Ja</c:v>
                </c:pt>
              </c:strCache>
            </c:strRef>
          </c:tx>
          <c:spPr>
            <a:ln w="38100"/>
            <a:effectLst/>
          </c:spPr>
          <c:marker>
            <c:symbol val="none"/>
          </c:marker>
          <c:dLbls>
            <c:spPr>
              <a:noFill/>
              <a:ln>
                <a:noFill/>
              </a:ln>
              <a:effectLst/>
            </c:spPr>
            <c:txPr>
              <a:bodyPr wrap="square" lIns="38100" tIns="19050" rIns="38100" bIns="19050" anchor="ctr" anchorCtr="0">
                <a:spAutoFit/>
              </a:bodyPr>
              <a:lstStyle/>
              <a:p>
                <a:pPr algn="ctr">
                  <a:defRPr lang="en-US" sz="11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4"/>
                <c:pt idx="0">
                  <c:v>2020</c:v>
                </c:pt>
                <c:pt idx="1">
                  <c:v>2021</c:v>
                </c:pt>
                <c:pt idx="2">
                  <c:v>2023</c:v>
                </c:pt>
                <c:pt idx="3">
                  <c:v>2025</c:v>
                </c:pt>
              </c:strCache>
            </c:strRef>
          </c:cat>
          <c:val>
            <c:numRef>
              <c:f>Sheet1!$B$2:$F$2</c:f>
              <c:numCache>
                <c:formatCode>0%</c:formatCode>
                <c:ptCount val="4"/>
                <c:pt idx="0">
                  <c:v>0.81976434915200003</c:v>
                </c:pt>
                <c:pt idx="1">
                  <c:v>0.80109911048310001</c:v>
                </c:pt>
                <c:pt idx="2">
                  <c:v>0.82232769385740001</c:v>
                </c:pt>
                <c:pt idx="3">
                  <c:v>0.79791176214860005</c:v>
                </c:pt>
              </c:numCache>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D1-4FA2-8D10-1110F3C0CA16}"/>
            </c:ext>
          </c:extLst>
        </c:ser>
        <c:dLbls>
          <c:showLegendKey val="0"/>
          <c:showVal val="1"/>
          <c:showCatName val="0"/>
          <c:showSerName val="0"/>
          <c:showPercent val="0"/>
          <c:showBubbleSize val="0"/>
        </c:dLbls>
        <c:smooth val="0"/>
        <c:axId val="1"/>
        <c:axId val="2"/>
      </c:line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min val="0.5"/>
        </c:scaling>
        <c:delete val="1"/>
        <c:axPos val="l"/>
        <c:numFmt formatCode="General" sourceLinked="0"/>
        <c:majorTickMark val="none"/>
        <c:minorTickMark val="none"/>
        <c:tickLblPos val="nextTo"/>
        <c:crossAx val="1"/>
        <c:crosses val="autoZero"/>
        <c:crossBetween val="between"/>
      </c:valAx>
    </c:plotArea>
    <c:legend>
      <c:legendPos val="r"/>
      <c:layout>
        <c:manualLayout>
          <c:xMode val="edge"/>
          <c:yMode val="edge"/>
          <c:x val="0.10070223479713473"/>
          <c:y val="0.86108406093337586"/>
          <c:w val="0.78996080042283523"/>
          <c:h val="0.12039685939401784"/>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256823449948213E-2"/>
          <c:y val="6.9777736641939092E-2"/>
          <c:w val="0.92580760838630094"/>
          <c:h val="0.57910181562670782"/>
        </c:manualLayout>
      </c:layout>
      <c:barChart>
        <c:barDir val="bar"/>
        <c:grouping val="percentStacked"/>
        <c:varyColors val="0"/>
        <c:ser>
          <c:idx val="0"/>
          <c:order val="0"/>
          <c:tx>
            <c:strRef>
              <c:f>'Sheet1'!$A$2</c:f>
              <c:strCache>
                <c:ptCount val="1"/>
                <c:pt idx="0">
                  <c:v>Veldig godt inntrykk</c:v>
                </c:pt>
              </c:strCache>
            </c:strRef>
          </c:tx>
          <c:spPr>
            <a:solidFill>
              <a:srgbClr val="71C3B3"/>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6081-457F-B32E-94F82AE577B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081-457F-B32E-94F82AE577BF}"/>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6081-457F-B32E-94F82AE577BF}"/>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'Sheet1'!$B$2:$B$2</c:f>
              <c:numCache>
                <c:formatCode>0%</c:formatCode>
                <c:ptCount val="1"/>
                <c:pt idx="0">
                  <c:v>8.7376659052600003E-2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6081-457F-B32E-94F82AE577BF}"/>
            </c:ext>
          </c:extLst>
        </c:ser>
        <c:ser>
          <c:idx val="1"/>
          <c:order val="1"/>
          <c:tx>
            <c:strRef>
              <c:f>'Sheet1'!$A$3</c:f>
              <c:strCache>
                <c:ptCount val="1"/>
                <c:pt idx="0">
                  <c:v>Ganske godt inntrykk</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'Sheet1'!$B$3:$B$3</c:f>
              <c:numCache>
                <c:formatCode>0%</c:formatCode>
                <c:ptCount val="1"/>
                <c:pt idx="0">
                  <c:v>0.31823955179879998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6081-457F-B32E-94F82AE577BF}"/>
            </c:ext>
          </c:extLst>
        </c:ser>
        <c:ser>
          <c:idx val="2"/>
          <c:order val="2"/>
          <c:tx>
            <c:strRef>
              <c:f>'Sheet1'!$A$4</c:f>
              <c:strCache>
                <c:ptCount val="1"/>
                <c:pt idx="0">
                  <c:v>Verken godt eller dårlig</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'Sheet1'!$B$4:$B$4</c:f>
              <c:numCache>
                <c:formatCode>0%</c:formatCode>
                <c:ptCount val="1"/>
                <c:pt idx="0">
                  <c:v>0.37805256466319997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6081-457F-B32E-94F82AE577BF}"/>
            </c:ext>
          </c:extLst>
        </c:ser>
        <c:ser>
          <c:idx val="3"/>
          <c:order val="3"/>
          <c:tx>
            <c:strRef>
              <c:f>'Sheet1'!$A$5</c:f>
              <c:strCache>
                <c:ptCount val="1"/>
                <c:pt idx="0">
                  <c:v>Ganske dårlig inntrykk</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'Sheet1'!$B$5:$B$5</c:f>
              <c:numCache>
                <c:formatCode>0%</c:formatCode>
                <c:ptCount val="1"/>
                <c:pt idx="0">
                  <c:v>0.10177772531029999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6-6081-457F-B32E-94F82AE577BF}"/>
            </c:ext>
          </c:extLst>
        </c:ser>
        <c:ser>
          <c:idx val="4"/>
          <c:order val="4"/>
          <c:tx>
            <c:strRef>
              <c:f>'Sheet1'!$A$6</c:f>
              <c:strCache>
                <c:ptCount val="1"/>
                <c:pt idx="0">
                  <c:v>Veldig dårlig inntrykk</c:v>
                </c:pt>
              </c:strCache>
            </c:strRef>
          </c:tx>
          <c:spPr>
            <a:solidFill>
              <a:srgbClr val="F2664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'Sheet1'!$B$6:$B$6</c:f>
              <c:numCache>
                <c:formatCode>0%</c:formatCode>
                <c:ptCount val="1"/>
                <c:pt idx="0">
                  <c:v>6.089694379847E-2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7-6081-457F-B32E-94F82AE577BF}"/>
            </c:ext>
          </c:extLst>
        </c:ser>
        <c:ser>
          <c:idx val="5"/>
          <c:order val="5"/>
          <c:tx>
            <c:strRef>
              <c:f>'Sheet1'!$A$7</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'Sheet1'!$B$7:$B$7</c:f>
              <c:numCache>
                <c:formatCode>0%</c:formatCode>
                <c:ptCount val="1"/>
                <c:pt idx="0">
                  <c:v>5.3656555376670002E-2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8-6081-457F-B32E-94F82AE577BF}"/>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none"/>
        <c:minorTickMark val="none"/>
        <c:tickLblPos val="nextTo"/>
        <c:crossAx val="310841776"/>
        <c:crosses val="autoZero"/>
        <c:crossBetween val="between"/>
      </c:valAx>
      <c:catAx>
        <c:axId val="310841776"/>
        <c:scaling>
          <c:orientation val="minMax"/>
        </c:scaling>
        <c:delete val="1"/>
        <c:axPos val="l"/>
        <c:numFmt formatCode="General" sourceLinked="1"/>
        <c:majorTickMark val="none"/>
        <c:minorTickMark val="none"/>
        <c:tickLblPos val="nextTo"/>
        <c:crossAx val="310840136"/>
        <c:crosses val="autoZero"/>
        <c:auto val="1"/>
        <c:lblAlgn val="ctr"/>
        <c:lblOffset val="100"/>
        <c:noMultiLvlLbl val="0"/>
      </c:catAx>
      <c:spPr>
        <a:noFill/>
        <a:ln>
          <a:noFill/>
        </a:ln>
        <a:effectLst/>
      </c:spPr>
    </c:plotArea>
    <c:legend>
      <c:legendPos val="r"/>
      <c:layout>
        <c:manualLayout>
          <c:xMode val="edge"/>
          <c:yMode val="edge"/>
          <c:x val="2.8069756127514653E-2"/>
          <c:y val="0.60263747321668681"/>
          <c:w val="0.94673528286468689"/>
          <c:h val="0.21336849501635197"/>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7360527894421E-2"/>
          <c:y val="0.11078717201166181"/>
          <c:w val="0.97360527894421112"/>
          <c:h val="0.79092789421730436"/>
        </c:manualLayout>
      </c:layout>
      <c:barChart>
        <c:barDir val="col"/>
        <c:grouping val="clustered"/>
        <c:varyColors val="0"/>
        <c:ser>
          <c:idx val="0"/>
          <c:order val="0"/>
          <c:tx>
            <c:strRef>
              <c:f>Sheet1!$A$2</c:f>
              <c:strCache>
                <c:ptCount val="1"/>
                <c:pt idx="0">
                  <c:v>Ja</c:v>
                </c:pt>
              </c:strCache>
            </c:strRef>
          </c:tx>
          <c:spPr>
            <a:solidFill>
              <a:schemeClr val="accent1"/>
            </a:solidFill>
            <a:ln>
              <a:noFill/>
            </a:ln>
            <a:effectLst/>
          </c:spPr>
          <c:invertIfNegative val="0"/>
          <c:dPt>
            <c:idx val="0"/>
            <c:invertIfNegative val="0"/>
            <c:bubble3D val="0"/>
            <c:spPr>
              <a:solidFill>
                <a:srgbClr val="45A290"/>
              </a:solidFill>
              <a:ln>
                <a:noFill/>
              </a:ln>
              <a:effectLst/>
            </c:spPr>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248F-4B7E-BD39-53CE1350B1EB}"/>
              </c:ext>
            </c:extLst>
          </c:dPt>
          <c:dLbls>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0.79791176214860005</c:v>
                </c:pt>
                <c:pt idx="1">
                  <c:v>0.97930494059249995</c:v>
                </c:pt>
                <c:pt idx="2">
                  <c:v>0.93893059601590001</c:v>
                </c:pt>
                <c:pt idx="3">
                  <c:v>0.81681486295229999</c:v>
                </c:pt>
                <c:pt idx="4">
                  <c:v>0.40354969789180001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248F-4B7E-BD39-53CE1350B1EB}"/>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98266960780738E-4"/>
          <c:y val="3.2093362509117436E-2"/>
          <c:w val="0.99428536339976104"/>
          <c:h val="0.90309274797980665"/>
        </c:manualLayout>
      </c:layout>
      <c:barChart>
        <c:barDir val="col"/>
        <c:grouping val="clustered"/>
        <c:varyColors val="0"/>
        <c:ser>
          <c:idx val="0"/>
          <c:order val="0"/>
          <c:tx>
            <c:strRef>
              <c:f>'Sheet1'!$A$2</c:f>
              <c:strCache>
                <c:ptCount val="1"/>
                <c:pt idx="0">
                  <c:v>Ja</c:v>
                </c:pt>
              </c:strCache>
            </c:strRef>
          </c:tx>
          <c:spPr>
            <a:solidFill>
              <a:schemeClr val="accent1"/>
            </a:solidFill>
            <a:ln>
              <a:noFill/>
            </a:ln>
            <a:effectLst/>
          </c:spPr>
          <c:invertIfNegative val="0"/>
          <c:dPt>
            <c:idx val="0"/>
            <c:invertIfNegative val="0"/>
            <c:bubble3D val="0"/>
            <c:spPr>
              <a:solidFill>
                <a:srgbClr val="45A290"/>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D2C6-49EE-B94C-6890224F9419}"/>
              </c:ext>
            </c:extLst>
          </c:dPt>
          <c:dLbls>
            <c:spPr>
              <a:noFill/>
              <a:ln>
                <a:noFill/>
              </a:ln>
              <a:effectLst/>
            </c:spPr>
            <c:txPr>
              <a:bodyPr wrap="square" lIns="38100" tIns="19050" rIns="38100" bIns="19050" anchor="ctr" anchorCtr="0">
                <a:spAutoFit/>
              </a:bodyPr>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0.7790430255652</c:v>
                </c:pt>
                <c:pt idx="1">
                  <c:v>0.80645775281620002</c:v>
                </c:pt>
                <c:pt idx="2">
                  <c:v>0.77693091098550005</c:v>
                </c:pt>
                <c:pt idx="3">
                  <c:v>0.76561473912440003</c:v>
                </c:pt>
                <c:pt idx="4">
                  <c:v>0.79791176214860005</c:v>
                </c:pt>
                <c:pt idx="5">
                  <c:v>0.76325439134039996</c:v>
                </c:pt>
                <c:pt idx="6">
                  <c:v>0.78758439396820001</c:v>
                </c:pt>
                <c:pt idx="7">
                  <c:v>0.79102145861289996</c:v>
                </c:pt>
                <c:pt idx="8">
                  <c:v>0.80636875372500005</c:v>
                </c:pt>
                <c:pt idx="9">
                  <c:v>0.78325075224730001</c:v>
                </c:pt>
                <c:pt idx="10">
                  <c:v>0.7818975207637</c:v>
                </c:pt>
                <c:pt idx="11">
                  <c:v>0.74506716858580002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D2C6-49EE-B94C-6890224F941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616486716648244"/>
          <c:y val="3.6220310753154301E-2"/>
          <c:w val="0.55691012393568207"/>
          <c:h val="0.94570503281019547"/>
        </c:manualLayout>
      </c:layout>
      <c:barChart>
        <c:barDir val="bar"/>
        <c:grouping val="clustered"/>
        <c:varyColors val="0"/>
        <c:ser>
          <c:idx val="0"/>
          <c:order val="0"/>
          <c:tx>
            <c:strRef>
              <c:f>'Sheet1'!$B$1</c:f>
              <c:strCache>
                <c:ptCount val="1"/>
                <c:pt idx="0">
                  <c:v>%</c:v>
                </c:pt>
              </c:strCache>
            </c:strRef>
          </c:tx>
          <c:spPr>
            <a:solidFill>
              <a:srgbClr val="71C3B3"/>
            </a:solidFill>
          </c:spPr>
          <c:invertIfNegative val="0"/>
          <c:dPt>
            <c:idx val="7"/>
            <c:invertIfNegative val="0"/>
            <c:bubble3D val="0"/>
            <c:spPr>
              <a:solidFill>
                <a:srgbClr val="FFFFFF">
                  <a:lumMod val="50000"/>
                </a:srgbClr>
              </a:solidFill>
            </c:spPr>
            <c:extLst xmlns:mc="http://schemas.openxmlformats.org/markup-compatibility/2006" xmlns:c14="http://schemas.microsoft.com/office/drawing/2007/8/2/chart" xmlns:c16="http://schemas.microsoft.com/office/drawing/2014/chart" xmlns:c16r3="http://schemas.microsoft.com/office/drawing/2017/03/chart" xmlns:a14="http://schemas.microsoft.com/office/drawing/2010/main" xmlns:c15="http://schemas.microsoft.com/office/drawing/2012/chart">
              <c:ext xmlns:c16="http://schemas.microsoft.com/office/drawing/2014/chart" uri="{C3380CC4-5D6E-409C-BE32-E72D297353CC}">
                <c16:uniqueId val="{00000001-E31F-4A6E-910E-3F5A0BAA67FA}"/>
              </c:ext>
            </c:extLst>
          </c:dPt>
          <c:dPt>
            <c:idx val="8"/>
            <c:invertIfNegative val="0"/>
            <c:bubble3D val="0"/>
            <c:spPr>
              <a:solidFill>
                <a:srgbClr val="FFFFFF">
                  <a:lumMod val="75000"/>
                </a:srgbClr>
              </a:solidFill>
            </c:spPr>
            <c:extLst xmlns:mc="http://schemas.openxmlformats.org/markup-compatibility/2006" xmlns:c14="http://schemas.microsoft.com/office/drawing/2007/8/2/chart" xmlns:c16="http://schemas.microsoft.com/office/drawing/2014/chart" xmlns:c16r3="http://schemas.microsoft.com/office/drawing/2017/03/chart" xmlns:a14="http://schemas.microsoft.com/office/drawing/2010/main" xmlns:c15="http://schemas.microsoft.com/office/drawing/2012/chart">
              <c:ext xmlns:c16="http://schemas.microsoft.com/office/drawing/2014/chart" uri="{C3380CC4-5D6E-409C-BE32-E72D297353CC}">
                <c16:uniqueId val="{00000003-E31F-4A6E-910E-3F5A0BAA67FA}"/>
              </c:ext>
            </c:extLst>
          </c:dPt>
          <c:dLbls>
            <c:spPr>
              <a:noFill/>
              <a:ln>
                <a:noFill/>
              </a:ln>
              <a:effectLst/>
            </c:spPr>
            <c:txPr>
              <a:bodyPr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'Sheet1'!$A$2:$A$10</c:f>
              <c:strCache>
                <c:ptCount val="9"/>
                <c:pt idx="0">
                  <c:v>Sett saker eller oppslag om Den norske kirke i media</c:v>
                </c:pt>
                <c:pt idx="1">
                  <c:v>Sett innhold fra Den norske kirke i sosiale medier</c:v>
                </c:pt>
                <c:pt idx="2">
                  <c:v>Besøkt Den norske kirkes nettsider</c:v>
                </c:pt>
                <c:pt idx="3">
                  <c:v>Sett plakat fra Den norske kirke på butikken, bibliotek o.l.</c:v>
                </c:pt>
                <c:pt idx="4">
                  <c:v>Mottatt menighetsblad</c:v>
                </c:pt>
                <c:pt idx="5">
                  <c:v>Fått brev i posten fra Den norske kirke</c:v>
                </c:pt>
                <c:pt idx="6">
                  <c:v>Fått e-post eller nyhetsbrev fra Den norske kirke</c:v>
                </c:pt>
                <c:pt idx="7">
                  <c:v>Ingen av disse</c:v>
                </c:pt>
                <c:pt idx="8">
                  <c:v>Husker ikke</c:v>
                </c:pt>
              </c:strCache>
            </c:strRef>
          </c:cat>
          <c:val>
            <c:numRef>
              <c:f>'Sheet1'!$B$2:$B$10</c:f>
              <c:numCache>
                <c:formatCode>0%</c:formatCode>
                <c:ptCount val="9"/>
                <c:pt idx="0">
                  <c:v>0.27378797431820001</c:v>
                </c:pt>
                <c:pt idx="1">
                  <c:v>0.18713022301089999</c:v>
                </c:pt>
                <c:pt idx="2">
                  <c:v>0.14701167806339999</c:v>
                </c:pt>
                <c:pt idx="3">
                  <c:v>0.14040261454710001</c:v>
                </c:pt>
                <c:pt idx="4">
                  <c:v>0.12729262619789999</c:v>
                </c:pt>
                <c:pt idx="5">
                  <c:v>6.9153734458289998E-2</c:v>
                </c:pt>
                <c:pt idx="6">
                  <c:v>5.6954041370180002E-2</c:v>
                </c:pt>
                <c:pt idx="7">
                  <c:v>0.41654913412689998</c:v>
                </c:pt>
                <c:pt idx="8">
                  <c:v>0.1012234227296</c:v>
                </c:pt>
              </c:numCache>
            </c:numRef>
          </c:val>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31F-4A6E-910E-3F5A0BAA67FA}"/>
            </c:ext>
          </c:extLst>
        </c:ser>
        <c:dLbls>
          <c:showLegendKey val="0"/>
          <c:showVal val="1"/>
          <c:showCatName val="0"/>
          <c:showSerName val="0"/>
          <c:showPercent val="0"/>
          <c:showBubbleSize val="0"/>
        </c:dLbls>
        <c:gapWidth val="50"/>
        <c:axId val="1784469088"/>
        <c:axId val="1784465760"/>
      </c:barChart>
      <c:catAx>
        <c:axId val="1784469088"/>
        <c:scaling>
          <c:orientation val="maxMin"/>
        </c:scaling>
        <c:delete val="0"/>
        <c:axPos val="l"/>
        <c:numFmt formatCode="General" sourceLinked="1"/>
        <c:majorTickMark val="none"/>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515350">
                    <a:tint val="75000"/>
                  </a:srgbClr>
                </a:solidFill>
                <a:prstDash val="solid"/>
                <a:round/>
              </a14:hiddenLine>
            </a:ext>
          </a:extLst>
        </c:spPr>
        <c:txPr>
          <a:bodyPr/>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784465760"/>
        <c:crosses val="autoZero"/>
        <c:auto val="1"/>
        <c:lblAlgn val="ctr"/>
        <c:lblOffset val="100"/>
        <c:noMultiLvlLbl val="0"/>
      </c:catAx>
      <c:valAx>
        <c:axId val="1784465760"/>
        <c:scaling>
          <c:orientation val="minMax"/>
          <c:max val="1"/>
          <c:min val="0"/>
        </c:scaling>
        <c:delete val="1"/>
        <c:axPos val="b"/>
        <c:numFmt formatCode="0%" sourceLinked="0"/>
        <c:majorTickMark val="out"/>
        <c:minorTickMark val="none"/>
        <c:tickLblPos val="nextTo"/>
        <c:crossAx val="1784469088"/>
        <c:crosses val="max"/>
        <c:crossBetween val="between"/>
        <c:majorUnit val="0.2"/>
      </c:valAx>
    </c:plotArea>
    <c:plotVisOnly val="1"/>
    <c:dispBlanksAs val="gap"/>
    <c:showDLblsOverMax val="0"/>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txPr>
    <a:bodyPr/>
    <a:lstStyle/>
    <a:p>
      <a:pPr>
        <a:defRPr sz="1800"/>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818506477923073E-2"/>
          <c:y val="0"/>
          <c:w val="0.96180766996207079"/>
          <c:h val="0.61663019693654264"/>
        </c:manualLayout>
      </c:layout>
      <c:barChart>
        <c:barDir val="col"/>
        <c:grouping val="clustered"/>
        <c:varyColors val="0"/>
        <c:ser>
          <c:idx val="0"/>
          <c:order val="0"/>
          <c:tx>
            <c:strRef>
              <c:f>Sheet1!$A$2</c:f>
              <c:strCache>
                <c:ptCount val="1"/>
                <c:pt idx="0">
                  <c:v>Sett saker eller oppslag om Den norske kirke i media</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0.27378797431820001</c:v>
                </c:pt>
                <c:pt idx="1">
                  <c:v>0.5268929914146</c:v>
                </c:pt>
                <c:pt idx="2">
                  <c:v>0.27324535697930002</c:v>
                </c:pt>
                <c:pt idx="3">
                  <c:v>0.21294638441290001</c:v>
                </c:pt>
                <c:pt idx="4">
                  <c:v>0.12844079569690001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ser>
          <c:idx val="1"/>
          <c:order val="1"/>
          <c:tx>
            <c:strRef>
              <c:f>Sheet1!$A$3</c:f>
              <c:strCache>
                <c:ptCount val="1"/>
                <c:pt idx="0">
                  <c:v>Sett innhold fra Den norske kirke i sosiale medier</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0.18713022301089999</c:v>
                </c:pt>
                <c:pt idx="1">
                  <c:v>0.4936171587798</c:v>
                </c:pt>
                <c:pt idx="2">
                  <c:v>0.17589181834510001</c:v>
                </c:pt>
                <c:pt idx="3">
                  <c:v>9.3878803772170005E-2</c:v>
                </c:pt>
                <c:pt idx="4">
                  <c:v>4.9106439478280001E-2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5-4CCB-8F51-49CC65D343B9}"/>
            </c:ext>
          </c:extLst>
        </c:ser>
        <c:ser>
          <c:idx val="2"/>
          <c:order val="2"/>
          <c:tx>
            <c:strRef>
              <c:f>Sheet1!$A$4</c:f>
              <c:strCache>
                <c:ptCount val="1"/>
                <c:pt idx="0">
                  <c:v>Besøkt Den norske kirkes nettsider</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0.14701167806339999</c:v>
                </c:pt>
                <c:pt idx="1">
                  <c:v>0.4172700528121</c:v>
                </c:pt>
                <c:pt idx="2">
                  <c:v>0.1546297377111</c:v>
                </c:pt>
                <c:pt idx="3">
                  <c:v>4.9102555749819997E-2</c:v>
                </c:pt>
                <c:pt idx="4">
                  <c:v>1.4903475126090001E-2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105-4CCB-8F51-49CC65D343B9}"/>
            </c:ext>
          </c:extLst>
        </c:ser>
        <c:ser>
          <c:idx val="3"/>
          <c:order val="3"/>
          <c:tx>
            <c:strRef>
              <c:f>Sheet1!$A$5</c:f>
              <c:strCache>
                <c:ptCount val="1"/>
                <c:pt idx="0">
                  <c:v>Sett plakat fra Den norske kirke på butikken, bibliotek o.l.</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c:formatCode>
                <c:ptCount val="5"/>
                <c:pt idx="0">
                  <c:v>0.14040261454710001</c:v>
                </c:pt>
                <c:pt idx="1">
                  <c:v>0.35837643245849998</c:v>
                </c:pt>
                <c:pt idx="2">
                  <c:v>0.13087704261249999</c:v>
                </c:pt>
                <c:pt idx="3">
                  <c:v>8.3650130234850004E-2</c:v>
                </c:pt>
                <c:pt idx="4">
                  <c:v>3.4202964352190002E-2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105-4CCB-8F51-49CC65D343B9}"/>
            </c:ext>
          </c:extLst>
        </c:ser>
        <c:ser>
          <c:idx val="4"/>
          <c:order val="4"/>
          <c:tx>
            <c:strRef>
              <c:f>Sheet1!$A$6</c:f>
              <c:strCache>
                <c:ptCount val="1"/>
                <c:pt idx="0">
                  <c:v>Mottatt menighetsblad</c:v>
                </c:pt>
              </c:strCache>
            </c:strRef>
          </c:tx>
          <c:spPr>
            <a:solidFill>
              <a:schemeClr val="accent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Sheet1!$B$6:$F$6</c:f>
              <c:numCache>
                <c:formatCode>0%</c:formatCode>
                <c:ptCount val="5"/>
                <c:pt idx="0">
                  <c:v>0.12729262619789999</c:v>
                </c:pt>
                <c:pt idx="1">
                  <c:v>0.1927820134662</c:v>
                </c:pt>
                <c:pt idx="2">
                  <c:v>0.1308268790446</c:v>
                </c:pt>
                <c:pt idx="3">
                  <c:v>0.1117215696466</c:v>
                </c:pt>
                <c:pt idx="4">
                  <c:v>8.3729692176900003E-2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105-4CCB-8F51-49CC65D343B9}"/>
            </c:ext>
          </c:extLst>
        </c:ser>
        <c:ser>
          <c:idx val="5"/>
          <c:order val="5"/>
          <c:tx>
            <c:strRef>
              <c:f>Sheet1!$A$7</c:f>
              <c:strCache>
                <c:ptCount val="1"/>
                <c:pt idx="0">
                  <c:v>Fått brev i posten fra Den norske kirke</c:v>
                </c:pt>
              </c:strCache>
            </c:strRef>
          </c:tx>
          <c:spPr>
            <a:solidFill>
              <a:schemeClr val="accent2">
                <a:lumMod val="20000"/>
                <a:lumOff val="8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Sheet1!$B$7:$F$7</c:f>
              <c:numCache>
                <c:formatCode>0%</c:formatCode>
                <c:ptCount val="5"/>
                <c:pt idx="0">
                  <c:v>6.9153734458289998E-2</c:v>
                </c:pt>
                <c:pt idx="1">
                  <c:v>0.1342049080879</c:v>
                </c:pt>
                <c:pt idx="2">
                  <c:v>7.1311391880610003E-2</c:v>
                </c:pt>
                <c:pt idx="3">
                  <c:v>3.9077124003640003E-2</c:v>
                </c:pt>
                <c:pt idx="4">
                  <c:v>4.3951994891199997E-2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105-4CCB-8F51-49CC65D343B9}"/>
            </c:ext>
          </c:extLst>
        </c:ser>
        <c:ser>
          <c:idx val="6"/>
          <c:order val="6"/>
          <c:tx>
            <c:strRef>
              <c:f>Sheet1!$A$8</c:f>
              <c:strCache>
                <c:ptCount val="1"/>
                <c:pt idx="0">
                  <c:v>Fått e-post eller nyhetsbrev fra Den norske kirke</c:v>
                </c:pt>
              </c:strCache>
            </c:strRef>
          </c:tx>
          <c:spPr>
            <a:solidFill>
              <a:srgbClr val="F7EB51"/>
            </a:solidFill>
            <a:ln>
              <a:noFill/>
            </a:ln>
            <a:effectLst/>
          </c:spPr>
          <c:invertIfNegative val="0"/>
          <c:dPt>
            <c:idx val="0"/>
            <c:invertIfNegative val="0"/>
            <c:bubble3D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22-42D7-A723-E2E92775927E}"/>
              </c:ext>
            </c:extLst>
          </c:dPt>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Sheet1!$B$8:$F$8</c:f>
              <c:numCache>
                <c:formatCode>0%</c:formatCode>
                <c:ptCount val="5"/>
                <c:pt idx="0">
                  <c:v>5.6954041370180002E-2</c:v>
                </c:pt>
                <c:pt idx="1">
                  <c:v>0.1933002309006</c:v>
                </c:pt>
                <c:pt idx="2">
                  <c:v>5.0213676992429998E-2</c:v>
                </c:pt>
                <c:pt idx="3">
                  <c:v>6.841348707091E-3</c:v>
                </c:pt>
                <c:pt idx="4">
                  <c:v>7.7014743892219999E-3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105-4CCB-8F51-49CC65D343B9}"/>
            </c:ext>
          </c:extLst>
        </c:ser>
        <c:ser>
          <c:idx val="7"/>
          <c:order val="7"/>
          <c:tx>
            <c:strRef>
              <c:f>Sheet1!$A$9</c:f>
              <c:strCache>
                <c:ptCount val="1"/>
                <c:pt idx="0">
                  <c:v>Ingen av disse</c:v>
                </c:pt>
              </c:strCache>
            </c:strRef>
          </c:tx>
          <c:spPr>
            <a:solidFill>
              <a:srgbClr val="FFFFFF">
                <a:lumMod val="50000"/>
              </a:srgbClr>
            </a:solidFill>
            <a:ln>
              <a:noFill/>
            </a:ln>
            <a:effectLst/>
          </c:spPr>
          <c:invertIfNegative val="0"/>
          <c:dLbls>
            <c:spPr>
              <a:noFill/>
              <a:ln>
                <a:noFill/>
              </a:ln>
              <a:effectLst/>
            </c:spPr>
            <c:txPr>
              <a:bodyPr wrap="square" lIns="38100" tIns="19050" rIns="38100" bIns="19050" anchor="ctr">
                <a:spAutoFit/>
              </a:bodyPr>
              <a:lstStyle/>
              <a:p>
                <a:pPr>
                  <a:defRPr b="1"/>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Sheet1!$B$9:$F$9</c:f>
              <c:numCache>
                <c:formatCode>0%</c:formatCode>
                <c:ptCount val="5"/>
                <c:pt idx="0">
                  <c:v>0.41654913412689998</c:v>
                </c:pt>
                <c:pt idx="1">
                  <c:v>0.1335795381788</c:v>
                </c:pt>
                <c:pt idx="2">
                  <c:v>0.38960930374660002</c:v>
                </c:pt>
                <c:pt idx="3">
                  <c:v>0.54558428946960003</c:v>
                </c:pt>
                <c:pt idx="4">
                  <c:v>0.55569187754659999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105-4CCB-8F51-49CC65D343B9}"/>
            </c:ext>
          </c:extLst>
        </c:ser>
        <c:ser>
          <c:idx val="8"/>
          <c:order val="8"/>
          <c:tx>
            <c:strRef>
              <c:f>Sheet1!$A$10</c:f>
              <c:strCache>
                <c:ptCount val="1"/>
                <c:pt idx="0">
                  <c:v>Husker ikke</c:v>
                </c:pt>
              </c:strCache>
            </c:strRef>
          </c:tx>
          <c:spPr>
            <a:solidFill>
              <a:srgbClr val="FFFFFF">
                <a:lumMod val="75000"/>
              </a:srgb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Sheet1!$B$10:$F$10</c:f>
              <c:numCache>
                <c:formatCode>0%</c:formatCode>
                <c:ptCount val="5"/>
                <c:pt idx="0">
                  <c:v>0.1012234227296</c:v>
                </c:pt>
                <c:pt idx="1">
                  <c:v>1.9624668645470002E-2</c:v>
                </c:pt>
                <c:pt idx="2">
                  <c:v>0.1057271814476</c:v>
                </c:pt>
                <c:pt idx="3">
                  <c:v>0.1039319840182</c:v>
                </c:pt>
                <c:pt idx="4">
                  <c:v>0.15973935787320001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1.2070516527816126E-2"/>
          <c:y val="0.70227467737211191"/>
          <c:w val="0.9847844961343456"/>
          <c:h val="0.29568168774821513"/>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447113726860927E-3"/>
          <c:y val="0"/>
          <c:w val="0.98936719742665635"/>
          <c:h val="0.61663019693654264"/>
        </c:manualLayout>
      </c:layout>
      <c:barChart>
        <c:barDir val="col"/>
        <c:grouping val="clustered"/>
        <c:varyColors val="0"/>
        <c:ser>
          <c:idx val="0"/>
          <c:order val="0"/>
          <c:tx>
            <c:strRef>
              <c:f>'Sheet1'!$A$2</c:f>
              <c:strCache>
                <c:ptCount val="1"/>
                <c:pt idx="0">
                  <c:v>Mottatt menighetsblad</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0.44369060163500001</c:v>
                </c:pt>
                <c:pt idx="1">
                  <c:v>0.36455537828149998</c:v>
                </c:pt>
                <c:pt idx="2">
                  <c:v>0.27852695805200001</c:v>
                </c:pt>
                <c:pt idx="3">
                  <c:v>0.42530631524469997</c:v>
                </c:pt>
                <c:pt idx="4">
                  <c:v>0.12729262619789999</c:v>
                </c:pt>
                <c:pt idx="5">
                  <c:v>0.56056279311159996</c:v>
                </c:pt>
                <c:pt idx="6">
                  <c:v>0.47916213736739999</c:v>
                </c:pt>
                <c:pt idx="7">
                  <c:v>0.56659463631090001</c:v>
                </c:pt>
                <c:pt idx="8">
                  <c:v>0.4128120091993</c:v>
                </c:pt>
                <c:pt idx="9">
                  <c:v>0.62138051712969999</c:v>
                </c:pt>
                <c:pt idx="10">
                  <c:v>0.46285429898800001</c:v>
                </c:pt>
                <c:pt idx="11">
                  <c:v>0.35283058973319997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ser>
          <c:idx val="1"/>
          <c:order val="1"/>
          <c:tx>
            <c:strRef>
              <c:f>'Sheet1'!$A$3</c:f>
              <c:strCache>
                <c:ptCount val="1"/>
                <c:pt idx="0">
                  <c:v>Sett saker eller oppslag om Den norske kirke i media</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0.23195526630400001</c:v>
                </c:pt>
                <c:pt idx="1">
                  <c:v>0.26201916094080002</c:v>
                </c:pt>
                <c:pt idx="2">
                  <c:v>0.2083617072335</c:v>
                </c:pt>
                <c:pt idx="3">
                  <c:v>0.21292047013320001</c:v>
                </c:pt>
                <c:pt idx="4">
                  <c:v>0.27378797431820001</c:v>
                </c:pt>
                <c:pt idx="5">
                  <c:v>0.2163457505318</c:v>
                </c:pt>
                <c:pt idx="6">
                  <c:v>0.23805897981759999</c:v>
                </c:pt>
                <c:pt idx="7">
                  <c:v>0.3124673660799</c:v>
                </c:pt>
                <c:pt idx="8">
                  <c:v>0.25568405368949998</c:v>
                </c:pt>
                <c:pt idx="9">
                  <c:v>0.2191653000764</c:v>
                </c:pt>
                <c:pt idx="10">
                  <c:v>0.17778480633810001</c:v>
                </c:pt>
                <c:pt idx="11">
                  <c:v>0.22614386375000001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5-4CCB-8F51-49CC65D343B9}"/>
            </c:ext>
          </c:extLst>
        </c:ser>
        <c:ser>
          <c:idx val="2"/>
          <c:order val="2"/>
          <c:tx>
            <c:strRef>
              <c:f>'Sheet1'!$A$4</c:f>
              <c:strCache>
                <c:ptCount val="1"/>
                <c:pt idx="0">
                  <c:v>Sett innhold fra Den norske kirke i sosiale medier</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0.171986161587</c:v>
                </c:pt>
                <c:pt idx="1">
                  <c:v>0.1637571302445</c:v>
                </c:pt>
                <c:pt idx="2">
                  <c:v>0.18463105332390001</c:v>
                </c:pt>
                <c:pt idx="3">
                  <c:v>0.15877669273780001</c:v>
                </c:pt>
                <c:pt idx="4">
                  <c:v>0.18713022301089999</c:v>
                </c:pt>
                <c:pt idx="5">
                  <c:v>0.17224394729010001</c:v>
                </c:pt>
                <c:pt idx="6">
                  <c:v>0.21377694870219999</c:v>
                </c:pt>
                <c:pt idx="7">
                  <c:v>0.20346555169649999</c:v>
                </c:pt>
                <c:pt idx="8">
                  <c:v>0.1769783629218</c:v>
                </c:pt>
                <c:pt idx="9">
                  <c:v>0.15653354012519999</c:v>
                </c:pt>
                <c:pt idx="10">
                  <c:v>0.16038685415699999</c:v>
                </c:pt>
                <c:pt idx="11">
                  <c:v>0.1394213897438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105-4CCB-8F51-49CC65D343B9}"/>
            </c:ext>
          </c:extLst>
        </c:ser>
        <c:ser>
          <c:idx val="3"/>
          <c:order val="3"/>
          <c:tx>
            <c:strRef>
              <c:f>'Sheet1'!$A$5</c:f>
              <c:strCache>
                <c:ptCount val="1"/>
                <c:pt idx="0">
                  <c:v>Besøkt Den norske kirkes nettsider</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'Sheet1'!$B$5:$M$5</c:f>
              <c:numCache>
                <c:formatCode>0%</c:formatCode>
                <c:ptCount val="12"/>
                <c:pt idx="0">
                  <c:v>0.1511466203855</c:v>
                </c:pt>
                <c:pt idx="1">
                  <c:v>0.1180262842937</c:v>
                </c:pt>
                <c:pt idx="2">
                  <c:v>0.156954008915</c:v>
                </c:pt>
                <c:pt idx="3">
                  <c:v>0.13843583110739999</c:v>
                </c:pt>
                <c:pt idx="4">
                  <c:v>0.14701167806339999</c:v>
                </c:pt>
                <c:pt idx="5">
                  <c:v>0.1328125440605</c:v>
                </c:pt>
                <c:pt idx="6">
                  <c:v>0.18487941978940001</c:v>
                </c:pt>
                <c:pt idx="7">
                  <c:v>0.20591491860380001</c:v>
                </c:pt>
                <c:pt idx="8">
                  <c:v>0.15488815264149999</c:v>
                </c:pt>
                <c:pt idx="9">
                  <c:v>0.1368604100443</c:v>
                </c:pt>
                <c:pt idx="10">
                  <c:v>0.14381164612130001</c:v>
                </c:pt>
                <c:pt idx="11">
                  <c:v>0.13989677341410001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105-4CCB-8F51-49CC65D343B9}"/>
            </c:ext>
          </c:extLst>
        </c:ser>
        <c:ser>
          <c:idx val="4"/>
          <c:order val="4"/>
          <c:tx>
            <c:strRef>
              <c:f>'Sheet1'!$A$6</c:f>
              <c:strCache>
                <c:ptCount val="1"/>
                <c:pt idx="0">
                  <c:v>Sett plakat fra Den norske kirke på butikken, bibliotek o.l.</c:v>
                </c:pt>
              </c:strCache>
            </c:strRef>
          </c:tx>
          <c:spPr>
            <a:solidFill>
              <a:schemeClr val="accent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'Sheet1'!$B$6:$M$6</c:f>
              <c:numCache>
                <c:formatCode>0%</c:formatCode>
                <c:ptCount val="12"/>
                <c:pt idx="0">
                  <c:v>9.5068880700119998E-2</c:v>
                </c:pt>
                <c:pt idx="1">
                  <c:v>7.2759871112969998E-2</c:v>
                </c:pt>
                <c:pt idx="2">
                  <c:v>9.4634283915770001E-2</c:v>
                </c:pt>
                <c:pt idx="3">
                  <c:v>8.0220919420209993E-2</c:v>
                </c:pt>
                <c:pt idx="4">
                  <c:v>0.14040261454710001</c:v>
                </c:pt>
                <c:pt idx="5">
                  <c:v>0.1000823761895</c:v>
                </c:pt>
                <c:pt idx="6">
                  <c:v>0.11937088158589999</c:v>
                </c:pt>
                <c:pt idx="7">
                  <c:v>0.13534373675</c:v>
                </c:pt>
                <c:pt idx="8">
                  <c:v>7.8047025963190006E-2</c:v>
                </c:pt>
                <c:pt idx="9">
                  <c:v>6.5746415924009996E-2</c:v>
                </c:pt>
                <c:pt idx="10">
                  <c:v>9.3333753417960005E-2</c:v>
                </c:pt>
                <c:pt idx="11">
                  <c:v>7.5935179772110006E-2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105-4CCB-8F51-49CC65D343B9}"/>
            </c:ext>
          </c:extLst>
        </c:ser>
        <c:ser>
          <c:idx val="5"/>
          <c:order val="5"/>
          <c:tx>
            <c:strRef>
              <c:f>'Sheet1'!$A$7</c:f>
              <c:strCache>
                <c:ptCount val="1"/>
                <c:pt idx="0">
                  <c:v>Fått brev i posten fra Den norske kirke</c:v>
                </c:pt>
              </c:strCache>
            </c:strRef>
          </c:tx>
          <c:spPr>
            <a:solidFill>
              <a:schemeClr val="accent2">
                <a:lumMod val="20000"/>
                <a:lumOff val="8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'Sheet1'!$B$7:$M$7</c:f>
              <c:numCache>
                <c:formatCode>0%</c:formatCode>
                <c:ptCount val="12"/>
                <c:pt idx="0">
                  <c:v>8.8004517484100001E-2</c:v>
                </c:pt>
                <c:pt idx="1">
                  <c:v>9.0356310662149997E-2</c:v>
                </c:pt>
                <c:pt idx="2">
                  <c:v>4.7697505018339997E-2</c:v>
                </c:pt>
                <c:pt idx="3">
                  <c:v>6.8666295900420005E-2</c:v>
                </c:pt>
                <c:pt idx="4">
                  <c:v>6.9153734458289998E-2</c:v>
                </c:pt>
                <c:pt idx="5">
                  <c:v>7.9631528430170004E-2</c:v>
                </c:pt>
                <c:pt idx="6">
                  <c:v>0.1047109083946</c:v>
                </c:pt>
                <c:pt idx="7">
                  <c:v>0.10034119670159999</c:v>
                </c:pt>
                <c:pt idx="8">
                  <c:v>9.4200167441859994E-2</c:v>
                </c:pt>
                <c:pt idx="9">
                  <c:v>8.7485362088250002E-2</c:v>
                </c:pt>
                <c:pt idx="10">
                  <c:v>0.1047047367871</c:v>
                </c:pt>
                <c:pt idx="11">
                  <c:v>8.9308195328010001E-2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105-4CCB-8F51-49CC65D343B9}"/>
            </c:ext>
          </c:extLst>
        </c:ser>
        <c:ser>
          <c:idx val="6"/>
          <c:order val="6"/>
          <c:tx>
            <c:strRef>
              <c:f>'Sheet1'!$A$8</c:f>
              <c:strCache>
                <c:ptCount val="1"/>
                <c:pt idx="0">
                  <c:v>Fått e-post eller nyhetsbrev fra Den norske kirke</c:v>
                </c:pt>
              </c:strCache>
            </c:strRef>
          </c:tx>
          <c:spPr>
            <a:solidFill>
              <a:srgbClr val="F7EB51"/>
            </a:solidFill>
            <a:ln>
              <a:noFill/>
            </a:ln>
            <a:effectLst/>
          </c:spPr>
          <c:invertIfNegative val="0"/>
          <c:dPt>
            <c:idx val="0"/>
            <c:invertIfNegative val="0"/>
            <c:bubble3D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22-42D7-A723-E2E92775927E}"/>
              </c:ext>
            </c:extLst>
          </c:dPt>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'Sheet1'!$B$8:$M$8</c:f>
              <c:numCache>
                <c:formatCode>0%</c:formatCode>
                <c:ptCount val="12"/>
                <c:pt idx="0">
                  <c:v>5.9987025796349999E-2</c:v>
                </c:pt>
                <c:pt idx="1">
                  <c:v>5.2781925930819998E-2</c:v>
                </c:pt>
                <c:pt idx="2">
                  <c:v>3.8816918932860003E-2</c:v>
                </c:pt>
                <c:pt idx="3">
                  <c:v>4.9038137261819999E-2</c:v>
                </c:pt>
                <c:pt idx="4">
                  <c:v>5.6954041370180002E-2</c:v>
                </c:pt>
                <c:pt idx="5">
                  <c:v>6.3008001687910001E-2</c:v>
                </c:pt>
                <c:pt idx="6">
                  <c:v>8.1789713923989996E-2</c:v>
                </c:pt>
                <c:pt idx="7">
                  <c:v>6.7119147433749998E-2</c:v>
                </c:pt>
                <c:pt idx="8">
                  <c:v>6.1468396923940002E-2</c:v>
                </c:pt>
                <c:pt idx="9">
                  <c:v>5.4714786534940003E-2</c:v>
                </c:pt>
                <c:pt idx="10">
                  <c:v>6.7600601552679995E-2</c:v>
                </c:pt>
                <c:pt idx="11">
                  <c:v>5.046895554308E-2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105-4CCB-8F51-49CC65D343B9}"/>
            </c:ext>
          </c:extLst>
        </c:ser>
        <c:ser>
          <c:idx val="7"/>
          <c:order val="7"/>
          <c:tx>
            <c:strRef>
              <c:f>'Sheet1'!$A$9</c:f>
              <c:strCache>
                <c:ptCount val="1"/>
                <c:pt idx="0">
                  <c:v>Ingen av disse</c:v>
                </c:pt>
              </c:strCache>
            </c:strRef>
          </c:tx>
          <c:spPr>
            <a:solidFill>
              <a:srgbClr val="FFFFFF">
                <a:lumMod val="50000"/>
              </a:srgbClr>
            </a:solidFill>
            <a:ln>
              <a:noFill/>
            </a:ln>
            <a:effectLst/>
          </c:spPr>
          <c:invertIfNegative val="0"/>
          <c:dLbls>
            <c:spPr>
              <a:noFill/>
              <a:ln>
                <a:noFill/>
              </a:ln>
              <a:effectLst/>
            </c:spPr>
            <c:txPr>
              <a:bodyPr wrap="square" lIns="38100" tIns="19050" rIns="38100" bIns="19050" anchor="ctr">
                <a:spAutoFit/>
              </a:bodyPr>
              <a:lstStyle/>
              <a:p>
                <a:pPr>
                  <a:defRPr b="1"/>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'Sheet1'!$B$9:$M$9</c:f>
              <c:numCache>
                <c:formatCode>0%</c:formatCode>
                <c:ptCount val="12"/>
                <c:pt idx="0">
                  <c:v>0.28894845596379998</c:v>
                </c:pt>
                <c:pt idx="1">
                  <c:v>0.29522334302609998</c:v>
                </c:pt>
                <c:pt idx="2">
                  <c:v>0.38161238573829998</c:v>
                </c:pt>
                <c:pt idx="3">
                  <c:v>0.29118848033689998</c:v>
                </c:pt>
                <c:pt idx="4">
                  <c:v>0.41654913412689998</c:v>
                </c:pt>
                <c:pt idx="5">
                  <c:v>0.2397304488659</c:v>
                </c:pt>
                <c:pt idx="6">
                  <c:v>0.26184001101679999</c:v>
                </c:pt>
                <c:pt idx="7">
                  <c:v>0.22317427647409999</c:v>
                </c:pt>
                <c:pt idx="8">
                  <c:v>0.29483993417690002</c:v>
                </c:pt>
                <c:pt idx="9">
                  <c:v>0.2353183841267</c:v>
                </c:pt>
                <c:pt idx="10">
                  <c:v>0.25481976499230002</c:v>
                </c:pt>
                <c:pt idx="11">
                  <c:v>0.373225249087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105-4CCB-8F51-49CC65D343B9}"/>
            </c:ext>
          </c:extLst>
        </c:ser>
        <c:ser>
          <c:idx val="8"/>
          <c:order val="8"/>
          <c:tx>
            <c:strRef>
              <c:f>'Sheet1'!$A$10</c:f>
              <c:strCache>
                <c:ptCount val="1"/>
                <c:pt idx="0">
                  <c:v>Husker ikke</c:v>
                </c:pt>
              </c:strCache>
            </c:strRef>
          </c:tx>
          <c:spPr>
            <a:solidFill>
              <a:srgbClr val="FFFFFF">
                <a:lumMod val="75000"/>
              </a:srgb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'Sheet1'!$B$10:$M$10</c:f>
              <c:numCache>
                <c:formatCode>0%</c:formatCode>
                <c:ptCount val="12"/>
                <c:pt idx="0">
                  <c:v>7.5223603181999998E-2</c:v>
                </c:pt>
                <c:pt idx="1">
                  <c:v>8.8197414948559996E-2</c:v>
                </c:pt>
                <c:pt idx="2">
                  <c:v>0.11435975457020001</c:v>
                </c:pt>
                <c:pt idx="3">
                  <c:v>8.3193130473269997E-2</c:v>
                </c:pt>
                <c:pt idx="4">
                  <c:v>0.1012234227296</c:v>
                </c:pt>
                <c:pt idx="5">
                  <c:v>5.106869899995E-2</c:v>
                </c:pt>
                <c:pt idx="6">
                  <c:v>8.5905491091349998E-2</c:v>
                </c:pt>
                <c:pt idx="7">
                  <c:v>5.9125891154359997E-2</c:v>
                </c:pt>
                <c:pt idx="8">
                  <c:v>7.5354631701369995E-2</c:v>
                </c:pt>
                <c:pt idx="9">
                  <c:v>4.3918655414309997E-2</c:v>
                </c:pt>
                <c:pt idx="10">
                  <c:v>9.8382567885860001E-2</c:v>
                </c:pt>
                <c:pt idx="11">
                  <c:v>6.0411306487370003E-2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1.279747200166266E-2"/>
          <c:y val="0.70229548099593475"/>
          <c:w val="0.9788042076624045"/>
          <c:h val="0.29568168774821513"/>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55809571745102"/>
          <c:y val="0.11707501864701494"/>
          <c:w val="0.78512125875585148"/>
          <c:h val="0.80282307543270459"/>
        </c:manualLayout>
      </c:layout>
      <c:barChart>
        <c:barDir val="bar"/>
        <c:grouping val="percentStacked"/>
        <c:varyColors val="0"/>
        <c:ser>
          <c:idx val="0"/>
          <c:order val="0"/>
          <c:tx>
            <c:strRef>
              <c:f>'Sheet1'!$B$1</c:f>
              <c:strCache>
                <c:ptCount val="1"/>
                <c:pt idx="0">
                  <c:v>Helt uenig</c:v>
                </c:pt>
              </c:strCache>
            </c:strRef>
          </c:tx>
          <c:spPr>
            <a:solidFill>
              <a:srgbClr val="F26649"/>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DD4B-4F99-B8AF-1FA936F06FCA}"/>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DD4B-4F99-B8AF-1FA936F06FCA}"/>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DD4B-4F99-B8AF-1FA936F06FCA}"/>
              </c:ext>
            </c:extLst>
          </c:dPt>
          <c:dLbls>
            <c:spPr>
              <a:noFill/>
              <a:ln>
                <a:noFill/>
              </a:ln>
              <a:effectLst/>
            </c:spPr>
            <c:txPr>
              <a:bodyPr rot="0" vert="horz"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Jeg liker å få menighetsblad</c:v>
                </c:pt>
                <c:pt idx="1">
                  <c:v>Jeg synes det er viktig at menighetsbladet kommer i papirutgave i stedet for kun digital utgave</c:v>
                </c:pt>
                <c:pt idx="2">
                  <c:v>Jeg blar gjennom menighetsbladet og leser det som er interessant</c:v>
                </c:pt>
              </c:strCache>
            </c:strRef>
          </c:cat>
          <c:val>
            <c:numRef>
              <c:f>'Sheet1'!$B$2:$B$4</c:f>
              <c:numCache>
                <c:formatCode>0%</c:formatCode>
                <c:ptCount val="3"/>
                <c:pt idx="0">
                  <c:v>0.1154739419142</c:v>
                </c:pt>
                <c:pt idx="1">
                  <c:v>8.8591160677109995E-2</c:v>
                </c:pt>
                <c:pt idx="2">
                  <c:v>0.13341943187229999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DD4B-4F99-B8AF-1FA936F06FCA}"/>
            </c:ext>
          </c:extLst>
        </c:ser>
        <c:ser>
          <c:idx val="1"/>
          <c:order val="1"/>
          <c:tx>
            <c:strRef>
              <c:f>'Sheet1'!$C$1</c:f>
              <c:strCache>
                <c:ptCount val="1"/>
                <c:pt idx="0">
                  <c:v>Litt uenig</c:v>
                </c:pt>
              </c:strCache>
            </c:strRef>
          </c:tx>
          <c:spPr>
            <a:solidFill>
              <a:srgbClr val="F26649">
                <a:lumMod val="60000"/>
                <a:lumOff val="40000"/>
              </a:srgbClr>
            </a:solidFill>
            <a:ln>
              <a:noFill/>
            </a:ln>
            <a:effectLst/>
          </c:spPr>
          <c:invertIfNegative val="0"/>
          <c:dLbls>
            <c:spPr>
              <a:noFill/>
              <a:ln>
                <a:noFill/>
              </a:ln>
              <a:effectLst/>
            </c:spPr>
            <c:txPr>
              <a:bodyPr rot="0" vert="horz"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Jeg liker å få menighetsblad</c:v>
                </c:pt>
                <c:pt idx="1">
                  <c:v>Jeg synes det er viktig at menighetsbladet kommer i papirutgave i stedet for kun digital utgave</c:v>
                </c:pt>
                <c:pt idx="2">
                  <c:v>Jeg blar gjennom menighetsbladet og leser det som er interessant</c:v>
                </c:pt>
              </c:strCache>
            </c:strRef>
          </c:cat>
          <c:val>
            <c:numRef>
              <c:f>'Sheet1'!$C$2:$C$4</c:f>
              <c:numCache>
                <c:formatCode>0%</c:formatCode>
                <c:ptCount val="3"/>
                <c:pt idx="0">
                  <c:v>1.4601666774209999E-2</c:v>
                </c:pt>
                <c:pt idx="1">
                  <c:v>3.1499869979490003E-2</c:v>
                </c:pt>
                <c:pt idx="2">
                  <c:v>2.87105916519E-2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DD4B-4F99-B8AF-1FA936F06FCA}"/>
            </c:ext>
          </c:extLst>
        </c:ser>
        <c:ser>
          <c:idx val="2"/>
          <c:order val="2"/>
          <c:tx>
            <c:strRef>
              <c:f>'Sheet1'!$D$1</c:f>
              <c:strCache>
                <c:ptCount val="1"/>
                <c:pt idx="0">
                  <c:v>Verken eller</c:v>
                </c:pt>
              </c:strCache>
            </c:strRef>
          </c:tx>
          <c:spPr>
            <a:solidFill>
              <a:srgbClr val="FCF7BA"/>
            </a:solidFill>
            <a:ln>
              <a:noFill/>
            </a:ln>
            <a:effectLst/>
          </c:spPr>
          <c:invertIfNegative val="0"/>
          <c:dLbls>
            <c:spPr>
              <a:noFill/>
              <a:ln>
                <a:noFill/>
              </a:ln>
              <a:effectLst/>
            </c:spPr>
            <c:txPr>
              <a:bodyPr rot="0" vert="horz"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Jeg liker å få menighetsblad</c:v>
                </c:pt>
                <c:pt idx="1">
                  <c:v>Jeg synes det er viktig at menighetsbladet kommer i papirutgave i stedet for kun digital utgave</c:v>
                </c:pt>
                <c:pt idx="2">
                  <c:v>Jeg blar gjennom menighetsbladet og leser det som er interessant</c:v>
                </c:pt>
              </c:strCache>
            </c:strRef>
          </c:cat>
          <c:val>
            <c:numRef>
              <c:f>'Sheet1'!$D$2:$D$4</c:f>
              <c:numCache>
                <c:formatCode>0%</c:formatCode>
                <c:ptCount val="3"/>
                <c:pt idx="0">
                  <c:v>0.2234280738867</c:v>
                </c:pt>
                <c:pt idx="1">
                  <c:v>0.1464322046963</c:v>
                </c:pt>
                <c:pt idx="2">
                  <c:v>8.6980253465640006E-2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DD4B-4F99-B8AF-1FA936F06FCA}"/>
            </c:ext>
          </c:extLst>
        </c:ser>
        <c:ser>
          <c:idx val="3"/>
          <c:order val="3"/>
          <c:tx>
            <c:strRef>
              <c:f>'Sheet1'!$E$1</c:f>
              <c:strCache>
                <c:ptCount val="1"/>
                <c:pt idx="0">
                  <c:v>Litt enig</c:v>
                </c:pt>
              </c:strCache>
            </c:strRef>
          </c:tx>
          <c:spPr>
            <a:solidFill>
              <a:srgbClr val="71C3B3">
                <a:lumMod val="60000"/>
                <a:lumOff val="40000"/>
              </a:srgbClr>
            </a:solidFill>
            <a:ln>
              <a:noFill/>
            </a:ln>
            <a:effectLst/>
          </c:spPr>
          <c:invertIfNegative val="0"/>
          <c:dLbls>
            <c:spPr>
              <a:noFill/>
              <a:ln>
                <a:noFill/>
              </a:ln>
              <a:effectLst/>
            </c:spPr>
            <c:txPr>
              <a:bodyPr rot="0" vert="horz"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Jeg liker å få menighetsblad</c:v>
                </c:pt>
                <c:pt idx="1">
                  <c:v>Jeg synes det er viktig at menighetsbladet kommer i papirutgave i stedet for kun digital utgave</c:v>
                </c:pt>
                <c:pt idx="2">
                  <c:v>Jeg blar gjennom menighetsbladet og leser det som er interessant</c:v>
                </c:pt>
              </c:strCache>
            </c:strRef>
          </c:cat>
          <c:val>
            <c:numRef>
              <c:f>'Sheet1'!$E$2:$E$4</c:f>
              <c:numCache>
                <c:formatCode>0%</c:formatCode>
                <c:ptCount val="3"/>
                <c:pt idx="0">
                  <c:v>0.1841074519466</c:v>
                </c:pt>
                <c:pt idx="1">
                  <c:v>0.17453201730599999</c:v>
                </c:pt>
                <c:pt idx="2">
                  <c:v>0.1536077629334</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6-DD4B-4F99-B8AF-1FA936F06FCA}"/>
            </c:ext>
          </c:extLst>
        </c:ser>
        <c:ser>
          <c:idx val="4"/>
          <c:order val="4"/>
          <c:tx>
            <c:strRef>
              <c:f>'Sheet1'!$F$1</c:f>
              <c:strCache>
                <c:ptCount val="1"/>
                <c:pt idx="0">
                  <c:v>Helt enig</c:v>
                </c:pt>
              </c:strCache>
            </c:strRef>
          </c:tx>
          <c:spPr>
            <a:solidFill>
              <a:srgbClr val="71C3B3"/>
            </a:solidFill>
            <a:ln>
              <a:noFill/>
            </a:ln>
            <a:effectLst/>
          </c:spPr>
          <c:invertIfNegative val="0"/>
          <c:dLbls>
            <c:spPr>
              <a:noFill/>
              <a:ln>
                <a:noFill/>
              </a:ln>
              <a:effectLst/>
            </c:spPr>
            <c:txPr>
              <a:bodyPr rot="0" vert="horz"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Jeg liker å få menighetsblad</c:v>
                </c:pt>
                <c:pt idx="1">
                  <c:v>Jeg synes det er viktig at menighetsbladet kommer i papirutgave i stedet for kun digital utgave</c:v>
                </c:pt>
                <c:pt idx="2">
                  <c:v>Jeg blar gjennom menighetsbladet og leser det som er interessant</c:v>
                </c:pt>
              </c:strCache>
            </c:strRef>
          </c:cat>
          <c:val>
            <c:numRef>
              <c:f>'Sheet1'!$F$2:$F$4</c:f>
              <c:numCache>
                <c:formatCode>0%</c:formatCode>
                <c:ptCount val="3"/>
                <c:pt idx="0">
                  <c:v>0.44894747485980002</c:v>
                </c:pt>
                <c:pt idx="1">
                  <c:v>0.48752965514059998</c:v>
                </c:pt>
                <c:pt idx="2">
                  <c:v>0.58384056945819995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7-DD4B-4F99-B8AF-1FA936F06FCA}"/>
            </c:ext>
          </c:extLst>
        </c:ser>
        <c:ser>
          <c:idx val="5"/>
          <c:order val="5"/>
          <c:tx>
            <c:strRef>
              <c:f>'Sheet1'!$G$1</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vert="horz"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Jeg liker å få menighetsblad</c:v>
                </c:pt>
                <c:pt idx="1">
                  <c:v>Jeg synes det er viktig at menighetsbladet kommer i papirutgave i stedet for kun digital utgave</c:v>
                </c:pt>
                <c:pt idx="2">
                  <c:v>Jeg blar gjennom menighetsbladet og leser det som er interessant</c:v>
                </c:pt>
              </c:strCache>
            </c:strRef>
          </c:cat>
          <c:val>
            <c:numRef>
              <c:f>'Sheet1'!$G$2:$G$4</c:f>
              <c:numCache>
                <c:formatCode>0%</c:formatCode>
                <c:ptCount val="3"/>
                <c:pt idx="0">
                  <c:v>1.344139061854E-2</c:v>
                </c:pt>
                <c:pt idx="1">
                  <c:v>7.1415092200540001E-2</c:v>
                </c:pt>
                <c:pt idx="2">
                  <c:v>1.344139061854E-2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8-DD4B-4F99-B8AF-1FA936F06FCA}"/>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out"/>
        <c:minorTickMark val="none"/>
        <c:tickLblPos val="nextTo"/>
        <c:crossAx val="310841776"/>
        <c:crosses val="autoZero"/>
        <c:crossBetween val="between"/>
      </c:valAx>
      <c:catAx>
        <c:axId val="310841776"/>
        <c:scaling>
          <c:orientation val="minMax"/>
        </c:scaling>
        <c:delete val="0"/>
        <c:axPos val="l"/>
        <c:numFmt formatCode="General" sourceLinked="1"/>
        <c:majorTickMark val="out"/>
        <c:minorTickMark val="none"/>
        <c:tickLblPos val="nextTo"/>
        <c:spPr>
          <a:ln>
            <a:noFill/>
          </a:ln>
        </c:spPr>
        <c:txPr>
          <a:bodyPr/>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legend>
      <c:legendPos val="r"/>
      <c:layout>
        <c:manualLayout>
          <c:xMode val="edge"/>
          <c:yMode val="edge"/>
          <c:x val="4.6447696290989965E-2"/>
          <c:y val="0.87978754851198138"/>
          <c:w val="0.95237406062094665"/>
          <c:h val="0.11709967483861125"/>
        </c:manualLayout>
      </c:layout>
      <c:overlay val="0"/>
      <c:spPr>
        <a:noFill/>
        <a:ln>
          <a:noFill/>
        </a:ln>
        <a:effectLst/>
      </c:spPr>
      <c:txPr>
        <a:bodyPr rot="0" vert="horz"/>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chart>
  <c:spPr>
    <a:noFill/>
    <a:ln>
      <a:noFill/>
    </a:ln>
    <a:effectLst/>
  </c:spPr>
  <c:txPr>
    <a:bodyPr/>
    <a:lstStyle/>
    <a:p>
      <a:pPr>
        <a:defRPr lang="en-US" sz="1000" b="0" i="0" u="none" strike="noStrike" kern="1200" baseline="0">
          <a:solidFill>
            <a:srgbClr val="595959"/>
          </a:solidFill>
          <a:latin typeface="Microsoft Sans Serif"/>
          <a:ea typeface="+mn-ea"/>
          <a:cs typeface="+mn-cs"/>
        </a:defRPr>
      </a:pPr>
      <a:endParaRPr lang="nb-NO"/>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45992653098597E-2"/>
          <c:y val="7.3122862562478949E-2"/>
          <c:w val="0.93176715341081284"/>
          <c:h val="0.65650657903845877"/>
        </c:manualLayout>
      </c:layout>
      <c:barChart>
        <c:barDir val="col"/>
        <c:grouping val="clustered"/>
        <c:varyColors val="0"/>
        <c:ser>
          <c:idx val="0"/>
          <c:order val="0"/>
          <c:tx>
            <c:strRef>
              <c:f>Sheet1!$A$2</c:f>
              <c:strCache>
                <c:ptCount val="1"/>
                <c:pt idx="0">
                  <c:v>Jeg blar gjennom menighetsbladet og leser det som er interessant</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0.73744833239160001</c:v>
                </c:pt>
                <c:pt idx="1">
                  <c:v>0.89225067899739996</c:v>
                </c:pt>
                <c:pt idx="2">
                  <c:v>0.91056771381309998</c:v>
                </c:pt>
                <c:pt idx="3">
                  <c:v>0.4669038744149</c:v>
                </c:pt>
                <c:pt idx="4">
                  <c:v>0.407455665839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7FFF-4911-8E67-2F146CFEA9C3}"/>
            </c:ext>
          </c:extLst>
        </c:ser>
        <c:ser>
          <c:idx val="1"/>
          <c:order val="1"/>
          <c:tx>
            <c:strRef>
              <c:f>Sheet1!$A$3</c:f>
              <c:strCache>
                <c:ptCount val="1"/>
                <c:pt idx="0">
                  <c:v>Jeg synes det er viktig at menighetsbladet kommer i papirutgave i stedet for kun digital utgave</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0.66206167244659997</c:v>
                </c:pt>
                <c:pt idx="1">
                  <c:v>0.84469147189500005</c:v>
                </c:pt>
                <c:pt idx="2">
                  <c:v>0.74996175458049996</c:v>
                </c:pt>
                <c:pt idx="3">
                  <c:v>0.53117273915569996</c:v>
                </c:pt>
                <c:pt idx="4">
                  <c:v>0.28388045620820002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7FFF-4911-8E67-2F146CFEA9C3}"/>
            </c:ext>
          </c:extLst>
        </c:ser>
        <c:ser>
          <c:idx val="2"/>
          <c:order val="2"/>
          <c:tx>
            <c:strRef>
              <c:f>Sheet1!$A$4</c:f>
              <c:strCache>
                <c:ptCount val="1"/>
                <c:pt idx="0">
                  <c:v>Jeg liker å få menighetsblad</c:v>
                </c:pt>
              </c:strCache>
            </c:strRef>
          </c:tx>
          <c:spPr>
            <a:solidFill>
              <a:schemeClr val="accent3"/>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0.63305492680630004</c:v>
                </c:pt>
                <c:pt idx="1">
                  <c:v>0.89780301628650006</c:v>
                </c:pt>
                <c:pt idx="2">
                  <c:v>0.78194375203639999</c:v>
                </c:pt>
                <c:pt idx="3">
                  <c:v>0.33364063435969998</c:v>
                </c:pt>
                <c:pt idx="4">
                  <c:v>0.19190024955759999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7FFF-4911-8E67-2F146CFEA9C3}"/>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0%" sourceLinked="0"/>
        <c:majorTickMark val="none"/>
        <c:minorTickMark val="none"/>
        <c:tickLblPos val="nextTo"/>
        <c:crossAx val="1"/>
        <c:crosses val="autoZero"/>
        <c:crossBetween val="between"/>
      </c:valAx>
    </c:plotArea>
    <c:legend>
      <c:legendPos val="r"/>
      <c:layout>
        <c:manualLayout>
          <c:xMode val="edge"/>
          <c:yMode val="edge"/>
          <c:x val="2.0997565915883285E-2"/>
          <c:y val="0.82740812191643642"/>
          <c:w val="0.95131244029611717"/>
          <c:h val="0.15654211646121111"/>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1756321332994577E-2"/>
          <c:w val="0.99281381518971801"/>
          <c:h val="0.67242049714996854"/>
        </c:manualLayout>
      </c:layout>
      <c:barChart>
        <c:barDir val="col"/>
        <c:grouping val="clustered"/>
        <c:varyColors val="0"/>
        <c:ser>
          <c:idx val="0"/>
          <c:order val="0"/>
          <c:tx>
            <c:strRef>
              <c:f>'Sheet1'!$A$2</c:f>
              <c:strCache>
                <c:ptCount val="1"/>
                <c:pt idx="0">
                  <c:v>Jeg blar gjennom menighetsbladet og leser det som er interessant</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0.71730757291909997</c:v>
                </c:pt>
                <c:pt idx="1">
                  <c:v>0.73050912756630004</c:v>
                </c:pt>
                <c:pt idx="2">
                  <c:v>0.73579878470180005</c:v>
                </c:pt>
                <c:pt idx="3">
                  <c:v>0.73136548158049997</c:v>
                </c:pt>
                <c:pt idx="4">
                  <c:v>0.73744833239160001</c:v>
                </c:pt>
                <c:pt idx="5">
                  <c:v>0.73535747335129997</c:v>
                </c:pt>
                <c:pt idx="6">
                  <c:v>0.72151025378650002</c:v>
                </c:pt>
                <c:pt idx="7">
                  <c:v>0.70413874110340002</c:v>
                </c:pt>
                <c:pt idx="8">
                  <c:v>0.70390464312479994</c:v>
                </c:pt>
                <c:pt idx="9">
                  <c:v>0.78824468807100001</c:v>
                </c:pt>
                <c:pt idx="10">
                  <c:v>0.66094091292839996</c:v>
                </c:pt>
                <c:pt idx="11">
                  <c:v>0.68715032485570005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A4D-452E-963B-A5B92B69EE12}"/>
            </c:ext>
          </c:extLst>
        </c:ser>
        <c:ser>
          <c:idx val="1"/>
          <c:order val="1"/>
          <c:tx>
            <c:strRef>
              <c:f>'Sheet1'!$A$3</c:f>
              <c:strCache>
                <c:ptCount val="1"/>
                <c:pt idx="0">
                  <c:v>Jeg synes det er viktig at menighetsbladet kommer i papirutgave i stedet for kun digital utgave</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0.63478733259569997</c:v>
                </c:pt>
                <c:pt idx="1">
                  <c:v>0.62951377837</c:v>
                </c:pt>
                <c:pt idx="2">
                  <c:v>0.49850752318780001</c:v>
                </c:pt>
                <c:pt idx="3">
                  <c:v>0.64497474730140003</c:v>
                </c:pt>
                <c:pt idx="4">
                  <c:v>0.66206167244659997</c:v>
                </c:pt>
                <c:pt idx="5">
                  <c:v>0.64432948490139996</c:v>
                </c:pt>
                <c:pt idx="6">
                  <c:v>0.65900375377789999</c:v>
                </c:pt>
                <c:pt idx="7">
                  <c:v>0.66397296633769998</c:v>
                </c:pt>
                <c:pt idx="8">
                  <c:v>0.64731380829079999</c:v>
                </c:pt>
                <c:pt idx="9">
                  <c:v>0.66702371977620001</c:v>
                </c:pt>
                <c:pt idx="10">
                  <c:v>0.59414540244049996</c:v>
                </c:pt>
                <c:pt idx="11">
                  <c:v>0.60272914269840006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A4D-452E-963B-A5B92B69EE12}"/>
            </c:ext>
          </c:extLst>
        </c:ser>
        <c:ser>
          <c:idx val="2"/>
          <c:order val="2"/>
          <c:tx>
            <c:strRef>
              <c:f>'Sheet1'!$A$4</c:f>
              <c:strCache>
                <c:ptCount val="1"/>
                <c:pt idx="0">
                  <c:v>Jeg liker å få menighetsblad</c:v>
                </c:pt>
              </c:strCache>
            </c:strRef>
          </c:tx>
          <c:spPr>
            <a:solidFill>
              <a:schemeClr val="accent3"/>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0.5781100332054</c:v>
                </c:pt>
                <c:pt idx="1">
                  <c:v>0.67919437615139999</c:v>
                </c:pt>
                <c:pt idx="2">
                  <c:v>0.5600918516208</c:v>
                </c:pt>
                <c:pt idx="3">
                  <c:v>0.58508958838339997</c:v>
                </c:pt>
                <c:pt idx="4">
                  <c:v>0.63305492680630004</c:v>
                </c:pt>
                <c:pt idx="5">
                  <c:v>0.55220004623910002</c:v>
                </c:pt>
                <c:pt idx="6">
                  <c:v>0.58411237379379999</c:v>
                </c:pt>
                <c:pt idx="7">
                  <c:v>0.58751015119640004</c:v>
                </c:pt>
                <c:pt idx="8">
                  <c:v>0.59187600537590002</c:v>
                </c:pt>
                <c:pt idx="9">
                  <c:v>0.6454963210022</c:v>
                </c:pt>
                <c:pt idx="10">
                  <c:v>0.50513407008540001</c:v>
                </c:pt>
                <c:pt idx="11">
                  <c:v>0.56817451654600004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0A4D-452E-963B-A5B92B69EE12}"/>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7254215282544587E-2"/>
          <c:y val="0.81861588231669791"/>
          <c:w val="0.94232442567435937"/>
          <c:h val="0.1664614034832666"/>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616486716648244"/>
          <c:y val="3.6220310753154301E-2"/>
          <c:w val="0.55691012393568207"/>
          <c:h val="0.94570503281019547"/>
        </c:manualLayout>
      </c:layout>
      <c:barChart>
        <c:barDir val="bar"/>
        <c:grouping val="clustered"/>
        <c:varyColors val="0"/>
        <c:ser>
          <c:idx val="0"/>
          <c:order val="0"/>
          <c:tx>
            <c:strRef>
              <c:f>'Sheet1'!$B$1</c:f>
              <c:strCache>
                <c:ptCount val="1"/>
                <c:pt idx="0">
                  <c:v>%</c:v>
                </c:pt>
              </c:strCache>
            </c:strRef>
          </c:tx>
          <c:spPr>
            <a:solidFill>
              <a:srgbClr val="71C3B3"/>
            </a:solidFill>
          </c:spPr>
          <c:invertIfNegative val="0"/>
          <c:dPt>
            <c:idx val="4"/>
            <c:invertIfNegative val="0"/>
            <c:bubble3D val="0"/>
            <c:spPr>
              <a:solidFill>
                <a:srgbClr val="FFFFFF">
                  <a:lumMod val="50000"/>
                </a:srgbClr>
              </a:solidFill>
            </c:spPr>
            <c:extLst xmlns:mc="http://schemas.openxmlformats.org/markup-compatibility/2006" xmlns:c14="http://schemas.microsoft.com/office/drawing/2007/8/2/chart" xmlns:c16="http://schemas.microsoft.com/office/drawing/2014/chart" xmlns:c16r3="http://schemas.microsoft.com/office/drawing/2017/03/chart" xmlns:a14="http://schemas.microsoft.com/office/drawing/2010/main" xmlns:c15="http://schemas.microsoft.com/office/drawing/2012/chart">
              <c:ext xmlns:c16="http://schemas.microsoft.com/office/drawing/2014/chart" uri="{C3380CC4-5D6E-409C-BE32-E72D297353CC}">
                <c16:uniqueId val="{00000001-7520-4946-8FA8-3D38F6791A89}"/>
              </c:ext>
            </c:extLst>
          </c:dPt>
          <c:dPt>
            <c:idx val="5"/>
            <c:invertIfNegative val="0"/>
            <c:bubble3D val="0"/>
            <c:spPr>
              <a:solidFill>
                <a:srgbClr val="FFFFFF">
                  <a:lumMod val="75000"/>
                </a:srgbClr>
              </a:solidFill>
            </c:spPr>
            <c:extLst xmlns:mc="http://schemas.openxmlformats.org/markup-compatibility/2006" xmlns:c14="http://schemas.microsoft.com/office/drawing/2007/8/2/chart" xmlns:c16="http://schemas.microsoft.com/office/drawing/2014/chart" xmlns:c16r3="http://schemas.microsoft.com/office/drawing/2017/03/chart" xmlns:a14="http://schemas.microsoft.com/office/drawing/2010/main" xmlns:c15="http://schemas.microsoft.com/office/drawing/2012/chart">
              <c:ext xmlns:c16="http://schemas.microsoft.com/office/drawing/2014/chart" uri="{C3380CC4-5D6E-409C-BE32-E72D297353CC}">
                <c16:uniqueId val="{00000003-7520-4946-8FA8-3D38F6791A89}"/>
              </c:ext>
            </c:extLst>
          </c:dPt>
          <c:dLbls>
            <c:spPr>
              <a:noFill/>
              <a:ln>
                <a:noFill/>
              </a:ln>
              <a:effectLst/>
            </c:spPr>
            <c:txPr>
              <a:bodyPr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'Sheet1'!$A$2:$A$7</c:f>
              <c:strCache>
                <c:ptCount val="6"/>
                <c:pt idx="0">
                  <c:v>Ja, i forbindelse med arrangement i kirken eller menighetshuset</c:v>
                </c:pt>
                <c:pt idx="1">
                  <c:v>Ja, jeg har hatt samtale i forbindelse med dåp, konfirmasjon, bryllup eller begravelse</c:v>
                </c:pt>
                <c:pt idx="2">
                  <c:v>Ja, jeg har snakket med en prest eller diakon på sykehus, sykehjem, universitet/høyskole, Forsvaret, fengsel o.l.</c:v>
                </c:pt>
                <c:pt idx="3">
                  <c:v>Ja, har hatt samtale om liv, tro eller sorg (sjelesorgsamtale)</c:v>
                </c:pt>
                <c:pt idx="4">
                  <c:v>Nei, jeg har ikke snakket med noen kirkelig ansatte</c:v>
                </c:pt>
                <c:pt idx="5">
                  <c:v>Husker ikke</c:v>
                </c:pt>
              </c:strCache>
            </c:strRef>
          </c:cat>
          <c:val>
            <c:numRef>
              <c:f>'Sheet1'!$B$2:$B$7</c:f>
              <c:numCache>
                <c:formatCode>0%</c:formatCode>
                <c:ptCount val="6"/>
                <c:pt idx="0">
                  <c:v>0.20094753438509999</c:v>
                </c:pt>
                <c:pt idx="1">
                  <c:v>0.14918964877820001</c:v>
                </c:pt>
                <c:pt idx="2">
                  <c:v>4.6643168785390002E-2</c:v>
                </c:pt>
                <c:pt idx="3">
                  <c:v>3.0391739694420002E-2</c:v>
                </c:pt>
                <c:pt idx="4">
                  <c:v>0.61446428143160003</c:v>
                </c:pt>
                <c:pt idx="5">
                  <c:v>3.2552063132339999E-2</c:v>
                </c:pt>
              </c:numCache>
            </c:numRef>
          </c:val>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520-4946-8FA8-3D38F6791A89}"/>
            </c:ext>
          </c:extLst>
        </c:ser>
        <c:dLbls>
          <c:showLegendKey val="0"/>
          <c:showVal val="1"/>
          <c:showCatName val="0"/>
          <c:showSerName val="0"/>
          <c:showPercent val="0"/>
          <c:showBubbleSize val="0"/>
        </c:dLbls>
        <c:gapWidth val="50"/>
        <c:axId val="1784469088"/>
        <c:axId val="1784465760"/>
      </c:barChart>
      <c:catAx>
        <c:axId val="1784469088"/>
        <c:scaling>
          <c:orientation val="maxMin"/>
        </c:scaling>
        <c:delete val="0"/>
        <c:axPos val="l"/>
        <c:numFmt formatCode="General" sourceLinked="1"/>
        <c:majorTickMark val="none"/>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515350">
                    <a:tint val="75000"/>
                  </a:srgbClr>
                </a:solidFill>
                <a:prstDash val="solid"/>
                <a:round/>
              </a14:hiddenLine>
            </a:ext>
          </a:extLst>
        </c:spPr>
        <c:txPr>
          <a:bodyPr/>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784465760"/>
        <c:crosses val="autoZero"/>
        <c:auto val="1"/>
        <c:lblAlgn val="ctr"/>
        <c:lblOffset val="100"/>
        <c:noMultiLvlLbl val="0"/>
      </c:catAx>
      <c:valAx>
        <c:axId val="1784465760"/>
        <c:scaling>
          <c:orientation val="minMax"/>
          <c:max val="1"/>
          <c:min val="0"/>
        </c:scaling>
        <c:delete val="1"/>
        <c:axPos val="b"/>
        <c:numFmt formatCode="0%" sourceLinked="0"/>
        <c:majorTickMark val="out"/>
        <c:minorTickMark val="none"/>
        <c:tickLblPos val="nextTo"/>
        <c:crossAx val="1784469088"/>
        <c:crosses val="max"/>
        <c:crossBetween val="between"/>
        <c:majorUnit val="0.2"/>
      </c:valAx>
    </c:plotArea>
    <c:plotVisOnly val="1"/>
    <c:dispBlanksAs val="gap"/>
    <c:showDLblsOverMax val="0"/>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txPr>
    <a:bodyPr/>
    <a:lstStyle/>
    <a:p>
      <a:pPr>
        <a:defRPr sz="1800"/>
      </a:pPr>
      <a:endParaRPr lang="nb-NO"/>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2155834279795E-2"/>
          <c:y val="1.6070295775132109E-3"/>
          <c:w val="0.92776140834825138"/>
          <c:h val="0.61079504011670316"/>
        </c:manualLayout>
      </c:layout>
      <c:barChart>
        <c:barDir val="col"/>
        <c:grouping val="clustered"/>
        <c:varyColors val="0"/>
        <c:ser>
          <c:idx val="0"/>
          <c:order val="0"/>
          <c:tx>
            <c:strRef>
              <c:f>Sheet1!$A$2</c:f>
              <c:strCache>
                <c:ptCount val="1"/>
                <c:pt idx="0">
                  <c:v>Ja, i forbindelse med arrangement i kirken eller menighetshuset</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0.20094753438509999</c:v>
                </c:pt>
                <c:pt idx="1">
                  <c:v>0.48117710951940001</c:v>
                </c:pt>
                <c:pt idx="2">
                  <c:v>0.18107924554169999</c:v>
                </c:pt>
                <c:pt idx="3">
                  <c:v>0.13523776078640001</c:v>
                </c:pt>
                <c:pt idx="4">
                  <c:v>6.8465664230080006E-2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5DA9-4F52-9607-3F4B3257F940}"/>
            </c:ext>
          </c:extLst>
        </c:ser>
        <c:ser>
          <c:idx val="1"/>
          <c:order val="1"/>
          <c:tx>
            <c:strRef>
              <c:f>Sheet1!$A$3</c:f>
              <c:strCache>
                <c:ptCount val="1"/>
                <c:pt idx="0">
                  <c:v>Ja, jeg har hatt samtale i forbindelse med dåp, konfirmasjon, bryllup eller begravelse</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0.14918964877820001</c:v>
                </c:pt>
                <c:pt idx="1">
                  <c:v>0.23354518145959999</c:v>
                </c:pt>
                <c:pt idx="2">
                  <c:v>0.16309890101259999</c:v>
                </c:pt>
                <c:pt idx="3">
                  <c:v>8.4518954869949994E-2</c:v>
                </c:pt>
                <c:pt idx="4">
                  <c:v>0.12708361609980001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5DA9-4F52-9607-3F4B3257F940}"/>
            </c:ext>
          </c:extLst>
        </c:ser>
        <c:ser>
          <c:idx val="2"/>
          <c:order val="2"/>
          <c:tx>
            <c:strRef>
              <c:f>Sheet1!$A$4</c:f>
              <c:strCache>
                <c:ptCount val="1"/>
                <c:pt idx="0">
                  <c:v>Ja, jeg har snakket med en prest eller diakon på sykehus, sykehjem, universitet/høyskole, Forsvaret, fengsel o.l.</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4.6643168785390002E-2</c:v>
                </c:pt>
                <c:pt idx="1">
                  <c:v>0.13748629864219999</c:v>
                </c:pt>
                <c:pt idx="2">
                  <c:v>4.4346306405720001E-2</c:v>
                </c:pt>
                <c:pt idx="3">
                  <c:v>2.276828267017E-2</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5DA9-4F52-9607-3F4B3257F940}"/>
            </c:ext>
          </c:extLst>
        </c:ser>
        <c:ser>
          <c:idx val="3"/>
          <c:order val="3"/>
          <c:tx>
            <c:strRef>
              <c:f>Sheet1!$A$5</c:f>
              <c:strCache>
                <c:ptCount val="1"/>
                <c:pt idx="0">
                  <c:v>Ja, har hatt samtale om liv, tro eller sorg (sjelesorgsamtale)</c:v>
                </c:pt>
              </c:strCache>
            </c:strRef>
          </c:tx>
          <c:spPr>
            <a:solidFill>
              <a:schemeClr val="accent1">
                <a:lumMod val="40000"/>
                <a:lumOff val="6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c:formatCode>
                <c:ptCount val="5"/>
                <c:pt idx="0">
                  <c:v>3.0391739694420002E-2</c:v>
                </c:pt>
                <c:pt idx="1">
                  <c:v>7.214435881247E-2</c:v>
                </c:pt>
                <c:pt idx="2">
                  <c:v>2.797370528764E-2</c:v>
                </c:pt>
                <c:pt idx="3">
                  <c:v>7.1154451428940002E-3</c:v>
                </c:pt>
                <c:pt idx="4">
                  <c:v>2.4520850134800001E-2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5DA9-4F52-9607-3F4B3257F940}"/>
            </c:ext>
          </c:extLst>
        </c:ser>
        <c:ser>
          <c:idx val="4"/>
          <c:order val="4"/>
          <c:tx>
            <c:strRef>
              <c:f>Sheet1!$A$6</c:f>
              <c:strCache>
                <c:ptCount val="1"/>
                <c:pt idx="0">
                  <c:v>Nei, jeg har ikke snakket med noen kirkelig ansatte</c:v>
                </c:pt>
              </c:strCache>
            </c:strRef>
          </c:tx>
          <c:spPr>
            <a:solidFill>
              <a:schemeClr val="bg1">
                <a:lumMod val="5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Sheet1!$B$6:$F$6</c:f>
              <c:numCache>
                <c:formatCode>0%</c:formatCode>
                <c:ptCount val="5"/>
                <c:pt idx="0">
                  <c:v>0.61446428143160003</c:v>
                </c:pt>
                <c:pt idx="1">
                  <c:v>0.27618887830240002</c:v>
                </c:pt>
                <c:pt idx="2">
                  <c:v>0.60053983281250001</c:v>
                </c:pt>
                <c:pt idx="3">
                  <c:v>0.73435619156800003</c:v>
                </c:pt>
                <c:pt idx="4">
                  <c:v>0.78961198375270003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5DA9-4F52-9607-3F4B3257F940}"/>
            </c:ext>
          </c:extLst>
        </c:ser>
        <c:ser>
          <c:idx val="5"/>
          <c:order val="5"/>
          <c:tx>
            <c:strRef>
              <c:f>Sheet1!$A$7</c:f>
              <c:strCache>
                <c:ptCount val="1"/>
                <c:pt idx="0">
                  <c:v>Husker ikke</c:v>
                </c:pt>
              </c:strCache>
            </c:strRef>
          </c:tx>
          <c:spPr>
            <a:solidFill>
              <a:schemeClr val="bg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Sheet1!$B$7:$F$7</c:f>
              <c:numCache>
                <c:formatCode>0%</c:formatCode>
                <c:ptCount val="5"/>
                <c:pt idx="0">
                  <c:v>3.2552063132339999E-2</c:v>
                </c:pt>
                <c:pt idx="1">
                  <c:v>4.1937869413410003E-2</c:v>
                </c:pt>
                <c:pt idx="2">
                  <c:v>3.7141295890460002E-2</c:v>
                </c:pt>
                <c:pt idx="3">
                  <c:v>4.855287861503E-2</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5DA9-4F52-9607-3F4B3257F940}"/>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1.2681656929034653E-2"/>
          <c:y val="0.73297232858447325"/>
          <c:w val="0.97542870907277213"/>
          <c:h val="0.26690099186179406"/>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444303600680609E-2"/>
          <c:y val="7.0853220213918558E-2"/>
          <c:w val="0.92580760838630094"/>
          <c:h val="0.59156334323388426"/>
        </c:manualLayout>
      </c:layout>
      <c:barChart>
        <c:barDir val="bar"/>
        <c:grouping val="percentStacked"/>
        <c:varyColors val="0"/>
        <c:ser>
          <c:idx val="0"/>
          <c:order val="0"/>
          <c:tx>
            <c:strRef>
              <c:f>'Sheet1'!$A$2</c:f>
              <c:strCache>
                <c:ptCount val="1"/>
                <c:pt idx="0">
                  <c:v>Veldig godt inntrykk</c:v>
                </c:pt>
              </c:strCache>
            </c:strRef>
          </c:tx>
          <c:spPr>
            <a:solidFill>
              <a:srgbClr val="71C3B3"/>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08B-4CED-BF45-6E3D568ED899}"/>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708B-4CED-BF45-6E3D568ED899}"/>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708B-4CED-BF45-6E3D568ED899}"/>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'Sheet1'!$B$2:$B$2</c:f>
              <c:numCache>
                <c:formatCode>0%</c:formatCode>
                <c:ptCount val="1"/>
                <c:pt idx="0">
                  <c:v>0.11067635924329999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708B-4CED-BF45-6E3D568ED899}"/>
            </c:ext>
          </c:extLst>
        </c:ser>
        <c:ser>
          <c:idx val="1"/>
          <c:order val="1"/>
          <c:tx>
            <c:strRef>
              <c:f>'Sheet1'!$A$3</c:f>
              <c:strCache>
                <c:ptCount val="1"/>
                <c:pt idx="0">
                  <c:v>Ganske godt inntrykk</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'Sheet1'!$B$3:$B$3</c:f>
              <c:numCache>
                <c:formatCode>0%</c:formatCode>
                <c:ptCount val="1"/>
                <c:pt idx="0">
                  <c:v>0.40580586284499998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708B-4CED-BF45-6E3D568ED899}"/>
            </c:ext>
          </c:extLst>
        </c:ser>
        <c:ser>
          <c:idx val="2"/>
          <c:order val="2"/>
          <c:tx>
            <c:strRef>
              <c:f>'Sheet1'!$A$4</c:f>
              <c:strCache>
                <c:ptCount val="1"/>
                <c:pt idx="0">
                  <c:v>Verken godt eller dårlig</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'Sheet1'!$B$4:$B$4</c:f>
              <c:numCache>
                <c:formatCode>0%</c:formatCode>
                <c:ptCount val="1"/>
                <c:pt idx="0">
                  <c:v>0.36844962207179999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708B-4CED-BF45-6E3D568ED899}"/>
            </c:ext>
          </c:extLst>
        </c:ser>
        <c:ser>
          <c:idx val="3"/>
          <c:order val="3"/>
          <c:tx>
            <c:strRef>
              <c:f>'Sheet1'!$A$5</c:f>
              <c:strCache>
                <c:ptCount val="1"/>
                <c:pt idx="0">
                  <c:v>Ganske dårlig inntrykk</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'Sheet1'!$B$5:$B$5</c:f>
              <c:numCache>
                <c:formatCode>0%</c:formatCode>
                <c:ptCount val="1"/>
                <c:pt idx="0">
                  <c:v>6.2993932182159998E-2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6-708B-4CED-BF45-6E3D568ED899}"/>
            </c:ext>
          </c:extLst>
        </c:ser>
        <c:ser>
          <c:idx val="4"/>
          <c:order val="4"/>
          <c:tx>
            <c:strRef>
              <c:f>'Sheet1'!$A$6</c:f>
              <c:strCache>
                <c:ptCount val="1"/>
                <c:pt idx="0">
                  <c:v>Veldig dårlig inntrykk</c:v>
                </c:pt>
              </c:strCache>
            </c:strRef>
          </c:tx>
          <c:spPr>
            <a:solidFill>
              <a:srgbClr val="F2664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'Sheet1'!$B$6:$B$6</c:f>
              <c:numCache>
                <c:formatCode>0%</c:formatCode>
                <c:ptCount val="1"/>
                <c:pt idx="0">
                  <c:v>2.4312190393679999E-2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7-708B-4CED-BF45-6E3D568ED899}"/>
            </c:ext>
          </c:extLst>
        </c:ser>
        <c:ser>
          <c:idx val="5"/>
          <c:order val="5"/>
          <c:tx>
            <c:strRef>
              <c:f>'Sheet1'!$A$7</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'Sheet1'!$B$7:$B$7</c:f>
              <c:numCache>
                <c:formatCode>0%</c:formatCode>
                <c:ptCount val="1"/>
                <c:pt idx="0">
                  <c:v>2.776203326411E-2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8-708B-4CED-BF45-6E3D568ED899}"/>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none"/>
        <c:minorTickMark val="none"/>
        <c:tickLblPos val="nextTo"/>
        <c:crossAx val="310841776"/>
        <c:crosses val="autoZero"/>
        <c:crossBetween val="between"/>
      </c:valAx>
      <c:catAx>
        <c:axId val="310841776"/>
        <c:scaling>
          <c:orientation val="minMax"/>
        </c:scaling>
        <c:delete val="1"/>
        <c:axPos val="l"/>
        <c:numFmt formatCode="General" sourceLinked="1"/>
        <c:majorTickMark val="none"/>
        <c:minorTickMark val="none"/>
        <c:tickLblPos val="nextTo"/>
        <c:crossAx val="310840136"/>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Entry>
      <c:legendEntry>
        <c:idx val="2"/>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Entry>
      <c:layout>
        <c:manualLayout>
          <c:xMode val="edge"/>
          <c:yMode val="edge"/>
          <c:x val="3.1669036271485859E-2"/>
          <c:y val="0.64064893439304138"/>
          <c:w val="0.95273408310463892"/>
          <c:h val="0.15021136590793904"/>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1328127794388893E-3"/>
          <c:w val="0.98956199311318838"/>
          <c:h val="0.6082731562600886"/>
        </c:manualLayout>
      </c:layout>
      <c:barChart>
        <c:barDir val="col"/>
        <c:grouping val="clustered"/>
        <c:varyColors val="0"/>
        <c:ser>
          <c:idx val="0"/>
          <c:order val="0"/>
          <c:tx>
            <c:strRef>
              <c:f>'Sheet1'!$A$2</c:f>
              <c:strCache>
                <c:ptCount val="1"/>
                <c:pt idx="0">
                  <c:v>Ja, i forbindelse med arrangement i kirken eller menighetshuset</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0.1621187860154</c:v>
                </c:pt>
                <c:pt idx="1">
                  <c:v>0.14912429929170001</c:v>
                </c:pt>
                <c:pt idx="2">
                  <c:v>0.1842317937138</c:v>
                </c:pt>
                <c:pt idx="3">
                  <c:v>0.15119904730370001</c:v>
                </c:pt>
                <c:pt idx="4">
                  <c:v>0.20094753438509999</c:v>
                </c:pt>
                <c:pt idx="5">
                  <c:v>0.1622216454256</c:v>
                </c:pt>
                <c:pt idx="6">
                  <c:v>0.2157235333111</c:v>
                </c:pt>
                <c:pt idx="7">
                  <c:v>0.1686676466459</c:v>
                </c:pt>
                <c:pt idx="8">
                  <c:v>0.1528769824299</c:v>
                </c:pt>
                <c:pt idx="9">
                  <c:v>0.16535945243290001</c:v>
                </c:pt>
                <c:pt idx="10">
                  <c:v>0.1407759000987</c:v>
                </c:pt>
                <c:pt idx="11">
                  <c:v>0.1344515489334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9D1A-4463-8584-FB7F37068754}"/>
            </c:ext>
          </c:extLst>
        </c:ser>
        <c:ser>
          <c:idx val="1"/>
          <c:order val="1"/>
          <c:tx>
            <c:strRef>
              <c:f>'Sheet1'!$A$3</c:f>
              <c:strCache>
                <c:ptCount val="1"/>
                <c:pt idx="0">
                  <c:v>Ja, jeg har hatt samtale i forbindelse med dåp, konfirmasjon, bryllup eller begravelse</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0.12094846285959999</c:v>
                </c:pt>
                <c:pt idx="1">
                  <c:v>0.15357018004549999</c:v>
                </c:pt>
                <c:pt idx="2">
                  <c:v>9.6748684568309998E-2</c:v>
                </c:pt>
                <c:pt idx="3">
                  <c:v>0.1126050682124</c:v>
                </c:pt>
                <c:pt idx="4">
                  <c:v>0.14918964877820001</c:v>
                </c:pt>
                <c:pt idx="5">
                  <c:v>0.1058086611238</c:v>
                </c:pt>
                <c:pt idx="6">
                  <c:v>0.1154549711355</c:v>
                </c:pt>
                <c:pt idx="7">
                  <c:v>0.1156335674866</c:v>
                </c:pt>
                <c:pt idx="8">
                  <c:v>0.12709534873639999</c:v>
                </c:pt>
                <c:pt idx="9">
                  <c:v>0.14131415958589999</c:v>
                </c:pt>
                <c:pt idx="10">
                  <c:v>0.1250709899877</c:v>
                </c:pt>
                <c:pt idx="11">
                  <c:v>0.11114811987000001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9D1A-4463-8584-FB7F37068754}"/>
            </c:ext>
          </c:extLst>
        </c:ser>
        <c:ser>
          <c:idx val="2"/>
          <c:order val="2"/>
          <c:tx>
            <c:strRef>
              <c:f>'Sheet1'!$A$4</c:f>
              <c:strCache>
                <c:ptCount val="1"/>
                <c:pt idx="0">
                  <c:v>Ja, jeg har snakket med en prest eller diakon på sykehus, sykehjem, universitet/høyskole, Forsvaret, fengsel o.l.</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5.102034083807E-2</c:v>
                </c:pt>
                <c:pt idx="1">
                  <c:v>6.8851074296450002E-2</c:v>
                </c:pt>
                <c:pt idx="2">
                  <c:v>5.4671747819640001E-2</c:v>
                </c:pt>
                <c:pt idx="3">
                  <c:v>5.074788838008E-2</c:v>
                </c:pt>
                <c:pt idx="4">
                  <c:v>4.6643168785390002E-2</c:v>
                </c:pt>
                <c:pt idx="5">
                  <c:v>4.8462533471950002E-2</c:v>
                </c:pt>
                <c:pt idx="6">
                  <c:v>3.9311158284709997E-2</c:v>
                </c:pt>
                <c:pt idx="7">
                  <c:v>6.7301018877619995E-2</c:v>
                </c:pt>
                <c:pt idx="8">
                  <c:v>4.630003414074E-2</c:v>
                </c:pt>
                <c:pt idx="9">
                  <c:v>6.1781263700480003E-2</c:v>
                </c:pt>
                <c:pt idx="10">
                  <c:v>5.250427129232E-2</c:v>
                </c:pt>
                <c:pt idx="11">
                  <c:v>3.9094056469780002E-2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9D1A-4463-8584-FB7F37068754}"/>
            </c:ext>
          </c:extLst>
        </c:ser>
        <c:ser>
          <c:idx val="3"/>
          <c:order val="3"/>
          <c:tx>
            <c:strRef>
              <c:f>'Sheet1'!$A$5</c:f>
              <c:strCache>
                <c:ptCount val="1"/>
                <c:pt idx="0">
                  <c:v>Ja, har hatt samtale om liv, tro eller sorg (sjelesorgsamtale)</c:v>
                </c:pt>
              </c:strCache>
            </c:strRef>
          </c:tx>
          <c:spPr>
            <a:solidFill>
              <a:schemeClr val="accent1">
                <a:lumMod val="40000"/>
                <a:lumOff val="6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'Sheet1'!$B$5:$M$5</c:f>
              <c:numCache>
                <c:formatCode>0%</c:formatCode>
                <c:ptCount val="12"/>
                <c:pt idx="0">
                  <c:v>2.2229066171049999E-2</c:v>
                </c:pt>
                <c:pt idx="1">
                  <c:v>1.5496891961619999E-2</c:v>
                </c:pt>
                <c:pt idx="2">
                  <c:v>1.110982576727E-2</c:v>
                </c:pt>
                <c:pt idx="3">
                  <c:v>1.6078740135619999E-2</c:v>
                </c:pt>
                <c:pt idx="4">
                  <c:v>3.0391739694420002E-2</c:v>
                </c:pt>
                <c:pt idx="5">
                  <c:v>1.8230853623460001E-2</c:v>
                </c:pt>
                <c:pt idx="6">
                  <c:v>2.162871606353E-2</c:v>
                </c:pt>
                <c:pt idx="7">
                  <c:v>3.7756729169919998E-2</c:v>
                </c:pt>
                <c:pt idx="8">
                  <c:v>1.64754878592E-2</c:v>
                </c:pt>
                <c:pt idx="9">
                  <c:v>1.3167303723060001E-2</c:v>
                </c:pt>
                <c:pt idx="10">
                  <c:v>2.9773262059779999E-2</c:v>
                </c:pt>
                <c:pt idx="11">
                  <c:v>2.4291615539569999E-2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9D1A-4463-8584-FB7F37068754}"/>
            </c:ext>
          </c:extLst>
        </c:ser>
        <c:ser>
          <c:idx val="4"/>
          <c:order val="4"/>
          <c:tx>
            <c:strRef>
              <c:f>'Sheet1'!$A$6</c:f>
              <c:strCache>
                <c:ptCount val="1"/>
                <c:pt idx="0">
                  <c:v>Nei, jeg har ikke snakket med noen kirkelig ansatte</c:v>
                </c:pt>
              </c:strCache>
            </c:strRef>
          </c:tx>
          <c:spPr>
            <a:solidFill>
              <a:schemeClr val="bg1">
                <a:lumMod val="5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'Sheet1'!$B$6:$M$6</c:f>
              <c:numCache>
                <c:formatCode>0%</c:formatCode>
                <c:ptCount val="12"/>
                <c:pt idx="0">
                  <c:v>0.67311825867770003</c:v>
                </c:pt>
                <c:pt idx="1">
                  <c:v>0.63979570500829996</c:v>
                </c:pt>
                <c:pt idx="2">
                  <c:v>0.67161873649220005</c:v>
                </c:pt>
                <c:pt idx="3">
                  <c:v>0.69349350064079995</c:v>
                </c:pt>
                <c:pt idx="4">
                  <c:v>0.61446428143160003</c:v>
                </c:pt>
                <c:pt idx="5">
                  <c:v>0.71526995902519996</c:v>
                </c:pt>
                <c:pt idx="6">
                  <c:v>0.64339215284859996</c:v>
                </c:pt>
                <c:pt idx="7">
                  <c:v>0.64661202100820003</c:v>
                </c:pt>
                <c:pt idx="8">
                  <c:v>0.67596306148469998</c:v>
                </c:pt>
                <c:pt idx="9">
                  <c:v>0.64226294270499995</c:v>
                </c:pt>
                <c:pt idx="10">
                  <c:v>0.67793786756889995</c:v>
                </c:pt>
                <c:pt idx="11">
                  <c:v>0.71084328079710002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9D1A-4463-8584-FB7F37068754}"/>
            </c:ext>
          </c:extLst>
        </c:ser>
        <c:ser>
          <c:idx val="5"/>
          <c:order val="5"/>
          <c:tx>
            <c:strRef>
              <c:f>'Sheet1'!$A$7</c:f>
              <c:strCache>
                <c:ptCount val="1"/>
                <c:pt idx="0">
                  <c:v>Husker ikke</c:v>
                </c:pt>
              </c:strCache>
            </c:strRef>
          </c:tx>
          <c:spPr>
            <a:solidFill>
              <a:schemeClr val="bg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'Sheet1'!$B$7:$M$7</c:f>
              <c:numCache>
                <c:formatCode>0%</c:formatCode>
                <c:ptCount val="12"/>
                <c:pt idx="0">
                  <c:v>4.0408265133059999E-2</c:v>
                </c:pt>
                <c:pt idx="1">
                  <c:v>3.623834217211E-2</c:v>
                </c:pt>
                <c:pt idx="2">
                  <c:v>6.5692747092920001E-2</c:v>
                </c:pt>
                <c:pt idx="3">
                  <c:v>3.3668660654839998E-2</c:v>
                </c:pt>
                <c:pt idx="4">
                  <c:v>3.2552063132339999E-2</c:v>
                </c:pt>
                <c:pt idx="5">
                  <c:v>2.6428619302600001E-2</c:v>
                </c:pt>
                <c:pt idx="6">
                  <c:v>3.8614657313389998E-2</c:v>
                </c:pt>
                <c:pt idx="7">
                  <c:v>5.2114479182059997E-2</c:v>
                </c:pt>
                <c:pt idx="8">
                  <c:v>4.127678559148E-2</c:v>
                </c:pt>
                <c:pt idx="9">
                  <c:v>4.8384994024849998E-2</c:v>
                </c:pt>
                <c:pt idx="10">
                  <c:v>4.2055124007519998E-2</c:v>
                </c:pt>
                <c:pt idx="11">
                  <c:v>3.8957810411869999E-2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9D1A-4463-8584-FB7F37068754}"/>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1.3893911775186448E-2"/>
          <c:y val="0.72424581645017694"/>
          <c:w val="0.97410023398566126"/>
          <c:h val="0.27554880498520695"/>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101635148791995"/>
          <c:y val="5.8210602549246815E-2"/>
          <c:w val="0.59306214147054337"/>
          <c:h val="0.80282307543270459"/>
        </c:manualLayout>
      </c:layout>
      <c:barChart>
        <c:barDir val="bar"/>
        <c:grouping val="percentStacked"/>
        <c:varyColors val="0"/>
        <c:ser>
          <c:idx val="0"/>
          <c:order val="0"/>
          <c:tx>
            <c:strRef>
              <c:f>'Sheet1'!$B$1</c:f>
              <c:strCache>
                <c:ptCount val="1"/>
                <c:pt idx="0">
                  <c:v>Helt uenig</c:v>
                </c:pt>
              </c:strCache>
            </c:strRef>
          </c:tx>
          <c:spPr>
            <a:solidFill>
              <a:srgbClr val="F26649"/>
            </a:solidFill>
            <a:ln>
              <a:noFill/>
            </a:ln>
            <a:effectLst/>
          </c:spPr>
          <c:invertIfNegative val="0"/>
          <c:dPt>
            <c:idx val="0"/>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200-4FF1-97B4-6EF7DC0DFBC1}"/>
              </c:ext>
            </c:extLst>
          </c:dPt>
          <c:dPt>
            <c:idx val="1"/>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00-4FF1-97B4-6EF7DC0DFBC1}"/>
              </c:ext>
            </c:extLst>
          </c:dPt>
          <c:dPt>
            <c:idx val="2"/>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D200-4FF1-97B4-6EF7DC0DFBC1}"/>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Jeg ønsker at kirkene holder mer åpent</c:v>
                </c:pt>
                <c:pt idx="1">
                  <c:v>Min kirke betyr mye for meg</c:v>
                </c:pt>
                <c:pt idx="2">
                  <c:v>Jeg opplever ro når jeg er i en kirke</c:v>
                </c:pt>
                <c:pt idx="3">
                  <c:v>Det er viktig for meg at min lokalkirke er godt vedlikeholdt</c:v>
                </c:pt>
              </c:strCache>
            </c:strRef>
          </c:cat>
          <c:val>
            <c:numRef>
              <c:f>'Sheet1'!$B$2:$B$5</c:f>
              <c:numCache>
                <c:formatCode>0%</c:formatCode>
                <c:ptCount val="4"/>
                <c:pt idx="0">
                  <c:v>4.9325143344459997E-2</c:v>
                </c:pt>
                <c:pt idx="1">
                  <c:v>0.1124254233047</c:v>
                </c:pt>
                <c:pt idx="2">
                  <c:v>6.4950618215009998E-2</c:v>
                </c:pt>
                <c:pt idx="3">
                  <c:v>3.9677474957979998E-2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00-4FF1-97B4-6EF7DC0DFBC1}"/>
            </c:ext>
          </c:extLst>
        </c:ser>
        <c:ser>
          <c:idx val="1"/>
          <c:order val="1"/>
          <c:tx>
            <c:strRef>
              <c:f>'Sheet1'!$C$1</c:f>
              <c:strCache>
                <c:ptCount val="1"/>
                <c:pt idx="0">
                  <c:v>Litt uenig</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Jeg ønsker at kirkene holder mer åpent</c:v>
                </c:pt>
                <c:pt idx="1">
                  <c:v>Min kirke betyr mye for meg</c:v>
                </c:pt>
                <c:pt idx="2">
                  <c:v>Jeg opplever ro når jeg er i en kirke</c:v>
                </c:pt>
                <c:pt idx="3">
                  <c:v>Det er viktig for meg at min lokalkirke er godt vedlikeholdt</c:v>
                </c:pt>
              </c:strCache>
            </c:strRef>
          </c:cat>
          <c:val>
            <c:numRef>
              <c:f>'Sheet1'!$C$2:$C$5</c:f>
              <c:numCache>
                <c:formatCode>0%</c:formatCode>
                <c:ptCount val="4"/>
                <c:pt idx="0">
                  <c:v>2.2342520607969998E-2</c:v>
                </c:pt>
                <c:pt idx="1">
                  <c:v>9.3376781906859996E-2</c:v>
                </c:pt>
                <c:pt idx="2">
                  <c:v>5.7045403184620001E-2</c:v>
                </c:pt>
                <c:pt idx="3">
                  <c:v>5.3135555858940002E-3</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4-D200-4FF1-97B4-6EF7DC0DFBC1}"/>
            </c:ext>
          </c:extLst>
        </c:ser>
        <c:ser>
          <c:idx val="2"/>
          <c:order val="2"/>
          <c:tx>
            <c:strRef>
              <c:f>'Sheet1'!$D$1</c:f>
              <c:strCache>
                <c:ptCount val="1"/>
                <c:pt idx="0">
                  <c:v>Verken eller</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Jeg ønsker at kirkene holder mer åpent</c:v>
                </c:pt>
                <c:pt idx="1">
                  <c:v>Min kirke betyr mye for meg</c:v>
                </c:pt>
                <c:pt idx="2">
                  <c:v>Jeg opplever ro når jeg er i en kirke</c:v>
                </c:pt>
                <c:pt idx="3">
                  <c:v>Det er viktig for meg at min lokalkirke er godt vedlikeholdt</c:v>
                </c:pt>
              </c:strCache>
            </c:strRef>
          </c:cat>
          <c:val>
            <c:numRef>
              <c:f>'Sheet1'!$D$2:$D$5</c:f>
              <c:numCache>
                <c:formatCode>0%</c:formatCode>
                <c:ptCount val="4"/>
                <c:pt idx="0">
                  <c:v>0.45980107712759999</c:v>
                </c:pt>
                <c:pt idx="1">
                  <c:v>0.2470107516975</c:v>
                </c:pt>
                <c:pt idx="2">
                  <c:v>0.14559832819230001</c:v>
                </c:pt>
                <c:pt idx="3">
                  <c:v>7.9243314631069997E-2</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5-D200-4FF1-97B4-6EF7DC0DFBC1}"/>
            </c:ext>
          </c:extLst>
        </c:ser>
        <c:ser>
          <c:idx val="3"/>
          <c:order val="3"/>
          <c:tx>
            <c:strRef>
              <c:f>'Sheet1'!$E$1</c:f>
              <c:strCache>
                <c:ptCount val="1"/>
                <c:pt idx="0">
                  <c:v>Litt enig</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Jeg ønsker at kirkene holder mer åpent</c:v>
                </c:pt>
                <c:pt idx="1">
                  <c:v>Min kirke betyr mye for meg</c:v>
                </c:pt>
                <c:pt idx="2">
                  <c:v>Jeg opplever ro når jeg er i en kirke</c:v>
                </c:pt>
                <c:pt idx="3">
                  <c:v>Det er viktig for meg at min lokalkirke er godt vedlikeholdt</c:v>
                </c:pt>
              </c:strCache>
            </c:strRef>
          </c:cat>
          <c:val>
            <c:numRef>
              <c:f>'Sheet1'!$E$2:$E$5</c:f>
              <c:numCache>
                <c:formatCode>0%</c:formatCode>
                <c:ptCount val="4"/>
                <c:pt idx="0">
                  <c:v>0.2189030940411</c:v>
                </c:pt>
                <c:pt idx="1">
                  <c:v>0.26761112884060001</c:v>
                </c:pt>
                <c:pt idx="2">
                  <c:v>0.29442457668299998</c:v>
                </c:pt>
                <c:pt idx="3">
                  <c:v>0.33413105964090001</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6-D200-4FF1-97B4-6EF7DC0DFBC1}"/>
            </c:ext>
          </c:extLst>
        </c:ser>
        <c:ser>
          <c:idx val="4"/>
          <c:order val="4"/>
          <c:tx>
            <c:strRef>
              <c:f>'Sheet1'!$F$1</c:f>
              <c:strCache>
                <c:ptCount val="1"/>
                <c:pt idx="0">
                  <c:v>Helt enig</c:v>
                </c:pt>
              </c:strCache>
            </c:strRef>
          </c:tx>
          <c:spPr>
            <a:solidFill>
              <a:srgbClr val="71C3B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Jeg ønsker at kirkene holder mer åpent</c:v>
                </c:pt>
                <c:pt idx="1">
                  <c:v>Min kirke betyr mye for meg</c:v>
                </c:pt>
                <c:pt idx="2">
                  <c:v>Jeg opplever ro når jeg er i en kirke</c:v>
                </c:pt>
                <c:pt idx="3">
                  <c:v>Det er viktig for meg at min lokalkirke er godt vedlikeholdt</c:v>
                </c:pt>
              </c:strCache>
            </c:strRef>
          </c:cat>
          <c:val>
            <c:numRef>
              <c:f>'Sheet1'!$F$2:$F$5</c:f>
              <c:numCache>
                <c:formatCode>0%</c:formatCode>
                <c:ptCount val="4"/>
                <c:pt idx="0">
                  <c:v>0.1198749663224</c:v>
                </c:pt>
                <c:pt idx="1">
                  <c:v>0.23804675904030001</c:v>
                </c:pt>
                <c:pt idx="2">
                  <c:v>0.40305179842760003</c:v>
                </c:pt>
                <c:pt idx="3">
                  <c:v>0.51483219298670002</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7-D200-4FF1-97B4-6EF7DC0DFBC1}"/>
            </c:ext>
          </c:extLst>
        </c:ser>
        <c:ser>
          <c:idx val="5"/>
          <c:order val="5"/>
          <c:tx>
            <c:strRef>
              <c:f>'Sheet1'!$G$1</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Jeg ønsker at kirkene holder mer åpent</c:v>
                </c:pt>
                <c:pt idx="1">
                  <c:v>Min kirke betyr mye for meg</c:v>
                </c:pt>
                <c:pt idx="2">
                  <c:v>Jeg opplever ro når jeg er i en kirke</c:v>
                </c:pt>
                <c:pt idx="3">
                  <c:v>Det er viktig for meg at min lokalkirke er godt vedlikeholdt</c:v>
                </c:pt>
              </c:strCache>
            </c:strRef>
          </c:cat>
          <c:val>
            <c:numRef>
              <c:f>'Sheet1'!$G$2:$G$5</c:f>
              <c:numCache>
                <c:formatCode>0%</c:formatCode>
                <c:ptCount val="4"/>
                <c:pt idx="0">
                  <c:v>0.1297531985564</c:v>
                </c:pt>
                <c:pt idx="1">
                  <c:v>4.152915521002E-2</c:v>
                </c:pt>
                <c:pt idx="2">
                  <c:v>3.4929275297470003E-2</c:v>
                </c:pt>
                <c:pt idx="3">
                  <c:v>2.6802402197429999E-2</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8-D200-4FF1-97B4-6EF7DC0DFBC1}"/>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out"/>
        <c:minorTickMark val="none"/>
        <c:tickLblPos val="nextTo"/>
        <c:crossAx val="310841776"/>
        <c:crosses val="autoZero"/>
        <c:crossBetween val="between"/>
      </c:valAx>
      <c:catAx>
        <c:axId val="310841776"/>
        <c:scaling>
          <c:orientation val="minMax"/>
        </c:scaling>
        <c:delete val="0"/>
        <c:axPos val="l"/>
        <c:numFmt formatCode="General" sourceLinked="1"/>
        <c:majorTickMark val="out"/>
        <c:minorTickMark val="none"/>
        <c:tickLblPos val="nextTo"/>
        <c:spPr>
          <a:ln>
            <a:noFill/>
          </a:ln>
        </c:spPr>
        <c:txPr>
          <a:bodyPr/>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legend>
      <c:legendPos val="r"/>
      <c:layout>
        <c:manualLayout>
          <c:xMode val="edge"/>
          <c:yMode val="edge"/>
          <c:x val="4.6447696290989965E-2"/>
          <c:y val="0.84103510903616419"/>
          <c:w val="0.95237406062094665"/>
          <c:h val="0.15585198458507785"/>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chart>
  <c:spPr>
    <a:noFill/>
    <a:ln>
      <a:noFill/>
    </a:ln>
    <a:effectLst/>
  </c:spPr>
  <c:txPr>
    <a:bodyPr/>
    <a:lstStyle/>
    <a:p>
      <a:pPr>
        <a:defRPr/>
      </a:pPr>
      <a:endParaRPr lang="nb-NO"/>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993412756660094E-2"/>
          <c:y val="0.10211524434719182"/>
          <c:w val="0.97132771870822687"/>
          <c:h val="0.63705324580598099"/>
        </c:manualLayout>
      </c:layout>
      <c:barChart>
        <c:barDir val="col"/>
        <c:grouping val="clustered"/>
        <c:varyColors val="0"/>
        <c:ser>
          <c:idx val="0"/>
          <c:order val="0"/>
          <c:tx>
            <c:strRef>
              <c:f>Sheet1!$A$2</c:f>
              <c:strCache>
                <c:ptCount val="1"/>
                <c:pt idx="0">
                  <c:v>Det er viktig for meg at min lokalkirke er godt vedlikeholdt</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0.84896325262759997</c:v>
                </c:pt>
                <c:pt idx="1">
                  <c:v>0.98037533135449995</c:v>
                </c:pt>
                <c:pt idx="2">
                  <c:v>0.96178899064650003</c:v>
                </c:pt>
                <c:pt idx="3">
                  <c:v>0.78424560796060006</c:v>
                </c:pt>
                <c:pt idx="4">
                  <c:v>0.63210893667320001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90FE-41F9-8F0E-047AF4D3B12B}"/>
            </c:ext>
          </c:extLst>
        </c:ser>
        <c:ser>
          <c:idx val="1"/>
          <c:order val="1"/>
          <c:tx>
            <c:strRef>
              <c:f>Sheet1!$A$3</c:f>
              <c:strCache>
                <c:ptCount val="1"/>
                <c:pt idx="0">
                  <c:v>Jeg opplever ro når jeg er i en kirke</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0.69747637511060001</c:v>
                </c:pt>
                <c:pt idx="1">
                  <c:v>0.91408084671000001</c:v>
                </c:pt>
                <c:pt idx="2">
                  <c:v>0.91982447521419997</c:v>
                </c:pt>
                <c:pt idx="3">
                  <c:v>0.59183446754059998</c:v>
                </c:pt>
                <c:pt idx="4">
                  <c:v>0.2818076285328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90FE-41F9-8F0E-047AF4D3B12B}"/>
            </c:ext>
          </c:extLst>
        </c:ser>
        <c:ser>
          <c:idx val="2"/>
          <c:order val="2"/>
          <c:tx>
            <c:strRef>
              <c:f>Sheet1!$A$4</c:f>
              <c:strCache>
                <c:ptCount val="1"/>
                <c:pt idx="0">
                  <c:v>Min kirke betyr mye for meg</c:v>
                </c:pt>
              </c:strCache>
            </c:strRef>
          </c:tx>
          <c:spPr>
            <a:solidFill>
              <a:schemeClr val="accent3"/>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0.50565788788090005</c:v>
                </c:pt>
                <c:pt idx="1">
                  <c:v>0.97930494059249995</c:v>
                </c:pt>
                <c:pt idx="2">
                  <c:v>0.65004448988230001</c:v>
                </c:pt>
                <c:pt idx="3">
                  <c:v>0.24801237536330001</c:v>
                </c:pt>
                <c:pt idx="4">
                  <c:v>0.16236111200309999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90FE-41F9-8F0E-047AF4D3B12B}"/>
            </c:ext>
          </c:extLst>
        </c:ser>
        <c:ser>
          <c:idx val="3"/>
          <c:order val="3"/>
          <c:tx>
            <c:strRef>
              <c:f>Sheet1!$A$5</c:f>
              <c:strCache>
                <c:ptCount val="1"/>
                <c:pt idx="0">
                  <c:v>Jeg ønsker at kirkene holder mer åpent</c:v>
                </c:pt>
              </c:strCache>
            </c:strRef>
          </c:tx>
          <c:spPr>
            <a:solidFill>
              <a:schemeClr val="accent4"/>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c:formatCode>
                <c:ptCount val="5"/>
                <c:pt idx="0">
                  <c:v>0.3387780603635</c:v>
                </c:pt>
                <c:pt idx="1">
                  <c:v>0.54467845094099998</c:v>
                </c:pt>
                <c:pt idx="2">
                  <c:v>0.4287481264911</c:v>
                </c:pt>
                <c:pt idx="3">
                  <c:v>0.2784765203931</c:v>
                </c:pt>
                <c:pt idx="4">
                  <c:v>9.0411845040499997E-2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90FE-41F9-8F0E-047AF4D3B12B}"/>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1.7707387537285974E-2"/>
          <c:y val="0.7991924969991443"/>
          <c:w val="0.93540874599507018"/>
          <c:h val="0.20080750300085576"/>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55631078508708E-3"/>
          <c:y val="9.919766593727207E-2"/>
          <c:w val="0.98235568634304637"/>
          <c:h val="0.63997082421590068"/>
        </c:manualLayout>
      </c:layout>
      <c:barChart>
        <c:barDir val="col"/>
        <c:grouping val="clustered"/>
        <c:varyColors val="0"/>
        <c:ser>
          <c:idx val="0"/>
          <c:order val="0"/>
          <c:tx>
            <c:strRef>
              <c:f>'Sheet1'!$A$2</c:f>
              <c:strCache>
                <c:ptCount val="1"/>
                <c:pt idx="0">
                  <c:v>Det er viktig for meg at min lokalkirke er godt vedlikeholdt</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0.81094835844699997</c:v>
                </c:pt>
                <c:pt idx="1">
                  <c:v>0.80765149873719999</c:v>
                </c:pt>
                <c:pt idx="2">
                  <c:v>0.83402115497340001</c:v>
                </c:pt>
                <c:pt idx="3">
                  <c:v>0.81402397582950003</c:v>
                </c:pt>
                <c:pt idx="4">
                  <c:v>0.84896325262759997</c:v>
                </c:pt>
                <c:pt idx="5">
                  <c:v>0.80338209484650003</c:v>
                </c:pt>
                <c:pt idx="6">
                  <c:v>0.79153785535260002</c:v>
                </c:pt>
                <c:pt idx="7">
                  <c:v>0.81610023288639999</c:v>
                </c:pt>
                <c:pt idx="8">
                  <c:v>0.84819015797279995</c:v>
                </c:pt>
                <c:pt idx="9">
                  <c:v>0.85087876604690005</c:v>
                </c:pt>
                <c:pt idx="10">
                  <c:v>0.80291647380690001</c:v>
                </c:pt>
                <c:pt idx="11">
                  <c:v>0.75606923587660002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E673-49D3-B31E-1F276FB05E0F}"/>
            </c:ext>
          </c:extLst>
        </c:ser>
        <c:ser>
          <c:idx val="1"/>
          <c:order val="1"/>
          <c:tx>
            <c:strRef>
              <c:f>'Sheet1'!$A$3</c:f>
              <c:strCache>
                <c:ptCount val="1"/>
                <c:pt idx="0">
                  <c:v>Jeg opplever ro når jeg er i en kirke</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0.7234608098859</c:v>
                </c:pt>
                <c:pt idx="1">
                  <c:v>0.73127884018389999</c:v>
                </c:pt>
                <c:pt idx="2">
                  <c:v>0.71523598730530002</c:v>
                </c:pt>
                <c:pt idx="3">
                  <c:v>0.72253643356940001</c:v>
                </c:pt>
                <c:pt idx="4">
                  <c:v>0.69747637511060001</c:v>
                </c:pt>
                <c:pt idx="5">
                  <c:v>0.71549111519770003</c:v>
                </c:pt>
                <c:pt idx="6">
                  <c:v>0.67804792612520004</c:v>
                </c:pt>
                <c:pt idx="7">
                  <c:v>0.71363391124380005</c:v>
                </c:pt>
                <c:pt idx="8">
                  <c:v>0.74608545673240001</c:v>
                </c:pt>
                <c:pt idx="9">
                  <c:v>0.77197940600659998</c:v>
                </c:pt>
                <c:pt idx="10">
                  <c:v>0.71722430760589995</c:v>
                </c:pt>
                <c:pt idx="11">
                  <c:v>0.74086237012309997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E673-49D3-B31E-1F276FB05E0F}"/>
            </c:ext>
          </c:extLst>
        </c:ser>
        <c:ser>
          <c:idx val="2"/>
          <c:order val="2"/>
          <c:tx>
            <c:strRef>
              <c:f>'Sheet1'!$A$4</c:f>
              <c:strCache>
                <c:ptCount val="1"/>
                <c:pt idx="0">
                  <c:v>Min kirke betyr mye for meg</c:v>
                </c:pt>
              </c:strCache>
            </c:strRef>
          </c:tx>
          <c:spPr>
            <a:solidFill>
              <a:schemeClr val="accent3"/>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0.44123346690979998</c:v>
                </c:pt>
                <c:pt idx="1">
                  <c:v>0.483198302962</c:v>
                </c:pt>
                <c:pt idx="2">
                  <c:v>0.49339397622890002</c:v>
                </c:pt>
                <c:pt idx="3">
                  <c:v>0.44739549656130001</c:v>
                </c:pt>
                <c:pt idx="4">
                  <c:v>0.50565788788090005</c:v>
                </c:pt>
                <c:pt idx="5">
                  <c:v>0.3931133620458</c:v>
                </c:pt>
                <c:pt idx="6">
                  <c:v>0.41585427864910002</c:v>
                </c:pt>
                <c:pt idx="7">
                  <c:v>0.50173887090809999</c:v>
                </c:pt>
                <c:pt idx="8">
                  <c:v>0.45708383003870001</c:v>
                </c:pt>
                <c:pt idx="9">
                  <c:v>0.46662165803170003</c:v>
                </c:pt>
                <c:pt idx="10">
                  <c:v>0.420572132057</c:v>
                </c:pt>
                <c:pt idx="11">
                  <c:v>0.386102226971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E673-49D3-B31E-1F276FB05E0F}"/>
            </c:ext>
          </c:extLst>
        </c:ser>
        <c:ser>
          <c:idx val="3"/>
          <c:order val="3"/>
          <c:tx>
            <c:strRef>
              <c:f>'Sheet1'!$A$5</c:f>
              <c:strCache>
                <c:ptCount val="1"/>
                <c:pt idx="0">
                  <c:v>Jeg ønsker at kirkene holder mer åpent</c:v>
                </c:pt>
              </c:strCache>
            </c:strRef>
          </c:tx>
          <c:spPr>
            <a:solidFill>
              <a:schemeClr val="accent4"/>
            </a:solidFill>
            <a:ln>
              <a:noFill/>
            </a:ln>
            <a:effectLst/>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'Sheet1'!$B$5:$M$5</c:f>
              <c:numCache>
                <c:formatCode>0%</c:formatCode>
                <c:ptCount val="12"/>
                <c:pt idx="0">
                  <c:v>0.32738639190149998</c:v>
                </c:pt>
                <c:pt idx="1">
                  <c:v>0.32637023724589997</c:v>
                </c:pt>
                <c:pt idx="2">
                  <c:v>0.35936812887149999</c:v>
                </c:pt>
                <c:pt idx="3">
                  <c:v>0.29413950870630001</c:v>
                </c:pt>
                <c:pt idx="4">
                  <c:v>0.3387780603635</c:v>
                </c:pt>
                <c:pt idx="5">
                  <c:v>0.32089026379669999</c:v>
                </c:pt>
                <c:pt idx="6">
                  <c:v>0.29252627450110003</c:v>
                </c:pt>
                <c:pt idx="7">
                  <c:v>0.40470812600459999</c:v>
                </c:pt>
                <c:pt idx="8">
                  <c:v>0.32269209376359997</c:v>
                </c:pt>
                <c:pt idx="9">
                  <c:v>0.28980590465529998</c:v>
                </c:pt>
                <c:pt idx="10">
                  <c:v>0.32658756839269998</c:v>
                </c:pt>
                <c:pt idx="11">
                  <c:v>0.33729325794920001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E673-49D3-B31E-1F276FB05E0F}"/>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4795072481566666E-2"/>
          <c:y val="0.80686917417598514"/>
          <c:w val="0.95240948660661573"/>
          <c:h val="0.19313082582401486"/>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522490599789454"/>
          <c:y val="0.11707501864701494"/>
          <c:w val="0.41245435693547733"/>
          <c:h val="0.80282307543270459"/>
        </c:manualLayout>
      </c:layout>
      <c:barChart>
        <c:barDir val="bar"/>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FFFFFF">
                  <a:lumMod val="50000"/>
                </a:srgbClr>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EF97-4CF7-85A2-56465DA662D8}"/>
              </c:ext>
            </c:extLst>
          </c:dPt>
          <c:dPt>
            <c:idx val="1"/>
            <c:invertIfNegative val="0"/>
            <c:bubble3D val="0"/>
            <c:spPr>
              <a:solidFill>
                <a:srgbClr val="FFFFFF">
                  <a:lumMod val="75000"/>
                </a:srgbClr>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EF97-4CF7-85A2-56465DA662D8}"/>
              </c:ext>
            </c:extLst>
          </c:dPt>
          <c:dPt>
            <c:idx val="2"/>
            <c:invertIfNegative val="0"/>
            <c:bubble3D val="0"/>
            <c:spPr>
              <a:solidFill>
                <a:srgbClr val="F26649">
                  <a:lumMod val="60000"/>
                  <a:lumOff val="40000"/>
                </a:srgbClr>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EF97-4CF7-85A2-56465DA662D8}"/>
              </c:ext>
            </c:extLst>
          </c:dPt>
          <c:dPt>
            <c:idx val="3"/>
            <c:invertIfNegative val="0"/>
            <c:bubble3D val="0"/>
            <c:spPr>
              <a:solidFill>
                <a:srgbClr val="71C3B3">
                  <a:lumMod val="20000"/>
                  <a:lumOff val="80000"/>
                </a:srgbClr>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7-EF97-4CF7-85A2-56465DA662D8}"/>
              </c:ext>
            </c:extLst>
          </c:dPt>
          <c:dPt>
            <c:idx val="4"/>
            <c:invertIfNegative val="0"/>
            <c:bubble3D val="0"/>
            <c:spPr>
              <a:solidFill>
                <a:srgbClr val="71C3B3">
                  <a:lumMod val="60000"/>
                  <a:lumOff val="40000"/>
                </a:srgbClr>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9-EF97-4CF7-85A2-56465DA662D8}"/>
              </c:ext>
            </c:extLst>
          </c:dPt>
          <c:dPt>
            <c:idx val="5"/>
            <c:invertIfNegative val="0"/>
            <c:bubble3D val="0"/>
            <c:spPr>
              <a:solidFill>
                <a:srgbClr val="71C3B3"/>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B-EF97-4CF7-85A2-56465DA662D8}"/>
              </c:ext>
            </c:extLst>
          </c:dPt>
          <c:dPt>
            <c:idx val="6"/>
            <c:invertIfNegative val="0"/>
            <c:bubble3D val="0"/>
            <c:spPr>
              <a:solidFill>
                <a:srgbClr val="71C3B3">
                  <a:lumMod val="75000"/>
                </a:srgbClr>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D-EF97-4CF7-85A2-56465DA662D8}"/>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Ønsker ikke å svare</c:v>
                </c:pt>
                <c:pt idx="1">
                  <c:v>Vet ikke</c:v>
                </c:pt>
                <c:pt idx="2">
                  <c:v>Jeg er så sikker som jeg kan være på at Gud ikke finnes</c:v>
                </c:pt>
                <c:pt idx="3">
                  <c:v>Jeg tror ikke på Gud, men det kan være Gud finnes</c:v>
                </c:pt>
                <c:pt idx="4">
                  <c:v>Jeg tror av og til på Gud, og av og til tror jeg ikke på Gud</c:v>
                </c:pt>
                <c:pt idx="5">
                  <c:v>Jeg tror på Gud, men jeg tviler</c:v>
                </c:pt>
                <c:pt idx="6">
                  <c:v>Ja, jeg er så sikker som jeg kan være på at Gud finnes</c:v>
                </c:pt>
              </c:strCache>
            </c:strRef>
          </c:cat>
          <c:val>
            <c:numRef>
              <c:f>'Sheet1'!$B$2:$B$8</c:f>
              <c:numCache>
                <c:formatCode>0%</c:formatCode>
                <c:ptCount val="7"/>
                <c:pt idx="0">
                  <c:v>5.5073963994189998E-2</c:v>
                </c:pt>
                <c:pt idx="1">
                  <c:v>0.12885774118320001</c:v>
                </c:pt>
                <c:pt idx="2">
                  <c:v>0.16695132021020001</c:v>
                </c:pt>
                <c:pt idx="3">
                  <c:v>0.147621898162</c:v>
                </c:pt>
                <c:pt idx="4">
                  <c:v>0.1767312989259</c:v>
                </c:pt>
                <c:pt idx="5">
                  <c:v>0.1412310162124</c:v>
                </c:pt>
                <c:pt idx="6">
                  <c:v>0.183532761312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E-EF97-4CF7-85A2-56465DA662D8}"/>
            </c:ext>
          </c:extLst>
        </c:ser>
        <c:dLbls>
          <c:showLegendKey val="0"/>
          <c:showVal val="1"/>
          <c:showCatName val="0"/>
          <c:showSerName val="0"/>
          <c:showPercent val="0"/>
          <c:showBubbleSize val="0"/>
        </c:dLbls>
        <c:gapWidth val="50"/>
        <c:axId val="310841776"/>
        <c:axId val="310840136"/>
      </c:barChart>
      <c:valAx>
        <c:axId val="310840136"/>
        <c:scaling>
          <c:orientation val="minMax"/>
          <c:max val="0.5"/>
          <c:min val="0"/>
        </c:scaling>
        <c:delete val="1"/>
        <c:axPos val="b"/>
        <c:numFmt formatCode="0%" sourceLinked="0"/>
        <c:majorTickMark val="out"/>
        <c:minorTickMark val="none"/>
        <c:tickLblPos val="nextTo"/>
        <c:crossAx val="310841776"/>
        <c:crosses val="autoZero"/>
        <c:crossBetween val="between"/>
      </c:valAx>
      <c:catAx>
        <c:axId val="31084177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718633114053691E-2"/>
          <c:y val="9.912531892044768E-2"/>
          <c:w val="0.96391433441045138"/>
          <c:h val="0.49830926824027549"/>
        </c:manualLayout>
      </c:layout>
      <c:lineChart>
        <c:grouping val="standard"/>
        <c:varyColors val="0"/>
        <c:ser>
          <c:idx val="0"/>
          <c:order val="0"/>
          <c:tx>
            <c:strRef>
              <c:f>Sheet1!$A$2</c:f>
              <c:strCache>
                <c:ptCount val="1"/>
                <c:pt idx="0">
                  <c:v>Ja, jeg er så sikker som jeg kan være på at Gud finnes</c:v>
                </c:pt>
              </c:strCache>
            </c:strRef>
          </c:tx>
          <c:spPr>
            <a:ln w="38100">
              <a:solidFill>
                <a:srgbClr val="71C3B3">
                  <a:lumMod val="75000"/>
                </a:srgbClr>
              </a:solidFill>
            </a:ln>
            <a:effectLst/>
          </c:spPr>
          <c:marker>
            <c:symbol val="none"/>
          </c:marker>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Sheet1!$B$1:$F$1</c:f>
              <c:strCache>
                <c:ptCount val="4"/>
                <c:pt idx="0">
                  <c:v>2020</c:v>
                </c:pt>
                <c:pt idx="1">
                  <c:v>2021</c:v>
                </c:pt>
                <c:pt idx="2">
                  <c:v>2023</c:v>
                </c:pt>
                <c:pt idx="3">
                  <c:v>2025</c:v>
                </c:pt>
              </c:strCache>
            </c:strRef>
          </c:cat>
          <c:val>
            <c:numRef>
              <c:f>Sheet1!$B$2:$F$2</c:f>
              <c:numCache>
                <c:formatCode>0%</c:formatCode>
                <c:ptCount val="4"/>
                <c:pt idx="0">
                  <c:v>0.24742440521969999</c:v>
                </c:pt>
                <c:pt idx="1">
                  <c:v>0.20293182940269999</c:v>
                </c:pt>
                <c:pt idx="2">
                  <c:v>0.20526964393979999</c:v>
                </c:pt>
                <c:pt idx="3">
                  <c:v>0.183532761312</c:v>
                </c:pt>
              </c:numCache>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D1-4FA2-8D10-1110F3C0CA16}"/>
            </c:ext>
          </c:extLst>
        </c:ser>
        <c:ser>
          <c:idx val="1"/>
          <c:order val="1"/>
          <c:tx>
            <c:strRef>
              <c:f>Sheet1!$A$3</c:f>
              <c:strCache>
                <c:ptCount val="1"/>
                <c:pt idx="0">
                  <c:v>Jeg tror på Gud, men jeg tviler</c:v>
                </c:pt>
              </c:strCache>
            </c:strRef>
          </c:tx>
          <c:spPr>
            <a:ln w="38100">
              <a:solidFill>
                <a:srgbClr val="71C3B3"/>
              </a:solidFill>
            </a:ln>
          </c:spPr>
          <c:marker>
            <c:symbol val="none"/>
          </c:marker>
          <c:dLbls>
            <c:spPr>
              <a:noFill/>
              <a:ln>
                <a:noFill/>
              </a:ln>
              <a:effectLst/>
            </c:spPr>
            <c:txPr>
              <a:bodyPr wrap="square" lIns="38100" tIns="19050" rIns="38100" bIns="19050" anchor="ctr">
                <a:spAutoFit/>
              </a:bodyPr>
              <a:lstStyle/>
              <a:p>
                <a:pPr>
                  <a:defRPr b="1"/>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Sheet1!$B$1:$F$1</c:f>
              <c:strCache>
                <c:ptCount val="4"/>
                <c:pt idx="0">
                  <c:v>2020</c:v>
                </c:pt>
                <c:pt idx="1">
                  <c:v>2021</c:v>
                </c:pt>
                <c:pt idx="2">
                  <c:v>2023</c:v>
                </c:pt>
                <c:pt idx="3">
                  <c:v>2025</c:v>
                </c:pt>
              </c:strCache>
            </c:strRef>
          </c:cat>
          <c:val>
            <c:numRef>
              <c:f>Sheet1!$B$3:$F$3</c:f>
              <c:numCache>
                <c:formatCode>0%</c:formatCode>
                <c:ptCount val="4"/>
                <c:pt idx="0">
                  <c:v>0.12648002038059999</c:v>
                </c:pt>
                <c:pt idx="1">
                  <c:v>0.16330553536529999</c:v>
                </c:pt>
                <c:pt idx="2">
                  <c:v>0.1646331152228</c:v>
                </c:pt>
                <c:pt idx="3">
                  <c:v>0.1412310162124</c:v>
                </c:pt>
              </c:numCache>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88A-4EB3-A9B5-EA10DB6C78E4}"/>
            </c:ext>
          </c:extLst>
        </c:ser>
        <c:ser>
          <c:idx val="2"/>
          <c:order val="2"/>
          <c:tx>
            <c:strRef>
              <c:f>Sheet1!$A$4</c:f>
              <c:strCache>
                <c:ptCount val="1"/>
                <c:pt idx="0">
                  <c:v>Jeg tror av og til på Gud, og av og til tror jeg ikke på Gud</c:v>
                </c:pt>
              </c:strCache>
            </c:strRef>
          </c:tx>
          <c:spPr>
            <a:ln w="38100">
              <a:solidFill>
                <a:srgbClr val="AADBD1"/>
              </a:solidFill>
            </a:ln>
          </c:spPr>
          <c:marker>
            <c:symbol val="none"/>
          </c:marker>
          <c:dLbls>
            <c:dLbl>
              <c:idx val="2"/>
              <c:layout>
                <c:manualLayout>
                  <c:x val="-7.2497705661425035E-2"/>
                  <c:y val="-1.5080225394171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0B-0B49-A698-2F1DF2073A18}"/>
                </c:ext>
              </c:extLst>
            </c:dLbl>
            <c:dLbl>
              <c:idx val="3"/>
              <c:layout>
                <c:manualLayout>
                  <c:x val="-6.857997794350143E-2"/>
                  <c:y val="-2.38265770636224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0B-0B49-A698-2F1DF2073A18}"/>
                </c:ext>
              </c:extLst>
            </c:dLbl>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Sheet1!$B$1:$F$1</c:f>
              <c:strCache>
                <c:ptCount val="4"/>
                <c:pt idx="0">
                  <c:v>2020</c:v>
                </c:pt>
                <c:pt idx="1">
                  <c:v>2021</c:v>
                </c:pt>
                <c:pt idx="2">
                  <c:v>2023</c:v>
                </c:pt>
                <c:pt idx="3">
                  <c:v>2025</c:v>
                </c:pt>
              </c:strCache>
            </c:strRef>
          </c:cat>
          <c:val>
            <c:numRef>
              <c:f>Sheet1!$B$4:$F$4</c:f>
              <c:numCache>
                <c:formatCode>0%</c:formatCode>
                <c:ptCount val="4"/>
                <c:pt idx="0">
                  <c:v>0.18555995700360001</c:v>
                </c:pt>
                <c:pt idx="1">
                  <c:v>0.18546278099040001</c:v>
                </c:pt>
                <c:pt idx="2">
                  <c:v>0.2008891583811</c:v>
                </c:pt>
                <c:pt idx="3">
                  <c:v>0.1767312989259</c:v>
                </c:pt>
              </c:numCache>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88A-4EB3-A9B5-EA10DB6C78E4}"/>
            </c:ext>
          </c:extLst>
        </c:ser>
        <c:ser>
          <c:idx val="3"/>
          <c:order val="3"/>
          <c:tx>
            <c:strRef>
              <c:f>Sheet1!$A$5</c:f>
              <c:strCache>
                <c:ptCount val="1"/>
                <c:pt idx="0">
                  <c:v>Jeg tror ikke på Gud, men det kan være Gud finnes</c:v>
                </c:pt>
              </c:strCache>
            </c:strRef>
          </c:tx>
          <c:spPr>
            <a:ln w="38100">
              <a:solidFill>
                <a:srgbClr val="71C3B3">
                  <a:lumMod val="20000"/>
                  <a:lumOff val="80000"/>
                </a:srgbClr>
              </a:solidFill>
            </a:ln>
          </c:spPr>
          <c:marker>
            <c:symbol val="none"/>
          </c:marker>
          <c:dLbls>
            <c:dLbl>
              <c:idx val="2"/>
              <c:layout>
                <c:manualLayout>
                  <c:x val="-7.2497705661425035E-2"/>
                  <c:y val="-3.418423168236189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0B-0B49-A698-2F1DF2073A18}"/>
                </c:ext>
              </c:extLst>
            </c:dLbl>
            <c:dLbl>
              <c:idx val="3"/>
              <c:layout>
                <c:manualLayout>
                  <c:x val="-6.4662250225577825E-2"/>
                  <c:y val="1.6989730727150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0B-0B49-A698-2F1DF2073A18}"/>
                </c:ext>
              </c:extLst>
            </c:dLbl>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Sheet1!$B$1:$F$1</c:f>
              <c:strCache>
                <c:ptCount val="4"/>
                <c:pt idx="0">
                  <c:v>2020</c:v>
                </c:pt>
                <c:pt idx="1">
                  <c:v>2021</c:v>
                </c:pt>
                <c:pt idx="2">
                  <c:v>2023</c:v>
                </c:pt>
                <c:pt idx="3">
                  <c:v>2025</c:v>
                </c:pt>
              </c:strCache>
            </c:strRef>
          </c:cat>
          <c:val>
            <c:numRef>
              <c:f>Sheet1!$B$5:$F$5</c:f>
              <c:numCache>
                <c:formatCode>0%</c:formatCode>
                <c:ptCount val="4"/>
                <c:pt idx="0">
                  <c:v>0.21753739019160001</c:v>
                </c:pt>
                <c:pt idx="1">
                  <c:v>0.17075224564239999</c:v>
                </c:pt>
                <c:pt idx="2">
                  <c:v>0.1641550694094</c:v>
                </c:pt>
                <c:pt idx="3">
                  <c:v>0.147621898162</c:v>
                </c:pt>
              </c:numCache>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88A-4EB3-A9B5-EA10DB6C78E4}"/>
            </c:ext>
          </c:extLst>
        </c:ser>
        <c:ser>
          <c:idx val="4"/>
          <c:order val="4"/>
          <c:tx>
            <c:strRef>
              <c:f>Sheet1!$A$6</c:f>
              <c:strCache>
                <c:ptCount val="1"/>
                <c:pt idx="0">
                  <c:v>Jeg er så sikker som jeg kan være på at Gud ikke finnes</c:v>
                </c:pt>
              </c:strCache>
            </c:strRef>
          </c:tx>
          <c:spPr>
            <a:ln w="38100">
              <a:solidFill>
                <a:srgbClr val="F26649">
                  <a:lumMod val="60000"/>
                  <a:lumOff val="40000"/>
                </a:srgbClr>
              </a:solidFill>
            </a:ln>
          </c:spPr>
          <c:marker>
            <c:symbol val="none"/>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0B-0B49-A698-2F1DF2073A18}"/>
                </c:ext>
              </c:extLst>
            </c:dLbl>
            <c:dLbl>
              <c:idx val="2"/>
              <c:layout>
                <c:manualLayout>
                  <c:x val="-7.2497705661425035E-2"/>
                  <c:y val="-9.249324281203700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0B-0B49-A698-2F1DF2073A18}"/>
                </c:ext>
              </c:extLst>
            </c:dLbl>
            <c:dLbl>
              <c:idx val="3"/>
              <c:layout>
                <c:manualLayout>
                  <c:x val="-2.156724532841818E-2"/>
                  <c:y val="-2.09111265071387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0B-0B49-A698-2F1DF2073A18}"/>
                </c:ext>
              </c:extLst>
            </c:dLbl>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Sheet1!$B$1:$F$1</c:f>
              <c:strCache>
                <c:ptCount val="4"/>
                <c:pt idx="0">
                  <c:v>2020</c:v>
                </c:pt>
                <c:pt idx="1">
                  <c:v>2021</c:v>
                </c:pt>
                <c:pt idx="2">
                  <c:v>2023</c:v>
                </c:pt>
                <c:pt idx="3">
                  <c:v>2025</c:v>
                </c:pt>
              </c:strCache>
            </c:strRef>
          </c:cat>
          <c:val>
            <c:numRef>
              <c:f>Sheet1!$B$6:$F$6</c:f>
              <c:numCache>
                <c:formatCode>0%</c:formatCode>
                <c:ptCount val="4"/>
                <c:pt idx="0">
                  <c:v>0.1207317163223</c:v>
                </c:pt>
                <c:pt idx="1">
                  <c:v>0.1657266262689</c:v>
                </c:pt>
                <c:pt idx="2">
                  <c:v>0.13884864730740001</c:v>
                </c:pt>
                <c:pt idx="3">
                  <c:v>0.16695132021020001</c:v>
                </c:pt>
              </c:numCache>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88A-4EB3-A9B5-EA10DB6C78E4}"/>
            </c:ext>
          </c:extLst>
        </c:ser>
        <c:ser>
          <c:idx val="5"/>
          <c:order val="5"/>
          <c:tx>
            <c:strRef>
              <c:f>Sheet1!$A$7</c:f>
              <c:strCache>
                <c:ptCount val="1"/>
                <c:pt idx="0">
                  <c:v>Vet ikke</c:v>
                </c:pt>
              </c:strCache>
            </c:strRef>
          </c:tx>
          <c:spPr>
            <a:ln w="38100">
              <a:solidFill>
                <a:srgbClr val="FFFFFF">
                  <a:lumMod val="75000"/>
                </a:srgbClr>
              </a:solidFill>
            </a:ln>
          </c:spPr>
          <c:marker>
            <c:symbol val="none"/>
          </c:marker>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Sheet1!$B$1:$F$1</c:f>
              <c:strCache>
                <c:ptCount val="4"/>
                <c:pt idx="0">
                  <c:v>2020</c:v>
                </c:pt>
                <c:pt idx="1">
                  <c:v>2021</c:v>
                </c:pt>
                <c:pt idx="2">
                  <c:v>2023</c:v>
                </c:pt>
                <c:pt idx="3">
                  <c:v>2025</c:v>
                </c:pt>
              </c:strCache>
            </c:strRef>
          </c:cat>
          <c:val>
            <c:numRef>
              <c:f>Sheet1!$B$7:$F$7</c:f>
              <c:numCache>
                <c:formatCode>0%</c:formatCode>
                <c:ptCount val="4"/>
                <c:pt idx="0">
                  <c:v>0.1022665108821</c:v>
                </c:pt>
                <c:pt idx="1">
                  <c:v>0.1118209823303</c:v>
                </c:pt>
                <c:pt idx="2">
                  <c:v>0.1262043657395</c:v>
                </c:pt>
                <c:pt idx="3">
                  <c:v>0.12885774118320001</c:v>
                </c:pt>
              </c:numCache>
            </c:numRef>
          </c:val>
          <c:smooth val="1"/>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C-988A-4EB3-A9B5-EA10DB6C78E4}"/>
            </c:ext>
          </c:extLst>
        </c:ser>
        <c:dLbls>
          <c:showLegendKey val="0"/>
          <c:showVal val="1"/>
          <c:showCatName val="0"/>
          <c:showSerName val="0"/>
          <c:showPercent val="0"/>
          <c:showBubbleSize val="0"/>
        </c:dLbls>
        <c:smooth val="0"/>
        <c:axId val="1"/>
        <c:axId val="2"/>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LineSeries>
              <c15:ser>
                <c:idx val="6"/>
                <c:order val="6"/>
                <c:tx>
                  <c:strRef>
                    <c:extLst xmlns:c16r3="http://schemas.microsoft.com/office/drawing/2017/03/chart" xmlns:c16="http://schemas.microsoft.com/office/drawing/2014/chart" xmlns:c14="http://schemas.microsoft.com/office/drawing/2007/8/2/chart" xmlns:mc="http://schemas.openxmlformats.org/markup-compatibility/2006">
                      <c:ext uri="{02D57815-91ED-43cb-92C2-25804820EDAC}">
                        <c15:formulaRef>
                          <c15:sqref>Sheet1!$A$8</c15:sqref>
                        </c15:formulaRef>
                      </c:ext>
                    </c:extLst>
                    <c:strCache>
                      <c:ptCount val="1"/>
                      <c:pt idx="0">
                        <c:v>Ønsker ikke å svare</c:v>
                      </c:pt>
                    </c:strCache>
                  </c:strRef>
                </c:tx>
                <c:marker>
                  <c:symbol val="none"/>
                </c:marker>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dLblPos val="t"/>
                  <c:showLegendKey val="0"/>
                  <c:showVal val="1"/>
                  <c:showCatName val="0"/>
                  <c:showSerName val="0"/>
                  <c:showPercent val="0"/>
                  <c:showBubbleSize val="0"/>
                  <c:showLeaderLines val="0"/>
                  <c:extLst xmlns:c16r3="http://schemas.microsoft.com/office/drawing/2017/03/chart" xmlns:c16="http://schemas.microsoft.com/office/drawing/2014/chart" xmlns:c14="http://schemas.microsoft.com/office/drawing/2007/8/2/chart" xmlns:mc="http://schemas.openxmlformats.org/markup-compatibility/2006">
                    <c:ext uri="{CE6537A1-D6FC-4f65-9D91-7224C49458BB}">
                      <c15:showLeaderLines val="1"/>
                    </c:ext>
                  </c:extLst>
                </c:dLbls>
                <c:cat>
                  <c:strRef>
                    <c:extLst xmlns:c16r3="http://schemas.microsoft.com/office/drawing/2017/03/chart" xmlns:c16="http://schemas.microsoft.com/office/drawing/2014/chart" xmlns:c14="http://schemas.microsoft.com/office/drawing/2007/8/2/chart" xmlns:mc="http://schemas.openxmlformats.org/markup-compatibility/2006">
                      <c:ext uri="{02D57815-91ED-43cb-92C2-25804820EDAC}">
                        <c15:formulaRef>
                          <c15:sqref>Sheet1!$B$1:$F$1</c15:sqref>
                        </c15:formulaRef>
                      </c:ext>
                    </c:extLst>
                    <c:strCache>
                      <c:ptCount val="4"/>
                      <c:pt idx="0">
                        <c:v>2020</c:v>
                      </c:pt>
                      <c:pt idx="1">
                        <c:v>2021</c:v>
                      </c:pt>
                      <c:pt idx="2">
                        <c:v>2023</c:v>
                      </c:pt>
                      <c:pt idx="3">
                        <c:v>2025</c:v>
                      </c:pt>
                    </c:strCache>
                  </c:strRef>
                </c:cat>
                <c:val>
                  <c:numRef>
                    <c:extLst xmlns:c16r3="http://schemas.microsoft.com/office/drawing/2017/03/chart" xmlns:c16="http://schemas.microsoft.com/office/drawing/2014/chart" xmlns:c14="http://schemas.microsoft.com/office/drawing/2007/8/2/chart" xmlns:mc="http://schemas.openxmlformats.org/markup-compatibility/2006">
                      <c:ext uri="{02D57815-91ED-43cb-92C2-25804820EDAC}">
                        <c15:formulaRef>
                          <c15:sqref>Sheet1!$B$8:$F$8</c15:sqref>
                        </c15:formulaRef>
                      </c:ext>
                    </c:extLst>
                    <c:numCache>
                      <c:formatCode>0%</c:formatCode>
                      <c:ptCount val="4"/>
                      <c:pt idx="0">
                        <c:v>0</c:v>
                      </c:pt>
                      <c:pt idx="1">
                        <c:v>0</c:v>
                      </c:pt>
                      <c:pt idx="2">
                        <c:v>0</c:v>
                      </c:pt>
                      <c:pt idx="3">
                        <c:v>5.5073963994189998E-2</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988A-4EB3-A9B5-EA10DB6C78E4}"/>
                  </c:ext>
                </c:extLst>
              </c15:ser>
            </c15:filteredLineSeries>
          </c:ext>
        </c:extLst>
      </c:line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0.30000000000000004"/>
          <c:min val="0"/>
        </c:scaling>
        <c:delete val="1"/>
        <c:axPos val="l"/>
        <c:numFmt formatCode="General" sourceLinked="0"/>
        <c:majorTickMark val="out"/>
        <c:minorTickMark val="none"/>
        <c:tickLblPos val="nextTo"/>
        <c:crossAx val="1"/>
        <c:crosses val="autoZero"/>
        <c:crossBetween val="between"/>
      </c:valAx>
    </c:plotArea>
    <c:legend>
      <c:legendPos val="r"/>
      <c:layout>
        <c:manualLayout>
          <c:xMode val="edge"/>
          <c:yMode val="edge"/>
          <c:x val="1.059452289325734E-2"/>
          <c:y val="0.66574887364896407"/>
          <c:w val="0.98192940378045301"/>
          <c:h val="0.33030929946084825"/>
        </c:manualLayout>
      </c:layout>
      <c:overlay val="0"/>
      <c:spPr>
        <a:noFill/>
        <a:ln>
          <a:noFill/>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mc="http://schemas.openxmlformats.org/markup-compatibility/2006" xmlns:c14="http://schemas.microsoft.com/office/drawing/2007/8/2/chart" xmlns:c16r3="http://schemas.microsoft.com/office/drawing/2017/03/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796640671865627E-2"/>
          <c:y val="1.1670313639679067E-2"/>
          <c:w val="0.96598255152119183"/>
          <c:h val="0.69540481400437637"/>
        </c:manualLayout>
      </c:layout>
      <c:barChart>
        <c:barDir val="col"/>
        <c:grouping val="clustered"/>
        <c:varyColors val="0"/>
        <c:ser>
          <c:idx val="0"/>
          <c:order val="0"/>
          <c:tx>
            <c:strRef>
              <c:f>Sheet1!$A$2</c:f>
              <c:strCache>
                <c:ptCount val="1"/>
                <c:pt idx="0">
                  <c:v>Ja, jeg er så sikker som jeg kan være på at Gud finnes</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0.183532761312</c:v>
                </c:pt>
                <c:pt idx="1">
                  <c:v>0.70506193492939995</c:v>
                </c:pt>
                <c:pt idx="2">
                  <c:v>0.1384861458013</c:v>
                </c:pt>
                <c:pt idx="3">
                  <c:v>7.0561307444229997E-3</c:v>
                </c:pt>
                <c:pt idx="4">
                  <c:v>8.782999492021E-3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255-4597-BD72-AA4446193A6B}"/>
            </c:ext>
          </c:extLst>
        </c:ser>
        <c:ser>
          <c:idx val="1"/>
          <c:order val="1"/>
          <c:tx>
            <c:strRef>
              <c:f>Sheet1!$A$3</c:f>
              <c:strCache>
                <c:ptCount val="1"/>
                <c:pt idx="0">
                  <c:v>Jeg tror på Gud, men jeg tviler</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0.1412310162124</c:v>
                </c:pt>
                <c:pt idx="1">
                  <c:v>0.25768874339289999</c:v>
                </c:pt>
                <c:pt idx="2">
                  <c:v>0.20304499601879999</c:v>
                </c:pt>
                <c:pt idx="3">
                  <c:v>9.210084832939E-2</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255-4597-BD72-AA4446193A6B}"/>
            </c:ext>
          </c:extLst>
        </c:ser>
        <c:ser>
          <c:idx val="2"/>
          <c:order val="2"/>
          <c:tx>
            <c:strRef>
              <c:f>Sheet1!$A$4</c:f>
              <c:strCache>
                <c:ptCount val="1"/>
                <c:pt idx="0">
                  <c:v>Jeg tror av og til på Gud, og av og til tror jeg ikke på Gud</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0.1767312989259</c:v>
                </c:pt>
                <c:pt idx="1">
                  <c:v>1.7742498979500001E-2</c:v>
                </c:pt>
                <c:pt idx="2">
                  <c:v>0.34602226457230001</c:v>
                </c:pt>
                <c:pt idx="3">
                  <c:v>0.21048112256759999</c:v>
                </c:pt>
                <c:pt idx="4">
                  <c:v>7.7014743892219999E-3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2255-4597-BD72-AA4446193A6B}"/>
            </c:ext>
          </c:extLst>
        </c:ser>
        <c:ser>
          <c:idx val="3"/>
          <c:order val="3"/>
          <c:tx>
            <c:strRef>
              <c:f>Sheet1!$A$5</c:f>
              <c:strCache>
                <c:ptCount val="1"/>
                <c:pt idx="0">
                  <c:v>Jeg tror ikke på Gud, men det kan være Gud finnes</c:v>
                </c:pt>
              </c:strCache>
            </c:strRef>
          </c:tx>
          <c:spPr>
            <a:solidFill>
              <a:schemeClr val="accent1">
                <a:lumMod val="20000"/>
                <a:lumOff val="8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c:formatCode>
                <c:ptCount val="5"/>
                <c:pt idx="0">
                  <c:v>0.147621898162</c:v>
                </c:pt>
                <c:pt idx="1">
                  <c:v>0</c:v>
                </c:pt>
                <c:pt idx="2">
                  <c:v>0.10991932139670001</c:v>
                </c:pt>
                <c:pt idx="3">
                  <c:v>0.22017621478499999</c:v>
                </c:pt>
                <c:pt idx="4">
                  <c:v>0.2516154346019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2255-4597-BD72-AA4446193A6B}"/>
            </c:ext>
          </c:extLst>
        </c:ser>
        <c:ser>
          <c:idx val="4"/>
          <c:order val="4"/>
          <c:tx>
            <c:strRef>
              <c:f>Sheet1!$A$6</c:f>
              <c:strCache>
                <c:ptCount val="1"/>
                <c:pt idx="0">
                  <c:v>Jeg er så sikker som jeg kan være på at Gud ikke finnes</c:v>
                </c:pt>
              </c:strCache>
            </c:strRef>
          </c:tx>
          <c:spPr>
            <a:solidFill>
              <a:schemeClr val="tx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Sheet1!$B$6:$F$6</c:f>
              <c:numCache>
                <c:formatCode>0%</c:formatCode>
                <c:ptCount val="5"/>
                <c:pt idx="0">
                  <c:v>0.16695132021020001</c:v>
                </c:pt>
                <c:pt idx="1">
                  <c:v>0</c:v>
                </c:pt>
                <c:pt idx="2">
                  <c:v>3.3593461943940001E-2</c:v>
                </c:pt>
                <c:pt idx="3">
                  <c:v>0.1154430930417</c:v>
                </c:pt>
                <c:pt idx="4">
                  <c:v>0.57274385261829996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2255-4597-BD72-AA4446193A6B}"/>
            </c:ext>
          </c:extLst>
        </c:ser>
        <c:ser>
          <c:idx val="5"/>
          <c:order val="5"/>
          <c:tx>
            <c:strRef>
              <c:f>Sheet1!$A$7</c:f>
              <c:strCache>
                <c:ptCount val="1"/>
                <c:pt idx="0">
                  <c:v>Vet ikke</c:v>
                </c:pt>
              </c:strCache>
            </c:strRef>
          </c:tx>
          <c:spPr>
            <a:solidFill>
              <a:schemeClr val="bg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Sheet1!$B$7:$F$7</c:f>
              <c:numCache>
                <c:formatCode>0%</c:formatCode>
                <c:ptCount val="5"/>
                <c:pt idx="0">
                  <c:v>0.12885774118320001</c:v>
                </c:pt>
                <c:pt idx="1">
                  <c:v>1.9506822698200001E-2</c:v>
                </c:pt>
                <c:pt idx="2">
                  <c:v>0.122402482162</c:v>
                </c:pt>
                <c:pt idx="3">
                  <c:v>0.24067185451690001</c:v>
                </c:pt>
                <c:pt idx="4">
                  <c:v>0.1088037025294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2255-4597-BD72-AA4446193A6B}"/>
            </c:ext>
          </c:extLst>
        </c:ser>
        <c:ser>
          <c:idx val="6"/>
          <c:order val="6"/>
          <c:tx>
            <c:strRef>
              <c:f>Sheet1!$A$8</c:f>
              <c:strCache>
                <c:ptCount val="1"/>
                <c:pt idx="0">
                  <c:v>Ønsker ikke å svare</c:v>
                </c:pt>
              </c:strCache>
            </c:strRef>
          </c:tx>
          <c:spPr>
            <a:solidFill>
              <a:schemeClr val="bg1">
                <a:lumMod val="5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Sheet1!$B$8:$F$8</c:f>
              <c:numCache>
                <c:formatCode>0%</c:formatCode>
                <c:ptCount val="5"/>
                <c:pt idx="0">
                  <c:v>5.5073963994189998E-2</c:v>
                </c:pt>
                <c:pt idx="1">
                  <c:v>0</c:v>
                </c:pt>
                <c:pt idx="2">
                  <c:v>4.6531328104970002E-2</c:v>
                </c:pt>
                <c:pt idx="3">
                  <c:v>0.1140707360151</c:v>
                </c:pt>
                <c:pt idx="4">
                  <c:v>5.0352536369099997E-2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2255-4597-BD72-AA4446193A6B}"/>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0.8"/>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4170913848726307E-2"/>
          <c:y val="0.80569387251101277"/>
          <c:w val="0.95063412514347523"/>
          <c:h val="0.19386389611583016"/>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95200959808036E-3"/>
          <c:y val="5.2952899487126457E-3"/>
          <c:w val="0.98181409387413854"/>
          <c:h val="0.70177983769534291"/>
        </c:manualLayout>
      </c:layout>
      <c:barChart>
        <c:barDir val="col"/>
        <c:grouping val="clustered"/>
        <c:varyColors val="0"/>
        <c:ser>
          <c:idx val="0"/>
          <c:order val="0"/>
          <c:tx>
            <c:strRef>
              <c:f>'Sheet1'!$A$2</c:f>
              <c:strCache>
                <c:ptCount val="1"/>
                <c:pt idx="0">
                  <c:v>Ja, jeg er så sikker som jeg kan være på at Gud finnes</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0.15987004242729999</c:v>
                </c:pt>
                <c:pt idx="1">
                  <c:v>0.1654911896789</c:v>
                </c:pt>
                <c:pt idx="2">
                  <c:v>0.16038625655880001</c:v>
                </c:pt>
                <c:pt idx="3">
                  <c:v>0.11999745654960001</c:v>
                </c:pt>
                <c:pt idx="4">
                  <c:v>0.183532761312</c:v>
                </c:pt>
                <c:pt idx="5">
                  <c:v>0.143454631354</c:v>
                </c:pt>
                <c:pt idx="6">
                  <c:v>0.20614125758019999</c:v>
                </c:pt>
                <c:pt idx="7">
                  <c:v>0.2495276496146</c:v>
                </c:pt>
                <c:pt idx="8">
                  <c:v>0.16584357347090001</c:v>
                </c:pt>
                <c:pt idx="9">
                  <c:v>0.1145686115524</c:v>
                </c:pt>
                <c:pt idx="10">
                  <c:v>0.14577400160260001</c:v>
                </c:pt>
                <c:pt idx="11">
                  <c:v>0.13360916927550001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255-41E9-BB3C-EB706EFD9811}"/>
            </c:ext>
          </c:extLst>
        </c:ser>
        <c:ser>
          <c:idx val="1"/>
          <c:order val="1"/>
          <c:tx>
            <c:strRef>
              <c:f>'Sheet1'!$A$3</c:f>
              <c:strCache>
                <c:ptCount val="1"/>
                <c:pt idx="0">
                  <c:v>Jeg tror på Gud, men jeg tviler</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0.12568860622399999</c:v>
                </c:pt>
                <c:pt idx="1">
                  <c:v>8.0609378903330003E-2</c:v>
                </c:pt>
                <c:pt idx="2">
                  <c:v>9.9843449939800002E-2</c:v>
                </c:pt>
                <c:pt idx="3">
                  <c:v>0.1062730252665</c:v>
                </c:pt>
                <c:pt idx="4">
                  <c:v>0.1412310162124</c:v>
                </c:pt>
                <c:pt idx="5">
                  <c:v>0.1388236897148</c:v>
                </c:pt>
                <c:pt idx="6">
                  <c:v>0.1490240876376</c:v>
                </c:pt>
                <c:pt idx="7">
                  <c:v>0.13369864088489999</c:v>
                </c:pt>
                <c:pt idx="8">
                  <c:v>0.13879618306620001</c:v>
                </c:pt>
                <c:pt idx="9">
                  <c:v>9.7681174407579993E-2</c:v>
                </c:pt>
                <c:pt idx="10">
                  <c:v>0.14300080372310001</c:v>
                </c:pt>
                <c:pt idx="11">
                  <c:v>0.1134637778113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255-41E9-BB3C-EB706EFD9811}"/>
            </c:ext>
          </c:extLst>
        </c:ser>
        <c:ser>
          <c:idx val="2"/>
          <c:order val="2"/>
          <c:tx>
            <c:strRef>
              <c:f>'Sheet1'!$A$4</c:f>
              <c:strCache>
                <c:ptCount val="1"/>
                <c:pt idx="0">
                  <c:v>Jeg tror av og til på Gud, og av og til tror jeg ikke på Gud</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0.13457860478200001</c:v>
                </c:pt>
                <c:pt idx="1">
                  <c:v>0.1439042458184</c:v>
                </c:pt>
                <c:pt idx="2">
                  <c:v>0.175114946543</c:v>
                </c:pt>
                <c:pt idx="3">
                  <c:v>0.15305804273859999</c:v>
                </c:pt>
                <c:pt idx="4">
                  <c:v>0.1767312989259</c:v>
                </c:pt>
                <c:pt idx="5">
                  <c:v>0.1425952343895</c:v>
                </c:pt>
                <c:pt idx="6">
                  <c:v>0.109474151091</c:v>
                </c:pt>
                <c:pt idx="7">
                  <c:v>9.911028451277E-2</c:v>
                </c:pt>
                <c:pt idx="8">
                  <c:v>0.1176330206105</c:v>
                </c:pt>
                <c:pt idx="9">
                  <c:v>0.14807100510339999</c:v>
                </c:pt>
                <c:pt idx="10">
                  <c:v>0.1191938846464</c:v>
                </c:pt>
                <c:pt idx="11">
                  <c:v>0.14028124985410001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D255-41E9-BB3C-EB706EFD9811}"/>
            </c:ext>
          </c:extLst>
        </c:ser>
        <c:ser>
          <c:idx val="3"/>
          <c:order val="3"/>
          <c:tx>
            <c:strRef>
              <c:f>'Sheet1'!$A$5</c:f>
              <c:strCache>
                <c:ptCount val="1"/>
                <c:pt idx="0">
                  <c:v>Jeg tror ikke på Gud, men det kan være Gud finnes</c:v>
                </c:pt>
              </c:strCache>
            </c:strRef>
          </c:tx>
          <c:spPr>
            <a:solidFill>
              <a:schemeClr val="accent1">
                <a:lumMod val="20000"/>
                <a:lumOff val="8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'Sheet1'!$B$5:$M$5</c:f>
              <c:numCache>
                <c:formatCode>0%</c:formatCode>
                <c:ptCount val="12"/>
                <c:pt idx="0">
                  <c:v>0.18426351061439999</c:v>
                </c:pt>
                <c:pt idx="1">
                  <c:v>0.16932594726940001</c:v>
                </c:pt>
                <c:pt idx="2">
                  <c:v>0.1755676546694</c:v>
                </c:pt>
                <c:pt idx="3">
                  <c:v>0.18935300590849999</c:v>
                </c:pt>
                <c:pt idx="4">
                  <c:v>0.147621898162</c:v>
                </c:pt>
                <c:pt idx="5">
                  <c:v>0.18843924366170001</c:v>
                </c:pt>
                <c:pt idx="6">
                  <c:v>0.17570084665589999</c:v>
                </c:pt>
                <c:pt idx="7">
                  <c:v>0.1852128849711</c:v>
                </c:pt>
                <c:pt idx="8">
                  <c:v>0.1705288713683</c:v>
                </c:pt>
                <c:pt idx="9">
                  <c:v>0.21801727893690001</c:v>
                </c:pt>
                <c:pt idx="10">
                  <c:v>0.16425720937919999</c:v>
                </c:pt>
                <c:pt idx="11">
                  <c:v>0.2171635479499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D255-41E9-BB3C-EB706EFD9811}"/>
            </c:ext>
          </c:extLst>
        </c:ser>
        <c:ser>
          <c:idx val="4"/>
          <c:order val="4"/>
          <c:tx>
            <c:strRef>
              <c:f>'Sheet1'!$A$6</c:f>
              <c:strCache>
                <c:ptCount val="1"/>
                <c:pt idx="0">
                  <c:v>Jeg er så sikker som jeg kan være på at Gud ikke finnes</c:v>
                </c:pt>
              </c:strCache>
            </c:strRef>
          </c:tx>
          <c:spPr>
            <a:solidFill>
              <a:schemeClr val="tx2">
                <a:lumMod val="60000"/>
                <a:lumOff val="40000"/>
              </a:schemeClr>
            </a:solidFill>
            <a:ln>
              <a:solidFill>
                <a:schemeClr val="tx2">
                  <a:lumMod val="60000"/>
                  <a:lumOff val="40000"/>
                </a:schemeClr>
              </a:solid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'Sheet1'!$B$6:$M$6</c:f>
              <c:numCache>
                <c:formatCode>0%</c:formatCode>
                <c:ptCount val="12"/>
                <c:pt idx="0">
                  <c:v>0.1969764073252</c:v>
                </c:pt>
                <c:pt idx="1">
                  <c:v>0.22221729427869999</c:v>
                </c:pt>
                <c:pt idx="2">
                  <c:v>0.18961558201270001</c:v>
                </c:pt>
                <c:pt idx="3">
                  <c:v>0.2135719154955</c:v>
                </c:pt>
                <c:pt idx="4">
                  <c:v>0.16695132021020001</c:v>
                </c:pt>
                <c:pt idx="5">
                  <c:v>0.19473516479479999</c:v>
                </c:pt>
                <c:pt idx="6">
                  <c:v>0.15885670605810001</c:v>
                </c:pt>
                <c:pt idx="7">
                  <c:v>0.1243140948865</c:v>
                </c:pt>
                <c:pt idx="8">
                  <c:v>0.20398208957229999</c:v>
                </c:pt>
                <c:pt idx="9">
                  <c:v>0.23501373240859999</c:v>
                </c:pt>
                <c:pt idx="10">
                  <c:v>0.2295918850275</c:v>
                </c:pt>
                <c:pt idx="11">
                  <c:v>0.20861374604790001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D255-41E9-BB3C-EB706EFD9811}"/>
            </c:ext>
          </c:extLst>
        </c:ser>
        <c:ser>
          <c:idx val="5"/>
          <c:order val="5"/>
          <c:tx>
            <c:strRef>
              <c:f>'Sheet1'!$A$7</c:f>
              <c:strCache>
                <c:ptCount val="1"/>
                <c:pt idx="0">
                  <c:v>Vet ikke</c:v>
                </c:pt>
              </c:strCache>
            </c:strRef>
          </c:tx>
          <c:spPr>
            <a:solidFill>
              <a:schemeClr val="bg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'Sheet1'!$B$7:$M$7</c:f>
              <c:numCache>
                <c:formatCode>0%</c:formatCode>
                <c:ptCount val="12"/>
                <c:pt idx="0">
                  <c:v>0.14222419363120001</c:v>
                </c:pt>
                <c:pt idx="1">
                  <c:v>0.17657349402790001</c:v>
                </c:pt>
                <c:pt idx="2">
                  <c:v>0.1235215295664</c:v>
                </c:pt>
                <c:pt idx="3">
                  <c:v>0.1515493335326</c:v>
                </c:pt>
                <c:pt idx="4">
                  <c:v>0.12885774118320001</c:v>
                </c:pt>
                <c:pt idx="5">
                  <c:v>0.13097061311720001</c:v>
                </c:pt>
                <c:pt idx="6">
                  <c:v>0.14325934564830001</c:v>
                </c:pt>
                <c:pt idx="7">
                  <c:v>0.14582595029109999</c:v>
                </c:pt>
                <c:pt idx="8">
                  <c:v>0.1467365875393</c:v>
                </c:pt>
                <c:pt idx="9">
                  <c:v>0.13939160588630001</c:v>
                </c:pt>
                <c:pt idx="10">
                  <c:v>0.1400946971556</c:v>
                </c:pt>
                <c:pt idx="11">
                  <c:v>0.14436026229169999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D255-41E9-BB3C-EB706EFD9811}"/>
            </c:ext>
          </c:extLst>
        </c:ser>
        <c:ser>
          <c:idx val="6"/>
          <c:order val="6"/>
          <c:tx>
            <c:strRef>
              <c:f>'Sheet1'!$A$8</c:f>
              <c:strCache>
                <c:ptCount val="1"/>
                <c:pt idx="0">
                  <c:v>Ønsker ikke å svare</c:v>
                </c:pt>
              </c:strCache>
            </c:strRef>
          </c:tx>
          <c:spPr>
            <a:solidFill>
              <a:schemeClr val="bg1">
                <a:lumMod val="5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'Sheet1'!$B$8:$M$8</c:f>
              <c:numCache>
                <c:formatCode>0%</c:formatCode>
                <c:ptCount val="12"/>
                <c:pt idx="0">
                  <c:v>5.6398634995980003E-2</c:v>
                </c:pt>
                <c:pt idx="1">
                  <c:v>4.1878450023249997E-2</c:v>
                </c:pt>
                <c:pt idx="2">
                  <c:v>7.5950580709970003E-2</c:v>
                </c:pt>
                <c:pt idx="3">
                  <c:v>6.6197220508640006E-2</c:v>
                </c:pt>
                <c:pt idx="4">
                  <c:v>5.5073963994189998E-2</c:v>
                </c:pt>
                <c:pt idx="5">
                  <c:v>6.0981422968079999E-2</c:v>
                </c:pt>
                <c:pt idx="6">
                  <c:v>5.754360532885E-2</c:v>
                </c:pt>
                <c:pt idx="7">
                  <c:v>6.2310494839060003E-2</c:v>
                </c:pt>
                <c:pt idx="8">
                  <c:v>5.6479674372499997E-2</c:v>
                </c:pt>
                <c:pt idx="9">
                  <c:v>4.725659170477E-2</c:v>
                </c:pt>
                <c:pt idx="10">
                  <c:v>5.8087518465479999E-2</c:v>
                </c:pt>
                <c:pt idx="11">
                  <c:v>4.2508246769689999E-2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D255-41E9-BB3C-EB706EFD9811}"/>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0.5"/>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0571633704755097E-2"/>
          <c:y val="0.80569387251101277"/>
          <c:w val="0.95783268543141764"/>
          <c:h val="0.19386389611583016"/>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871738924200742E-2"/>
          <c:y val="0.11707501864701494"/>
          <c:w val="0.92580760838630094"/>
          <c:h val="0.80282307543270459"/>
        </c:manualLayout>
      </c:layout>
      <c:barChart>
        <c:barDir val="bar"/>
        <c:grouping val="percentStacked"/>
        <c:varyColors val="0"/>
        <c:ser>
          <c:idx val="0"/>
          <c:order val="0"/>
          <c:tx>
            <c:strRef>
              <c:f>'Sheet1'!$A$2</c:f>
              <c:strCache>
                <c:ptCount val="1"/>
                <c:pt idx="0">
                  <c:v>Daglig</c:v>
                </c:pt>
              </c:strCache>
            </c:strRef>
          </c:tx>
          <c:spPr>
            <a:solidFill>
              <a:srgbClr val="71C3B3">
                <a:lumMod val="75000"/>
              </a:srgbClr>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DB0A-44CC-A4F1-AA6908A9134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DB0A-44CC-A4F1-AA6908A91348}"/>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DB0A-44CC-A4F1-AA6908A91348}"/>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'Sheet1'!$B$2:$B$2</c:f>
              <c:numCache>
                <c:formatCode>0%</c:formatCode>
                <c:ptCount val="1"/>
                <c:pt idx="0">
                  <c:v>0.1197235671491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DB0A-44CC-A4F1-AA6908A91348}"/>
            </c:ext>
          </c:extLst>
        </c:ser>
        <c:ser>
          <c:idx val="1"/>
          <c:order val="1"/>
          <c:tx>
            <c:strRef>
              <c:f>'Sheet1'!$A$3</c:f>
              <c:strCache>
                <c:ptCount val="1"/>
                <c:pt idx="0">
                  <c:v>Ukentlig</c:v>
                </c:pt>
              </c:strCache>
            </c:strRef>
          </c:tx>
          <c:spPr>
            <a:solidFill>
              <a:srgbClr val="71C3B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'Sheet1'!$B$3:$B$3</c:f>
              <c:numCache>
                <c:formatCode>0%</c:formatCode>
                <c:ptCount val="1"/>
                <c:pt idx="0">
                  <c:v>8.0975719950729996E-2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DB0A-44CC-A4F1-AA6908A91348}"/>
            </c:ext>
          </c:extLst>
        </c:ser>
        <c:ser>
          <c:idx val="2"/>
          <c:order val="2"/>
          <c:tx>
            <c:strRef>
              <c:f>'Sheet1'!$A$4</c:f>
              <c:strCache>
                <c:ptCount val="1"/>
                <c:pt idx="0">
                  <c:v>Månedlig</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'Sheet1'!$B$4:$B$4</c:f>
              <c:numCache>
                <c:formatCode>0%</c:formatCode>
                <c:ptCount val="1"/>
                <c:pt idx="0">
                  <c:v>0.1070987757542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DB0A-44CC-A4F1-AA6908A91348}"/>
            </c:ext>
          </c:extLst>
        </c:ser>
        <c:ser>
          <c:idx val="3"/>
          <c:order val="3"/>
          <c:tx>
            <c:strRef>
              <c:f>'Sheet1'!$A$5</c:f>
              <c:strCache>
                <c:ptCount val="1"/>
                <c:pt idx="0">
                  <c:v>Årlig</c:v>
                </c:pt>
              </c:strCache>
            </c:strRef>
          </c:tx>
          <c:spPr>
            <a:solidFill>
              <a:srgbClr val="71C3B3">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'Sheet1'!$B$5:$B$5</c:f>
              <c:numCache>
                <c:formatCode>0%</c:formatCode>
                <c:ptCount val="1"/>
                <c:pt idx="0">
                  <c:v>0.1076540741666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6-DB0A-44CC-A4F1-AA6908A91348}"/>
            </c:ext>
          </c:extLst>
        </c:ser>
        <c:ser>
          <c:idx val="4"/>
          <c:order val="4"/>
          <c:tx>
            <c:strRef>
              <c:f>'Sheet1'!$A$6</c:f>
              <c:strCache>
                <c:ptCount val="1"/>
                <c:pt idx="0">
                  <c:v>Aldri</c:v>
                </c:pt>
              </c:strCache>
            </c:strRef>
          </c:tx>
          <c:spPr>
            <a:solidFill>
              <a:srgbClr val="F26649">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'Sheet1'!$B$6:$B$6</c:f>
              <c:numCache>
                <c:formatCode>0%</c:formatCode>
                <c:ptCount val="1"/>
                <c:pt idx="0">
                  <c:v>0.43784803987929999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7-DB0A-44CC-A4F1-AA6908A91348}"/>
            </c:ext>
          </c:extLst>
        </c:ser>
        <c:ser>
          <c:idx val="5"/>
          <c:order val="5"/>
          <c:tx>
            <c:strRef>
              <c:f>'Sheet1'!$A$7</c:f>
              <c:strCache>
                <c:ptCount val="1"/>
                <c:pt idx="0">
                  <c:v>Vet ikke/usikker</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'Sheet1'!$B$7:$B$7</c:f>
              <c:numCache>
                <c:formatCode>0%</c:formatCode>
                <c:ptCount val="1"/>
                <c:pt idx="0">
                  <c:v>0.14669982310009999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8-DB0A-44CC-A4F1-AA6908A91348}"/>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none"/>
        <c:minorTickMark val="none"/>
        <c:tickLblPos val="nextTo"/>
        <c:crossAx val="310841776"/>
        <c:crosses val="autoZero"/>
        <c:crossBetween val="between"/>
      </c:valAx>
      <c:catAx>
        <c:axId val="310841776"/>
        <c:scaling>
          <c:orientation val="minMax"/>
        </c:scaling>
        <c:delete val="1"/>
        <c:axPos val="l"/>
        <c:numFmt formatCode="General" sourceLinked="1"/>
        <c:majorTickMark val="none"/>
        <c:minorTickMark val="none"/>
        <c:tickLblPos val="nextTo"/>
        <c:crossAx val="310840136"/>
        <c:crosses val="autoZero"/>
        <c:auto val="1"/>
        <c:lblAlgn val="ctr"/>
        <c:lblOffset val="100"/>
        <c:noMultiLvlLbl val="0"/>
      </c:catAx>
      <c:spPr>
        <a:noFill/>
        <a:ln>
          <a:noFill/>
        </a:ln>
        <a:effectLst/>
      </c:spPr>
    </c:plotArea>
    <c:legend>
      <c:legendPos val="r"/>
      <c:layout>
        <c:manualLayout>
          <c:xMode val="edge"/>
          <c:yMode val="edge"/>
          <c:x val="4.0358686189187094E-2"/>
          <c:y val="0.81098966740383038"/>
          <c:w val="0.91402954054858321"/>
          <c:h val="0.12084104366604068"/>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859939607658397E-2"/>
          <c:y val="0"/>
          <c:w val="0.96065574734290027"/>
          <c:h val="0.75721382748381838"/>
        </c:manualLayout>
      </c:layout>
      <c:barChart>
        <c:barDir val="col"/>
        <c:grouping val="clustered"/>
        <c:varyColors val="0"/>
        <c:ser>
          <c:idx val="0"/>
          <c:order val="0"/>
          <c:tx>
            <c:strRef>
              <c:f>Sheet1!$A$2</c:f>
              <c:strCache>
                <c:ptCount val="1"/>
                <c:pt idx="0">
                  <c:v>Daglig</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0.1197235671491</c:v>
                </c:pt>
                <c:pt idx="1">
                  <c:v>0.42390153977720002</c:v>
                </c:pt>
                <c:pt idx="2">
                  <c:v>0.10132682665410001</c:v>
                </c:pt>
                <c:pt idx="3">
                  <c:v>2.1777485480119999E-2</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53D-4817-A2E9-7AEDB25314F3}"/>
            </c:ext>
          </c:extLst>
        </c:ser>
        <c:ser>
          <c:idx val="1"/>
          <c:order val="1"/>
          <c:tx>
            <c:strRef>
              <c:f>Sheet1!$A$3</c:f>
              <c:strCache>
                <c:ptCount val="1"/>
                <c:pt idx="0">
                  <c:v>Ukentlig</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8.0975719950729996E-2</c:v>
                </c:pt>
                <c:pt idx="1">
                  <c:v>0.25726089952030001</c:v>
                </c:pt>
                <c:pt idx="2">
                  <c:v>8.4030736329319997E-2</c:v>
                </c:pt>
                <c:pt idx="3">
                  <c:v>1.510316039249E-2</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53D-4817-A2E9-7AEDB25314F3}"/>
            </c:ext>
          </c:extLst>
        </c:ser>
        <c:ser>
          <c:idx val="2"/>
          <c:order val="2"/>
          <c:tx>
            <c:strRef>
              <c:f>Sheet1!$A$4</c:f>
              <c:strCache>
                <c:ptCount val="1"/>
                <c:pt idx="0">
                  <c:v>Månedlig</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0.1070987757542</c:v>
                </c:pt>
                <c:pt idx="1">
                  <c:v>0.15216389689189999</c:v>
                </c:pt>
                <c:pt idx="2">
                  <c:v>0.16258572843870001</c:v>
                </c:pt>
                <c:pt idx="3">
                  <c:v>8.3683670718720002E-2</c:v>
                </c:pt>
                <c:pt idx="4">
                  <c:v>7.7014743892219999E-3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853D-4817-A2E9-7AEDB25314F3}"/>
            </c:ext>
          </c:extLst>
        </c:ser>
        <c:ser>
          <c:idx val="3"/>
          <c:order val="3"/>
          <c:tx>
            <c:strRef>
              <c:f>Sheet1!$A$5</c:f>
              <c:strCache>
                <c:ptCount val="1"/>
                <c:pt idx="0">
                  <c:v>Årlig</c:v>
                </c:pt>
              </c:strCache>
            </c:strRef>
          </c:tx>
          <c:spPr>
            <a:solidFill>
              <a:schemeClr val="accent1">
                <a:lumMod val="20000"/>
                <a:lumOff val="8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c:formatCode>
                <c:ptCount val="5"/>
                <c:pt idx="0">
                  <c:v>0.1076540741666</c:v>
                </c:pt>
                <c:pt idx="1">
                  <c:v>2.07721310525E-2</c:v>
                </c:pt>
                <c:pt idx="2">
                  <c:v>0.17796783582199999</c:v>
                </c:pt>
                <c:pt idx="3">
                  <c:v>0.14856950196300001</c:v>
                </c:pt>
                <c:pt idx="4">
                  <c:v>2.5602375237599999E-2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853D-4817-A2E9-7AEDB25314F3}"/>
            </c:ext>
          </c:extLst>
        </c:ser>
        <c:ser>
          <c:idx val="4"/>
          <c:order val="4"/>
          <c:tx>
            <c:strRef>
              <c:f>Sheet1!$A$6</c:f>
              <c:strCache>
                <c:ptCount val="1"/>
                <c:pt idx="0">
                  <c:v>Aldri</c:v>
                </c:pt>
              </c:strCache>
            </c:strRef>
          </c:tx>
          <c:spPr>
            <a:solidFill>
              <a:schemeClr val="tx2">
                <a:lumMod val="40000"/>
                <a:lumOff val="6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Sheet1!$B$6:$F$6</c:f>
              <c:numCache>
                <c:formatCode>0%</c:formatCode>
                <c:ptCount val="5"/>
                <c:pt idx="0">
                  <c:v>0.43784803987929999</c:v>
                </c:pt>
                <c:pt idx="1">
                  <c:v>9.1685597040500003E-3</c:v>
                </c:pt>
                <c:pt idx="2">
                  <c:v>0.30418269571560003</c:v>
                </c:pt>
                <c:pt idx="3">
                  <c:v>0.51152553431390002</c:v>
                </c:pt>
                <c:pt idx="4">
                  <c:v>0.92733656432099998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853D-4817-A2E9-7AEDB25314F3}"/>
            </c:ext>
          </c:extLst>
        </c:ser>
        <c:ser>
          <c:idx val="5"/>
          <c:order val="5"/>
          <c:tx>
            <c:strRef>
              <c:f>Sheet1!$A$7</c:f>
              <c:strCache>
                <c:ptCount val="1"/>
                <c:pt idx="0">
                  <c:v>Vet ikke/usikker</c:v>
                </c:pt>
              </c:strCache>
            </c:strRef>
          </c:tx>
          <c:spPr>
            <a:solidFill>
              <a:schemeClr val="bg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Sheet1!$B$7:$F$7</c:f>
              <c:numCache>
                <c:formatCode>0%</c:formatCode>
                <c:ptCount val="5"/>
                <c:pt idx="0">
                  <c:v>0.14669982310009999</c:v>
                </c:pt>
                <c:pt idx="1">
                  <c:v>0.13673297305410001</c:v>
                </c:pt>
                <c:pt idx="2">
                  <c:v>0.1699061770402</c:v>
                </c:pt>
                <c:pt idx="3">
                  <c:v>0.21934064713179999</c:v>
                </c:pt>
                <c:pt idx="4">
                  <c:v>3.9359586052210002E-2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853D-4817-A2E9-7AEDB25314F3}"/>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0%" sourceLinked="0"/>
        <c:majorTickMark val="none"/>
        <c:minorTickMark val="none"/>
        <c:tickLblPos val="nextTo"/>
        <c:crossAx val="1"/>
        <c:crosses val="autoZero"/>
        <c:crossBetween val="between"/>
      </c:valAx>
    </c:plotArea>
    <c:legend>
      <c:legendPos val="r"/>
      <c:layout>
        <c:manualLayout>
          <c:xMode val="edge"/>
          <c:yMode val="edge"/>
          <c:x val="0.29348385143984645"/>
          <c:y val="0.82764876491095074"/>
          <c:w val="0.41146720542613163"/>
          <c:h val="0.17037693045480909"/>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871720144160143E-2"/>
          <c:y val="4.7032121714824612E-2"/>
          <c:w val="0.92580760838630094"/>
          <c:h val="0.62287202161142607"/>
        </c:manualLayout>
      </c:layout>
      <c:barChart>
        <c:barDir val="bar"/>
        <c:grouping val="percentStacked"/>
        <c:varyColors val="0"/>
        <c:ser>
          <c:idx val="0"/>
          <c:order val="0"/>
          <c:tx>
            <c:strRef>
              <c:f>'Sheet1'!$A$2</c:f>
              <c:strCache>
                <c:ptCount val="1"/>
                <c:pt idx="0">
                  <c:v>Veldig godt inntrykk</c:v>
                </c:pt>
              </c:strCache>
            </c:strRef>
          </c:tx>
          <c:spPr>
            <a:solidFill>
              <a:srgbClr val="71C3B3"/>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448A-41CD-B216-9E1B298CDE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448A-41CD-B216-9E1B298CDE94}"/>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448A-41CD-B216-9E1B298CDE94}"/>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'Sheet1'!$B$2:$B$2</c:f>
              <c:numCache>
                <c:formatCode>0%</c:formatCode>
                <c:ptCount val="1"/>
                <c:pt idx="0">
                  <c:v>3.2784812492809998E-2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448A-41CD-B216-9E1B298CDE94}"/>
            </c:ext>
          </c:extLst>
        </c:ser>
        <c:ser>
          <c:idx val="1"/>
          <c:order val="1"/>
          <c:tx>
            <c:strRef>
              <c:f>'Sheet1'!$A$3</c:f>
              <c:strCache>
                <c:ptCount val="1"/>
                <c:pt idx="0">
                  <c:v>Ganske godt inntrykk</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'Sheet1'!$B$3:$B$3</c:f>
              <c:numCache>
                <c:formatCode>0%</c:formatCode>
                <c:ptCount val="1"/>
                <c:pt idx="0">
                  <c:v>0.12552786656420001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448A-41CD-B216-9E1B298CDE94}"/>
            </c:ext>
          </c:extLst>
        </c:ser>
        <c:ser>
          <c:idx val="2"/>
          <c:order val="2"/>
          <c:tx>
            <c:strRef>
              <c:f>'Sheet1'!$A$4</c:f>
              <c:strCache>
                <c:ptCount val="1"/>
                <c:pt idx="0">
                  <c:v>Verken godt eller dårlig</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'Sheet1'!$B$4:$B$4</c:f>
              <c:numCache>
                <c:formatCode>0%</c:formatCode>
                <c:ptCount val="1"/>
                <c:pt idx="0">
                  <c:v>0.42430790513260003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448A-41CD-B216-9E1B298CDE94}"/>
            </c:ext>
          </c:extLst>
        </c:ser>
        <c:ser>
          <c:idx val="3"/>
          <c:order val="3"/>
          <c:tx>
            <c:strRef>
              <c:f>'Sheet1'!$A$5</c:f>
              <c:strCache>
                <c:ptCount val="1"/>
                <c:pt idx="0">
                  <c:v>Ganske dårlig inntrykk</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'Sheet1'!$B$5:$B$5</c:f>
              <c:numCache>
                <c:formatCode>0%</c:formatCode>
                <c:ptCount val="1"/>
                <c:pt idx="0">
                  <c:v>0.18219385577149999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6-448A-41CD-B216-9E1B298CDE94}"/>
            </c:ext>
          </c:extLst>
        </c:ser>
        <c:ser>
          <c:idx val="4"/>
          <c:order val="4"/>
          <c:tx>
            <c:strRef>
              <c:f>'Sheet1'!$A$6</c:f>
              <c:strCache>
                <c:ptCount val="1"/>
                <c:pt idx="0">
                  <c:v>Veldig dårlig inntrykk</c:v>
                </c:pt>
              </c:strCache>
            </c:strRef>
          </c:tx>
          <c:spPr>
            <a:solidFill>
              <a:srgbClr val="F2664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'Sheet1'!$B$6:$B$6</c:f>
              <c:numCache>
                <c:formatCode>0%</c:formatCode>
                <c:ptCount val="1"/>
                <c:pt idx="0">
                  <c:v>0.152865099768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7-448A-41CD-B216-9E1B298CDE94}"/>
            </c:ext>
          </c:extLst>
        </c:ser>
        <c:ser>
          <c:idx val="5"/>
          <c:order val="5"/>
          <c:tx>
            <c:strRef>
              <c:f>'Sheet1'!$A$7</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'Sheet1'!$B$7:$B$7</c:f>
              <c:numCache>
                <c:formatCode>0%</c:formatCode>
                <c:ptCount val="1"/>
                <c:pt idx="0">
                  <c:v>8.2320460270840001E-2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8-448A-41CD-B216-9E1B298CDE94}"/>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none"/>
        <c:minorTickMark val="none"/>
        <c:tickLblPos val="nextTo"/>
        <c:crossAx val="310841776"/>
        <c:crosses val="autoZero"/>
        <c:crossBetween val="between"/>
      </c:valAx>
      <c:catAx>
        <c:axId val="310841776"/>
        <c:scaling>
          <c:orientation val="minMax"/>
        </c:scaling>
        <c:delete val="1"/>
        <c:axPos val="l"/>
        <c:numFmt formatCode="General" sourceLinked="1"/>
        <c:majorTickMark val="none"/>
        <c:minorTickMark val="none"/>
        <c:tickLblPos val="nextTo"/>
        <c:crossAx val="310840136"/>
        <c:crosses val="autoZero"/>
        <c:auto val="1"/>
        <c:lblAlgn val="ctr"/>
        <c:lblOffset val="100"/>
        <c:noMultiLvlLbl val="0"/>
      </c:catAx>
      <c:spPr>
        <a:noFill/>
        <a:ln>
          <a:noFill/>
        </a:ln>
        <a:effectLst/>
      </c:spPr>
    </c:plotArea>
    <c:legend>
      <c:legendPos val="r"/>
      <c:layout>
        <c:manualLayout>
          <c:xMode val="edge"/>
          <c:yMode val="edge"/>
          <c:x val="3.0469276223495458E-2"/>
          <c:y val="0.60677353692535607"/>
          <c:w val="0.95033456300865815"/>
          <c:h val="0.19378050391403484"/>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377711538792879E-3"/>
          <c:w val="0.98976472422051043"/>
          <c:h val="0.75137867066397879"/>
        </c:manualLayout>
      </c:layout>
      <c:barChart>
        <c:barDir val="col"/>
        <c:grouping val="clustered"/>
        <c:varyColors val="0"/>
        <c:ser>
          <c:idx val="0"/>
          <c:order val="0"/>
          <c:tx>
            <c:strRef>
              <c:f>'Sheet1'!$A$2</c:f>
              <c:strCache>
                <c:ptCount val="1"/>
                <c:pt idx="0">
                  <c:v>Daglig</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0.1072027268894</c:v>
                </c:pt>
                <c:pt idx="1">
                  <c:v>0.10294823791170001</c:v>
                </c:pt>
                <c:pt idx="2">
                  <c:v>0.14429039652639999</c:v>
                </c:pt>
                <c:pt idx="3">
                  <c:v>8.4539519283210005E-2</c:v>
                </c:pt>
                <c:pt idx="4">
                  <c:v>0.1197235671491</c:v>
                </c:pt>
                <c:pt idx="5">
                  <c:v>0.1111718880781</c:v>
                </c:pt>
                <c:pt idx="6">
                  <c:v>0.15311318499820001</c:v>
                </c:pt>
                <c:pt idx="7">
                  <c:v>0.1435040146123</c:v>
                </c:pt>
                <c:pt idx="8">
                  <c:v>9.0561919898390006E-2</c:v>
                </c:pt>
                <c:pt idx="9">
                  <c:v>6.6495672377510001E-2</c:v>
                </c:pt>
                <c:pt idx="10">
                  <c:v>9.7181210315190003E-2</c:v>
                </c:pt>
                <c:pt idx="11">
                  <c:v>9.2961221464760005E-2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784-447E-99B4-51E4A94F432F}"/>
            </c:ext>
          </c:extLst>
        </c:ser>
        <c:ser>
          <c:idx val="1"/>
          <c:order val="1"/>
          <c:tx>
            <c:strRef>
              <c:f>'Sheet1'!$A$3</c:f>
              <c:strCache>
                <c:ptCount val="1"/>
                <c:pt idx="0">
                  <c:v>Ukentlig</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6.8052957482700002E-2</c:v>
                </c:pt>
                <c:pt idx="1">
                  <c:v>9.5707330304209998E-2</c:v>
                </c:pt>
                <c:pt idx="2">
                  <c:v>4.6157631813280003E-2</c:v>
                </c:pt>
                <c:pt idx="3">
                  <c:v>4.5600830331640002E-2</c:v>
                </c:pt>
                <c:pt idx="4">
                  <c:v>8.0975719950729996E-2</c:v>
                </c:pt>
                <c:pt idx="5">
                  <c:v>4.6435383455380001E-2</c:v>
                </c:pt>
                <c:pt idx="6">
                  <c:v>8.171462849359E-2</c:v>
                </c:pt>
                <c:pt idx="7">
                  <c:v>8.4968738529089996E-2</c:v>
                </c:pt>
                <c:pt idx="8">
                  <c:v>6.5997436595640002E-2</c:v>
                </c:pt>
                <c:pt idx="9">
                  <c:v>5.7065409464119997E-2</c:v>
                </c:pt>
                <c:pt idx="10">
                  <c:v>7.4651302509180006E-2</c:v>
                </c:pt>
                <c:pt idx="11">
                  <c:v>7.6447460490359997E-2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784-447E-99B4-51E4A94F432F}"/>
            </c:ext>
          </c:extLst>
        </c:ser>
        <c:ser>
          <c:idx val="2"/>
          <c:order val="2"/>
          <c:tx>
            <c:strRef>
              <c:f>'Sheet1'!$A$4</c:f>
              <c:strCache>
                <c:ptCount val="1"/>
                <c:pt idx="0">
                  <c:v>Månedlig</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7.4370285473709996E-2</c:v>
                </c:pt>
                <c:pt idx="1">
                  <c:v>6.0719211097720001E-2</c:v>
                </c:pt>
                <c:pt idx="2">
                  <c:v>4.3673645848000001E-2</c:v>
                </c:pt>
                <c:pt idx="3">
                  <c:v>5.8128644567270002E-2</c:v>
                </c:pt>
                <c:pt idx="4">
                  <c:v>0.1070987757542</c:v>
                </c:pt>
                <c:pt idx="5">
                  <c:v>7.7229514334510002E-2</c:v>
                </c:pt>
                <c:pt idx="6">
                  <c:v>6.9802497283310005E-2</c:v>
                </c:pt>
                <c:pt idx="7">
                  <c:v>0.10164219005529999</c:v>
                </c:pt>
                <c:pt idx="8">
                  <c:v>8.3937332739029993E-2</c:v>
                </c:pt>
                <c:pt idx="9">
                  <c:v>6.4103290561809995E-2</c:v>
                </c:pt>
                <c:pt idx="10">
                  <c:v>6.6410162975660006E-2</c:v>
                </c:pt>
                <c:pt idx="11">
                  <c:v>7.6409545679599997E-2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D784-447E-99B4-51E4A94F432F}"/>
            </c:ext>
          </c:extLst>
        </c:ser>
        <c:ser>
          <c:idx val="3"/>
          <c:order val="3"/>
          <c:tx>
            <c:strRef>
              <c:f>'Sheet1'!$A$5</c:f>
              <c:strCache>
                <c:ptCount val="1"/>
                <c:pt idx="0">
                  <c:v>Årlig</c:v>
                </c:pt>
              </c:strCache>
            </c:strRef>
          </c:tx>
          <c:spPr>
            <a:solidFill>
              <a:schemeClr val="accent1">
                <a:lumMod val="20000"/>
                <a:lumOff val="8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'Sheet1'!$B$5:$M$5</c:f>
              <c:numCache>
                <c:formatCode>0%</c:formatCode>
                <c:ptCount val="12"/>
                <c:pt idx="0">
                  <c:v>0.11385975779019999</c:v>
                </c:pt>
                <c:pt idx="1">
                  <c:v>9.6023950471469999E-2</c:v>
                </c:pt>
                <c:pt idx="2">
                  <c:v>0.1263633002774</c:v>
                </c:pt>
                <c:pt idx="3">
                  <c:v>0.13446959170959999</c:v>
                </c:pt>
                <c:pt idx="4">
                  <c:v>0.1076540741666</c:v>
                </c:pt>
                <c:pt idx="5">
                  <c:v>0.1065685175956</c:v>
                </c:pt>
                <c:pt idx="6">
                  <c:v>0.1049386056939</c:v>
                </c:pt>
                <c:pt idx="7">
                  <c:v>0.12695541373059999</c:v>
                </c:pt>
                <c:pt idx="8">
                  <c:v>0.1179623456248</c:v>
                </c:pt>
                <c:pt idx="9">
                  <c:v>0.13438223445790001</c:v>
                </c:pt>
                <c:pt idx="10">
                  <c:v>9.9608195025170002E-2</c:v>
                </c:pt>
                <c:pt idx="11">
                  <c:v>0.1062182843568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D784-447E-99B4-51E4A94F432F}"/>
            </c:ext>
          </c:extLst>
        </c:ser>
        <c:ser>
          <c:idx val="4"/>
          <c:order val="4"/>
          <c:tx>
            <c:strRef>
              <c:f>'Sheet1'!$A$6</c:f>
              <c:strCache>
                <c:ptCount val="1"/>
                <c:pt idx="0">
                  <c:v>Aldri</c:v>
                </c:pt>
              </c:strCache>
            </c:strRef>
          </c:tx>
          <c:spPr>
            <a:solidFill>
              <a:schemeClr val="tx2">
                <a:lumMod val="40000"/>
                <a:lumOff val="6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'Sheet1'!$B$6:$M$6</c:f>
              <c:numCache>
                <c:formatCode>0%</c:formatCode>
                <c:ptCount val="12"/>
                <c:pt idx="0">
                  <c:v>0.49146944531219999</c:v>
                </c:pt>
                <c:pt idx="1">
                  <c:v>0.46356591440459999</c:v>
                </c:pt>
                <c:pt idx="2">
                  <c:v>0.47839590128609999</c:v>
                </c:pt>
                <c:pt idx="3">
                  <c:v>0.52307229189570004</c:v>
                </c:pt>
                <c:pt idx="4">
                  <c:v>0.43784803987929999</c:v>
                </c:pt>
                <c:pt idx="5">
                  <c:v>0.5128683269348</c:v>
                </c:pt>
                <c:pt idx="6">
                  <c:v>0.43196604462619997</c:v>
                </c:pt>
                <c:pt idx="7">
                  <c:v>0.40007840106230003</c:v>
                </c:pt>
                <c:pt idx="8">
                  <c:v>0.5083309166701</c:v>
                </c:pt>
                <c:pt idx="9">
                  <c:v>0.54958706537860003</c:v>
                </c:pt>
                <c:pt idx="10">
                  <c:v>0.50542115717030001</c:v>
                </c:pt>
                <c:pt idx="11">
                  <c:v>0.53047645829940004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D784-447E-99B4-51E4A94F432F}"/>
            </c:ext>
          </c:extLst>
        </c:ser>
        <c:ser>
          <c:idx val="5"/>
          <c:order val="5"/>
          <c:tx>
            <c:strRef>
              <c:f>'Sheet1'!$A$7</c:f>
              <c:strCache>
                <c:ptCount val="1"/>
                <c:pt idx="0">
                  <c:v>Vet ikke/usikker</c:v>
                </c:pt>
              </c:strCache>
            </c:strRef>
          </c:tx>
          <c:spPr>
            <a:solidFill>
              <a:schemeClr val="bg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'Sheet1'!$B$7:$M$7</c:f>
              <c:numCache>
                <c:formatCode>0%</c:formatCode>
                <c:ptCount val="12"/>
                <c:pt idx="0">
                  <c:v>0.1450448270518</c:v>
                </c:pt>
                <c:pt idx="1">
                  <c:v>0.1810353558103</c:v>
                </c:pt>
                <c:pt idx="2">
                  <c:v>0.16111912424880001</c:v>
                </c:pt>
                <c:pt idx="3">
                  <c:v>0.1541891222126</c:v>
                </c:pt>
                <c:pt idx="4">
                  <c:v>0.14669982310009999</c:v>
                </c:pt>
                <c:pt idx="5">
                  <c:v>0.14572636960159999</c:v>
                </c:pt>
                <c:pt idx="6">
                  <c:v>0.15846503890479999</c:v>
                </c:pt>
                <c:pt idx="7">
                  <c:v>0.1428512420104</c:v>
                </c:pt>
                <c:pt idx="8">
                  <c:v>0.1332100484721</c:v>
                </c:pt>
                <c:pt idx="9">
                  <c:v>0.12836632776010001</c:v>
                </c:pt>
                <c:pt idx="10">
                  <c:v>0.1567279720045</c:v>
                </c:pt>
                <c:pt idx="11">
                  <c:v>0.11748702970909999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D784-447E-99B4-51E4A94F432F}"/>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0.29853591486427122"/>
          <c:y val="0.83056634332087054"/>
          <c:w val="0.40392359323410909"/>
          <c:h val="0.16745935204488935"/>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742135909228858"/>
          <c:y val="3.6220310753154301E-2"/>
          <c:w val="0.53290256328825403"/>
          <c:h val="0.94570503281019547"/>
        </c:manualLayout>
      </c:layout>
      <c:barChart>
        <c:barDir val="bar"/>
        <c:grouping val="clustered"/>
        <c:varyColors val="0"/>
        <c:ser>
          <c:idx val="0"/>
          <c:order val="0"/>
          <c:tx>
            <c:strRef>
              <c:f>'Sheet1'!$B$1</c:f>
              <c:strCache>
                <c:ptCount val="1"/>
                <c:pt idx="0">
                  <c:v>%</c:v>
                </c:pt>
              </c:strCache>
            </c:strRef>
          </c:tx>
          <c:spPr>
            <a:solidFill>
              <a:srgbClr val="71C3B3"/>
            </a:solidFill>
          </c:spPr>
          <c:invertIfNegative val="0"/>
          <c:dPt>
            <c:idx val="3"/>
            <c:invertIfNegative val="0"/>
            <c:bubble3D val="0"/>
            <c:spPr>
              <a:solidFill>
                <a:srgbClr val="71C3B3">
                  <a:lumMod val="60000"/>
                  <a:lumOff val="40000"/>
                </a:srgbClr>
              </a:solidFill>
            </c:spPr>
            <c:extLst xmlns:mc="http://schemas.openxmlformats.org/markup-compatibility/2006" xmlns:c14="http://schemas.microsoft.com/office/drawing/2007/8/2/chart" xmlns:c16="http://schemas.microsoft.com/office/drawing/2014/chart" xmlns:c16r3="http://schemas.microsoft.com/office/drawing/2017/03/chart" xmlns:a14="http://schemas.microsoft.com/office/drawing/2010/main" xmlns:c15="http://schemas.microsoft.com/office/drawing/2012/chart">
              <c:ext xmlns:c16="http://schemas.microsoft.com/office/drawing/2014/chart" uri="{C3380CC4-5D6E-409C-BE32-E72D297353CC}">
                <c16:uniqueId val="{00000001-FCA5-43E2-9802-6157CE27C580}"/>
              </c:ext>
            </c:extLst>
          </c:dPt>
          <c:dPt>
            <c:idx val="4"/>
            <c:invertIfNegative val="0"/>
            <c:bubble3D val="0"/>
            <c:spPr>
              <a:solidFill>
                <a:srgbClr val="FCF7BA"/>
              </a:solidFill>
            </c:spPr>
            <c:extLst xmlns:mc="http://schemas.openxmlformats.org/markup-compatibility/2006" xmlns:c14="http://schemas.microsoft.com/office/drawing/2007/8/2/chart" xmlns:c16="http://schemas.microsoft.com/office/drawing/2014/chart" xmlns:c16r3="http://schemas.microsoft.com/office/drawing/2017/03/chart" xmlns:a14="http://schemas.microsoft.com/office/drawing/2010/main" xmlns:c15="http://schemas.microsoft.com/office/drawing/2012/chart">
              <c:ext xmlns:c16="http://schemas.microsoft.com/office/drawing/2014/chart" uri="{C3380CC4-5D6E-409C-BE32-E72D297353CC}">
                <c16:uniqueId val="{00000003-FCA5-43E2-9802-6157CE27C580}"/>
              </c:ext>
            </c:extLst>
          </c:dPt>
          <c:dPt>
            <c:idx val="5"/>
            <c:invertIfNegative val="0"/>
            <c:bubble3D val="0"/>
            <c:spPr>
              <a:solidFill>
                <a:srgbClr val="F26649">
                  <a:lumMod val="60000"/>
                  <a:lumOff val="40000"/>
                </a:srgbClr>
              </a:solidFill>
            </c:spPr>
            <c:extLst xmlns:mc="http://schemas.openxmlformats.org/markup-compatibility/2006" xmlns:c14="http://schemas.microsoft.com/office/drawing/2007/8/2/chart" xmlns:c16="http://schemas.microsoft.com/office/drawing/2014/chart" xmlns:c16r3="http://schemas.microsoft.com/office/drawing/2017/03/chart" xmlns:a14="http://schemas.microsoft.com/office/drawing/2010/main" xmlns:c15="http://schemas.microsoft.com/office/drawing/2012/chart">
              <c:ext xmlns:c16="http://schemas.microsoft.com/office/drawing/2014/chart" uri="{C3380CC4-5D6E-409C-BE32-E72D297353CC}">
                <c16:uniqueId val="{00000005-FCA5-43E2-9802-6157CE27C580}"/>
              </c:ext>
            </c:extLst>
          </c:dPt>
          <c:dPt>
            <c:idx val="6"/>
            <c:invertIfNegative val="0"/>
            <c:bubble3D val="0"/>
            <c:spPr>
              <a:solidFill>
                <a:srgbClr val="F26649"/>
              </a:solidFill>
            </c:spPr>
            <c:extLst xmlns:mc="http://schemas.openxmlformats.org/markup-compatibility/2006" xmlns:c14="http://schemas.microsoft.com/office/drawing/2007/8/2/chart" xmlns:c16="http://schemas.microsoft.com/office/drawing/2014/chart" xmlns:c16r3="http://schemas.microsoft.com/office/drawing/2017/03/chart" xmlns:a14="http://schemas.microsoft.com/office/drawing/2010/main" xmlns:c15="http://schemas.microsoft.com/office/drawing/2012/chart">
              <c:ext xmlns:c16="http://schemas.microsoft.com/office/drawing/2014/chart" uri="{C3380CC4-5D6E-409C-BE32-E72D297353CC}">
                <c16:uniqueId val="{00000007-FCA5-43E2-9802-6157CE27C580}"/>
              </c:ext>
            </c:extLst>
          </c:dPt>
          <c:dPt>
            <c:idx val="7"/>
            <c:invertIfNegative val="0"/>
            <c:bubble3D val="0"/>
            <c:spPr>
              <a:solidFill>
                <a:srgbClr val="FFFFFF">
                  <a:lumMod val="75000"/>
                </a:srgbClr>
              </a:solidFill>
            </c:spPr>
            <c:extLst xmlns:mc="http://schemas.openxmlformats.org/markup-compatibility/2006" xmlns:c14="http://schemas.microsoft.com/office/drawing/2007/8/2/chart" xmlns:c16="http://schemas.microsoft.com/office/drawing/2014/chart" xmlns:c16r3="http://schemas.microsoft.com/office/drawing/2017/03/chart" xmlns:a14="http://schemas.microsoft.com/office/drawing/2010/main" xmlns:c15="http://schemas.microsoft.com/office/drawing/2012/chart">
              <c:ext xmlns:c16="http://schemas.microsoft.com/office/drawing/2014/chart" uri="{C3380CC4-5D6E-409C-BE32-E72D297353CC}">
                <c16:uniqueId val="{00000009-FCA5-43E2-9802-6157CE27C580}"/>
              </c:ext>
            </c:extLst>
          </c:dPt>
          <c:dLbls>
            <c:spPr>
              <a:noFill/>
              <a:ln>
                <a:noFill/>
              </a:ln>
              <a:effectLst/>
            </c:spPr>
            <c:txPr>
              <a:bodyPr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'Sheet1'!$A$2:$A$9</c:f>
              <c:strCache>
                <c:ptCount val="8"/>
                <c:pt idx="0">
                  <c:v>Gud styrer alt som skjer</c:v>
                </c:pt>
                <c:pt idx="1">
                  <c:v>Gud er kjærlighet og godhet</c:v>
                </c:pt>
                <c:pt idx="2">
                  <c:v>Gud støtter meg når det er vanskelig</c:v>
                </c:pt>
                <c:pt idx="3">
                  <c:v>Jeg tror på en kraft som kanskje kan være Gud</c:v>
                </c:pt>
                <c:pt idx="4">
                  <c:v>Jeg tror på Gud, men merker det ikke i hverdagen min</c:v>
                </c:pt>
                <c:pt idx="5">
                  <c:v>Gud griper ikke inn ovenfor det vonde som skjer i verden</c:v>
                </c:pt>
                <c:pt idx="6">
                  <c:v>Gud finnes ikke</c:v>
                </c:pt>
                <c:pt idx="7">
                  <c:v>Jeg er usikker</c:v>
                </c:pt>
              </c:strCache>
            </c:strRef>
          </c:cat>
          <c:val>
            <c:numRef>
              <c:f>'Sheet1'!$B$2:$B$9</c:f>
              <c:numCache>
                <c:formatCode>0%</c:formatCode>
                <c:ptCount val="8"/>
                <c:pt idx="0">
                  <c:v>6.6425697297170003E-2</c:v>
                </c:pt>
                <c:pt idx="1">
                  <c:v>0.26506441305099998</c:v>
                </c:pt>
                <c:pt idx="2">
                  <c:v>0.1515665834262</c:v>
                </c:pt>
                <c:pt idx="3">
                  <c:v>0.31314312010700002</c:v>
                </c:pt>
                <c:pt idx="4">
                  <c:v>0.14735581113599999</c:v>
                </c:pt>
                <c:pt idx="5">
                  <c:v>9.0308271815090005E-2</c:v>
                </c:pt>
                <c:pt idx="6">
                  <c:v>0.21106282276999999</c:v>
                </c:pt>
                <c:pt idx="7">
                  <c:v>0.1992179115221</c:v>
                </c:pt>
              </c:numCache>
            </c:numRef>
          </c:val>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FCA5-43E2-9802-6157CE27C580}"/>
            </c:ext>
          </c:extLst>
        </c:ser>
        <c:dLbls>
          <c:showLegendKey val="0"/>
          <c:showVal val="1"/>
          <c:showCatName val="0"/>
          <c:showSerName val="0"/>
          <c:showPercent val="0"/>
          <c:showBubbleSize val="0"/>
        </c:dLbls>
        <c:gapWidth val="50"/>
        <c:axId val="1784469088"/>
        <c:axId val="1784465760"/>
      </c:barChart>
      <c:catAx>
        <c:axId val="1784469088"/>
        <c:scaling>
          <c:orientation val="maxMin"/>
        </c:scaling>
        <c:delete val="0"/>
        <c:axPos val="l"/>
        <c:numFmt formatCode="General" sourceLinked="1"/>
        <c:majorTickMark val="none"/>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515350">
                    <a:tint val="75000"/>
                  </a:srgbClr>
                </a:solidFill>
                <a:prstDash val="solid"/>
                <a:round/>
              </a14:hiddenLine>
            </a:ext>
          </a:extLst>
        </c:spPr>
        <c:txPr>
          <a:bodyPr/>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784465760"/>
        <c:crosses val="autoZero"/>
        <c:auto val="1"/>
        <c:lblAlgn val="ctr"/>
        <c:lblOffset val="100"/>
        <c:noMultiLvlLbl val="0"/>
      </c:catAx>
      <c:valAx>
        <c:axId val="1784465760"/>
        <c:scaling>
          <c:orientation val="minMax"/>
          <c:max val="1"/>
          <c:min val="0"/>
        </c:scaling>
        <c:delete val="1"/>
        <c:axPos val="b"/>
        <c:numFmt formatCode="0%" sourceLinked="0"/>
        <c:majorTickMark val="out"/>
        <c:minorTickMark val="none"/>
        <c:tickLblPos val="nextTo"/>
        <c:crossAx val="1784469088"/>
        <c:crosses val="max"/>
        <c:crossBetween val="between"/>
        <c:majorUnit val="0.2"/>
      </c:valAx>
    </c:plotArea>
    <c:plotVisOnly val="1"/>
    <c:dispBlanksAs val="gap"/>
    <c:showDLblsOverMax val="0"/>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txPr>
    <a:bodyPr/>
    <a:lstStyle/>
    <a:p>
      <a:pPr>
        <a:defRPr sz="1800"/>
      </a:pPr>
      <a:endParaRPr lang="nb-NO"/>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33784109319869E-2"/>
          <c:y val="5.8351568198395333E-3"/>
          <c:w val="0.9276953743109646"/>
          <c:h val="0.64580598103574038"/>
        </c:manualLayout>
      </c:layout>
      <c:barChart>
        <c:barDir val="col"/>
        <c:grouping val="clustered"/>
        <c:varyColors val="0"/>
        <c:ser>
          <c:idx val="0"/>
          <c:order val="0"/>
          <c:tx>
            <c:strRef>
              <c:f>Sheet1!$A$2</c:f>
              <c:strCache>
                <c:ptCount val="1"/>
                <c:pt idx="0">
                  <c:v>Gud styrer alt som skjer</c:v>
                </c:pt>
              </c:strCache>
            </c:strRef>
          </c:tx>
          <c:spPr>
            <a:solidFill>
              <a:schemeClr val="accent1">
                <a:lumMod val="75000"/>
              </a:schemeClr>
            </a:solidFill>
            <a:ln>
              <a:noFill/>
            </a:ln>
            <a:effectLst/>
          </c:spPr>
          <c:invertIfNegative val="0"/>
          <c:dPt>
            <c:idx val="0"/>
            <c:invertIfNegative val="0"/>
            <c:bubble3D val="0"/>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556-4015-B633-DA0049A7CFDB}"/>
              </c:ext>
            </c:extLst>
          </c:dPt>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6.6425697297170003E-2</c:v>
                </c:pt>
                <c:pt idx="1">
                  <c:v>0.32664506375469998</c:v>
                </c:pt>
                <c:pt idx="2">
                  <c:v>1.5681837989160001E-2</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D556-4015-B633-DA0049A7CFDB}"/>
            </c:ext>
          </c:extLst>
        </c:ser>
        <c:ser>
          <c:idx val="1"/>
          <c:order val="1"/>
          <c:tx>
            <c:strRef>
              <c:f>Sheet1!$A$3</c:f>
              <c:strCache>
                <c:ptCount val="1"/>
                <c:pt idx="0">
                  <c:v>Gud er kjærlighet og godhet</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0.26506441305099998</c:v>
                </c:pt>
                <c:pt idx="1">
                  <c:v>0.86585449561289995</c:v>
                </c:pt>
                <c:pt idx="2">
                  <c:v>0.26475456651969997</c:v>
                </c:pt>
                <c:pt idx="3">
                  <c:v>2.9900844414139999E-2</c:v>
                </c:pt>
                <c:pt idx="4">
                  <c:v>1.7565998984040002E-2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D556-4015-B633-DA0049A7CFDB}"/>
            </c:ext>
          </c:extLst>
        </c:ser>
        <c:ser>
          <c:idx val="2"/>
          <c:order val="2"/>
          <c:tx>
            <c:strRef>
              <c:f>Sheet1!$A$4</c:f>
              <c:strCache>
                <c:ptCount val="1"/>
                <c:pt idx="0">
                  <c:v>Gud støtter meg når det er vanskelig</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0.1515665834262</c:v>
                </c:pt>
                <c:pt idx="1">
                  <c:v>0.60264061263390001</c:v>
                </c:pt>
                <c:pt idx="2">
                  <c:v>9.0706040508870003E-2</c:v>
                </c:pt>
                <c:pt idx="3">
                  <c:v>3.0815312318240001E-2</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D556-4015-B633-DA0049A7CFDB}"/>
            </c:ext>
          </c:extLst>
        </c:ser>
        <c:ser>
          <c:idx val="3"/>
          <c:order val="3"/>
          <c:tx>
            <c:strRef>
              <c:f>Sheet1!$A$5</c:f>
              <c:strCache>
                <c:ptCount val="1"/>
                <c:pt idx="0">
                  <c:v>Jeg tror på en kraft som kanskje kan være Gud</c:v>
                </c:pt>
              </c:strCache>
            </c:strRef>
          </c:tx>
          <c:spPr>
            <a:solidFill>
              <a:schemeClr val="accent1">
                <a:lumMod val="40000"/>
                <a:lumOff val="6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c:formatCode>
                <c:ptCount val="5"/>
                <c:pt idx="0">
                  <c:v>0.31314312010700002</c:v>
                </c:pt>
                <c:pt idx="1">
                  <c:v>0.44826348752720002</c:v>
                </c:pt>
                <c:pt idx="2">
                  <c:v>0.46599253687510001</c:v>
                </c:pt>
                <c:pt idx="3">
                  <c:v>0.24602354283639999</c:v>
                </c:pt>
                <c:pt idx="4">
                  <c:v>3.2968947762480001E-2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D556-4015-B633-DA0049A7CFDB}"/>
            </c:ext>
          </c:extLst>
        </c:ser>
        <c:ser>
          <c:idx val="4"/>
          <c:order val="4"/>
          <c:tx>
            <c:strRef>
              <c:f>Sheet1!$A$6</c:f>
              <c:strCache>
                <c:ptCount val="1"/>
                <c:pt idx="0">
                  <c:v>Jeg tror på Gud, men merker det ikke i hverdagen min</c:v>
                </c:pt>
              </c:strCache>
            </c:strRef>
          </c:tx>
          <c:spPr>
            <a:solidFill>
              <a:schemeClr val="accent3"/>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Sheet1!$B$6:$F$6</c:f>
              <c:numCache>
                <c:formatCode>0%</c:formatCode>
                <c:ptCount val="5"/>
                <c:pt idx="0">
                  <c:v>0.14735581113599999</c:v>
                </c:pt>
                <c:pt idx="1">
                  <c:v>9.0180419261460004E-2</c:v>
                </c:pt>
                <c:pt idx="2">
                  <c:v>0.25606842388529999</c:v>
                </c:pt>
                <c:pt idx="3">
                  <c:v>0.16295970315219999</c:v>
                </c:pt>
                <c:pt idx="4">
                  <c:v>7.7014743892219999E-3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D556-4015-B633-DA0049A7CFDB}"/>
            </c:ext>
          </c:extLst>
        </c:ser>
        <c:ser>
          <c:idx val="5"/>
          <c:order val="5"/>
          <c:tx>
            <c:strRef>
              <c:f>Sheet1!$A$7</c:f>
              <c:strCache>
                <c:ptCount val="1"/>
                <c:pt idx="0">
                  <c:v>Gud griper ikke inn ovenfor det vonde som skjer i verden</c:v>
                </c:pt>
              </c:strCache>
            </c:strRef>
          </c:tx>
          <c:spPr>
            <a:solidFill>
              <a:schemeClr val="tx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Sheet1!$B$7:$F$7</c:f>
              <c:numCache>
                <c:formatCode>0%</c:formatCode>
                <c:ptCount val="5"/>
                <c:pt idx="0">
                  <c:v>9.0308271815090005E-2</c:v>
                </c:pt>
                <c:pt idx="1">
                  <c:v>0.12621403980269999</c:v>
                </c:pt>
                <c:pt idx="2">
                  <c:v>0.1010693868293</c:v>
                </c:pt>
                <c:pt idx="3">
                  <c:v>8.2022900003439994E-2</c:v>
                </c:pt>
                <c:pt idx="4">
                  <c:v>5.2298926298169998E-2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D556-4015-B633-DA0049A7CFDB}"/>
            </c:ext>
          </c:extLst>
        </c:ser>
        <c:ser>
          <c:idx val="6"/>
          <c:order val="6"/>
          <c:tx>
            <c:strRef>
              <c:f>Sheet1!$A$8</c:f>
              <c:strCache>
                <c:ptCount val="1"/>
                <c:pt idx="0">
                  <c:v>Gud finnes ikke</c:v>
                </c:pt>
              </c:strCache>
            </c:strRef>
          </c:tx>
          <c:spPr>
            <a:solidFill>
              <a:schemeClr val="tx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Sheet1!$B$8:$F$8</c:f>
              <c:numCache>
                <c:formatCode>0%</c:formatCode>
                <c:ptCount val="5"/>
                <c:pt idx="0">
                  <c:v>0.21106282276999999</c:v>
                </c:pt>
                <c:pt idx="1">
                  <c:v>0</c:v>
                </c:pt>
                <c:pt idx="2">
                  <c:v>5.2697328610719997E-2</c:v>
                </c:pt>
                <c:pt idx="3">
                  <c:v>0.13114171438280001</c:v>
                </c:pt>
                <c:pt idx="4">
                  <c:v>0.72417529278070003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8-D556-4015-B633-DA0049A7CFDB}"/>
            </c:ext>
          </c:extLst>
        </c:ser>
        <c:ser>
          <c:idx val="7"/>
          <c:order val="7"/>
          <c:tx>
            <c:strRef>
              <c:f>Sheet1!$A$9</c:f>
              <c:strCache>
                <c:ptCount val="1"/>
                <c:pt idx="0">
                  <c:v>Jeg er usikker</c:v>
                </c:pt>
              </c:strCache>
            </c:strRef>
          </c:tx>
          <c:spPr>
            <a:solidFill>
              <a:schemeClr val="bg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Sheet1!$B$9:$F$9</c:f>
              <c:numCache>
                <c:formatCode>0%</c:formatCode>
                <c:ptCount val="5"/>
                <c:pt idx="0">
                  <c:v>0.1992179115221</c:v>
                </c:pt>
                <c:pt idx="1">
                  <c:v>0</c:v>
                </c:pt>
                <c:pt idx="2">
                  <c:v>0.15308183044000001</c:v>
                </c:pt>
                <c:pt idx="3">
                  <c:v>0.441927519514</c:v>
                </c:pt>
                <c:pt idx="4">
                  <c:v>0.1740723592774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9-D556-4015-B633-DA0049A7CFDB}"/>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1117760699828545E-2"/>
          <c:y val="0.80393344704997216"/>
          <c:w val="0.95368727829237321"/>
          <c:h val="0.19446693889740804"/>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563112378052876"/>
          <c:h val="0.65164113785557987"/>
        </c:manualLayout>
      </c:layout>
      <c:barChart>
        <c:barDir val="col"/>
        <c:grouping val="clustered"/>
        <c:varyColors val="0"/>
        <c:ser>
          <c:idx val="0"/>
          <c:order val="0"/>
          <c:tx>
            <c:strRef>
              <c:f>'Sheet1'!$A$2</c:f>
              <c:strCache>
                <c:ptCount val="1"/>
                <c:pt idx="0">
                  <c:v>Gud styrer alt som skjer</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4.5774254665339999E-2</c:v>
                </c:pt>
                <c:pt idx="1">
                  <c:v>6.4781309375200005E-2</c:v>
                </c:pt>
                <c:pt idx="2">
                  <c:v>1.8457932704090001E-2</c:v>
                </c:pt>
                <c:pt idx="3">
                  <c:v>3.5861533302569998E-2</c:v>
                </c:pt>
                <c:pt idx="4">
                  <c:v>6.6425697297170003E-2</c:v>
                </c:pt>
                <c:pt idx="5">
                  <c:v>3.6580871063769997E-2</c:v>
                </c:pt>
                <c:pt idx="6">
                  <c:v>7.6632928724199995E-2</c:v>
                </c:pt>
                <c:pt idx="7">
                  <c:v>8.6330241797890006E-2</c:v>
                </c:pt>
                <c:pt idx="8">
                  <c:v>2.87952223314E-2</c:v>
                </c:pt>
                <c:pt idx="9">
                  <c:v>2.7693913694910002E-2</c:v>
                </c:pt>
                <c:pt idx="10">
                  <c:v>3.77540116115E-2</c:v>
                </c:pt>
                <c:pt idx="11">
                  <c:v>3.7624502650559999E-2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EB64-4931-BA59-7EEA1E64D7A6}"/>
            </c:ext>
          </c:extLst>
        </c:ser>
        <c:ser>
          <c:idx val="1"/>
          <c:order val="1"/>
          <c:tx>
            <c:strRef>
              <c:f>'Sheet1'!$A$3</c:f>
              <c:strCache>
                <c:ptCount val="1"/>
                <c:pt idx="0">
                  <c:v>Gud er kjærlighet og godhet</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0.19540611325929999</c:v>
                </c:pt>
                <c:pt idx="1">
                  <c:v>0.14473477647239999</c:v>
                </c:pt>
                <c:pt idx="2">
                  <c:v>0.17622625938309999</c:v>
                </c:pt>
                <c:pt idx="3">
                  <c:v>0.15569481943480001</c:v>
                </c:pt>
                <c:pt idx="4">
                  <c:v>0.26506441305099998</c:v>
                </c:pt>
                <c:pt idx="5">
                  <c:v>0.1930263900608</c:v>
                </c:pt>
                <c:pt idx="6">
                  <c:v>0.26788239512349998</c:v>
                </c:pt>
                <c:pt idx="7">
                  <c:v>0.2577320690762</c:v>
                </c:pt>
                <c:pt idx="8">
                  <c:v>0.1969389011979</c:v>
                </c:pt>
                <c:pt idx="9">
                  <c:v>0.12515974656129999</c:v>
                </c:pt>
                <c:pt idx="10">
                  <c:v>0.185903747423</c:v>
                </c:pt>
                <c:pt idx="11">
                  <c:v>0.17864337317760001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EB64-4931-BA59-7EEA1E64D7A6}"/>
            </c:ext>
          </c:extLst>
        </c:ser>
        <c:ser>
          <c:idx val="2"/>
          <c:order val="2"/>
          <c:tx>
            <c:strRef>
              <c:f>'Sheet1'!$A$4</c:f>
              <c:strCache>
                <c:ptCount val="1"/>
                <c:pt idx="0">
                  <c:v>Gud støtter meg når det er vanskelig</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0.13305479304580001</c:v>
                </c:pt>
                <c:pt idx="1">
                  <c:v>0.1239456820659</c:v>
                </c:pt>
                <c:pt idx="2">
                  <c:v>9.8275286642720006E-2</c:v>
                </c:pt>
                <c:pt idx="3">
                  <c:v>0.10017726060730001</c:v>
                </c:pt>
                <c:pt idx="4">
                  <c:v>0.1515665834262</c:v>
                </c:pt>
                <c:pt idx="5">
                  <c:v>0.1426346404968</c:v>
                </c:pt>
                <c:pt idx="6">
                  <c:v>0.19067190707529999</c:v>
                </c:pt>
                <c:pt idx="7">
                  <c:v>0.19543127491660001</c:v>
                </c:pt>
                <c:pt idx="8">
                  <c:v>0.1277923272857</c:v>
                </c:pt>
                <c:pt idx="9">
                  <c:v>9.934374060508E-2</c:v>
                </c:pt>
                <c:pt idx="10">
                  <c:v>0.116524568775</c:v>
                </c:pt>
                <c:pt idx="11">
                  <c:v>0.1136896516116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EB64-4931-BA59-7EEA1E64D7A6}"/>
            </c:ext>
          </c:extLst>
        </c:ser>
        <c:ser>
          <c:idx val="3"/>
          <c:order val="3"/>
          <c:tx>
            <c:strRef>
              <c:f>'Sheet1'!$A$5</c:f>
              <c:strCache>
                <c:ptCount val="1"/>
                <c:pt idx="0">
                  <c:v>Jeg tror på en kraft som kanskje kan være Gud</c:v>
                </c:pt>
              </c:strCache>
            </c:strRef>
          </c:tx>
          <c:spPr>
            <a:solidFill>
              <a:schemeClr val="accent1">
                <a:lumMod val="40000"/>
                <a:lumOff val="6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'Sheet1'!$B$5:$M$5</c:f>
              <c:numCache>
                <c:formatCode>0%</c:formatCode>
                <c:ptCount val="12"/>
                <c:pt idx="0">
                  <c:v>0.28141581819419997</c:v>
                </c:pt>
                <c:pt idx="1">
                  <c:v>0.29034149263629999</c:v>
                </c:pt>
                <c:pt idx="2">
                  <c:v>0.2740933015309</c:v>
                </c:pt>
                <c:pt idx="3">
                  <c:v>0.2653926152551</c:v>
                </c:pt>
                <c:pt idx="4">
                  <c:v>0.31314312010700002</c:v>
                </c:pt>
                <c:pt idx="5">
                  <c:v>0.23998671734150001</c:v>
                </c:pt>
                <c:pt idx="6">
                  <c:v>0.27373958085540001</c:v>
                </c:pt>
                <c:pt idx="7">
                  <c:v>0.27807292030870001</c:v>
                </c:pt>
                <c:pt idx="8">
                  <c:v>0.31221300177529998</c:v>
                </c:pt>
                <c:pt idx="9">
                  <c:v>0.29619297871889999</c:v>
                </c:pt>
                <c:pt idx="10">
                  <c:v>0.26836667819459997</c:v>
                </c:pt>
                <c:pt idx="11">
                  <c:v>0.306275060361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EB64-4931-BA59-7EEA1E64D7A6}"/>
            </c:ext>
          </c:extLst>
        </c:ser>
        <c:ser>
          <c:idx val="4"/>
          <c:order val="4"/>
          <c:tx>
            <c:strRef>
              <c:f>'Sheet1'!$A$6</c:f>
              <c:strCache>
                <c:ptCount val="1"/>
                <c:pt idx="0">
                  <c:v>Jeg tror på Gud, men merker det ikke i hverdagen min</c:v>
                </c:pt>
              </c:strCache>
            </c:strRef>
          </c:tx>
          <c:spPr>
            <a:solidFill>
              <a:schemeClr val="accent3"/>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'Sheet1'!$B$6:$M$6</c:f>
              <c:numCache>
                <c:formatCode>0%</c:formatCode>
                <c:ptCount val="12"/>
                <c:pt idx="0">
                  <c:v>0.12910277175670001</c:v>
                </c:pt>
                <c:pt idx="1">
                  <c:v>0.17244225735839999</c:v>
                </c:pt>
                <c:pt idx="2">
                  <c:v>0.1202672015729</c:v>
                </c:pt>
                <c:pt idx="3">
                  <c:v>0.1040814132716</c:v>
                </c:pt>
                <c:pt idx="4">
                  <c:v>0.14735581113599999</c:v>
                </c:pt>
                <c:pt idx="5">
                  <c:v>0.14458476996139999</c:v>
                </c:pt>
                <c:pt idx="6">
                  <c:v>0.15588659576870001</c:v>
                </c:pt>
                <c:pt idx="7">
                  <c:v>0.12378588258330001</c:v>
                </c:pt>
                <c:pt idx="8">
                  <c:v>0.12331203565520001</c:v>
                </c:pt>
                <c:pt idx="9">
                  <c:v>9.8560275494589997E-2</c:v>
                </c:pt>
                <c:pt idx="10">
                  <c:v>0.1298177539224</c:v>
                </c:pt>
                <c:pt idx="11">
                  <c:v>0.12074914656999999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EB64-4931-BA59-7EEA1E64D7A6}"/>
            </c:ext>
          </c:extLst>
        </c:ser>
        <c:ser>
          <c:idx val="5"/>
          <c:order val="5"/>
          <c:tx>
            <c:strRef>
              <c:f>'Sheet1'!$A$7</c:f>
              <c:strCache>
                <c:ptCount val="1"/>
                <c:pt idx="0">
                  <c:v>Gud griper ikke inn ovenfor det vonde som skjer i verden</c:v>
                </c:pt>
              </c:strCache>
            </c:strRef>
          </c:tx>
          <c:spPr>
            <a:solidFill>
              <a:schemeClr val="tx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'Sheet1'!$B$7:$M$7</c:f>
              <c:numCache>
                <c:formatCode>0%</c:formatCode>
                <c:ptCount val="12"/>
                <c:pt idx="0">
                  <c:v>9.6850101119469997E-2</c:v>
                </c:pt>
                <c:pt idx="1">
                  <c:v>8.5158692206000003E-2</c:v>
                </c:pt>
                <c:pt idx="2">
                  <c:v>8.7438202801239998E-2</c:v>
                </c:pt>
                <c:pt idx="3">
                  <c:v>8.5986326235639995E-2</c:v>
                </c:pt>
                <c:pt idx="4">
                  <c:v>9.0308271815090005E-2</c:v>
                </c:pt>
                <c:pt idx="5">
                  <c:v>9.9376503961929999E-2</c:v>
                </c:pt>
                <c:pt idx="6">
                  <c:v>8.8930475728159999E-2</c:v>
                </c:pt>
                <c:pt idx="7">
                  <c:v>9.5798666948229999E-2</c:v>
                </c:pt>
                <c:pt idx="8">
                  <c:v>0.101487942148</c:v>
                </c:pt>
                <c:pt idx="9">
                  <c:v>9.7428631999670001E-2</c:v>
                </c:pt>
                <c:pt idx="10">
                  <c:v>0.108473268516</c:v>
                </c:pt>
                <c:pt idx="11">
                  <c:v>0.10269746228770001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EB64-4931-BA59-7EEA1E64D7A6}"/>
            </c:ext>
          </c:extLst>
        </c:ser>
        <c:ser>
          <c:idx val="6"/>
          <c:order val="6"/>
          <c:tx>
            <c:strRef>
              <c:f>'Sheet1'!$A$8</c:f>
              <c:strCache>
                <c:ptCount val="1"/>
                <c:pt idx="0">
                  <c:v>Gud finnes ikke</c:v>
                </c:pt>
              </c:strCache>
            </c:strRef>
          </c:tx>
          <c:spPr>
            <a:solidFill>
              <a:schemeClr val="tx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'Sheet1'!$B$8:$M$8</c:f>
              <c:numCache>
                <c:formatCode>0%</c:formatCode>
                <c:ptCount val="12"/>
                <c:pt idx="0">
                  <c:v>0.23126365146469999</c:v>
                </c:pt>
                <c:pt idx="1">
                  <c:v>0.25242489354100001</c:v>
                </c:pt>
                <c:pt idx="2">
                  <c:v>0.26775061388049998</c:v>
                </c:pt>
                <c:pt idx="3">
                  <c:v>0.25546014345349999</c:v>
                </c:pt>
                <c:pt idx="4">
                  <c:v>0.21106282276999999</c:v>
                </c:pt>
                <c:pt idx="5">
                  <c:v>0.209188604926</c:v>
                </c:pt>
                <c:pt idx="6">
                  <c:v>0.2020770755871</c:v>
                </c:pt>
                <c:pt idx="7">
                  <c:v>0.1455993368971</c:v>
                </c:pt>
                <c:pt idx="8">
                  <c:v>0.23203055989980001</c:v>
                </c:pt>
                <c:pt idx="9">
                  <c:v>0.24721649803990001</c:v>
                </c:pt>
                <c:pt idx="10">
                  <c:v>0.25505436619939997</c:v>
                </c:pt>
                <c:pt idx="11">
                  <c:v>0.2684438543498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EB64-4931-BA59-7EEA1E64D7A6}"/>
            </c:ext>
          </c:extLst>
        </c:ser>
        <c:ser>
          <c:idx val="7"/>
          <c:order val="7"/>
          <c:tx>
            <c:strRef>
              <c:f>'Sheet1'!$A$9</c:f>
              <c:strCache>
                <c:ptCount val="1"/>
                <c:pt idx="0">
                  <c:v>Jeg er usikker</c:v>
                </c:pt>
              </c:strCache>
            </c:strRef>
          </c:tx>
          <c:spPr>
            <a:solidFill>
              <a:schemeClr val="bg1">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'Sheet1'!$B$9:$M$9</c:f>
              <c:numCache>
                <c:formatCode>0%</c:formatCode>
                <c:ptCount val="12"/>
                <c:pt idx="0">
                  <c:v>0.24866276503740001</c:v>
                </c:pt>
                <c:pt idx="1">
                  <c:v>0.21981349773039999</c:v>
                </c:pt>
                <c:pt idx="2">
                  <c:v>0.23712026978379999</c:v>
                </c:pt>
                <c:pt idx="3">
                  <c:v>0.28327056077669999</c:v>
                </c:pt>
                <c:pt idx="4">
                  <c:v>0.1992179115221</c:v>
                </c:pt>
                <c:pt idx="5">
                  <c:v>0.28948969386090001</c:v>
                </c:pt>
                <c:pt idx="6">
                  <c:v>0.2391812904085</c:v>
                </c:pt>
                <c:pt idx="7">
                  <c:v>0.27110656509640002</c:v>
                </c:pt>
                <c:pt idx="8">
                  <c:v>0.24209300003000001</c:v>
                </c:pt>
                <c:pt idx="9">
                  <c:v>0.26006780622909997</c:v>
                </c:pt>
                <c:pt idx="10">
                  <c:v>0.2490351452688</c:v>
                </c:pt>
                <c:pt idx="11">
                  <c:v>0.2100560679482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EB64-4931-BA59-7EEA1E64D7A6}"/>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0.60000000000000009"/>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2226125722430608E-2"/>
          <c:y val="0.80685102545989196"/>
          <c:w val="0.95257057654245159"/>
          <c:h val="0.1915493604874883"/>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123766731374643"/>
          <c:y val="5.1205849034503884E-2"/>
          <c:w val="0.57644164285558486"/>
          <c:h val="0.80282307543270459"/>
        </c:manualLayout>
      </c:layout>
      <c:barChart>
        <c:barDir val="bar"/>
        <c:grouping val="percentStacked"/>
        <c:varyColors val="0"/>
        <c:ser>
          <c:idx val="0"/>
          <c:order val="0"/>
          <c:tx>
            <c:strRef>
              <c:f>'Sheet1'!$B$1</c:f>
              <c:strCache>
                <c:ptCount val="1"/>
                <c:pt idx="0">
                  <c:v>Helt uenig</c:v>
                </c:pt>
              </c:strCache>
            </c:strRef>
          </c:tx>
          <c:spPr>
            <a:solidFill>
              <a:srgbClr val="F26649"/>
            </a:solidFill>
            <a:ln>
              <a:noFill/>
            </a:ln>
            <a:effectLst/>
          </c:spPr>
          <c:invertIfNegative val="0"/>
          <c:dPt>
            <c:idx val="0"/>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B50-4E1D-9010-5D95A74B1537}"/>
              </c:ext>
            </c:extLst>
          </c:dPt>
          <c:dPt>
            <c:idx val="1"/>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B50-4E1D-9010-5D95A74B1537}"/>
              </c:ext>
            </c:extLst>
          </c:dPt>
          <c:dPt>
            <c:idx val="2"/>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BB50-4E1D-9010-5D95A74B153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Jeg søker åndelig påfyll andre steder enn i kirken</c:v>
                </c:pt>
                <c:pt idx="1">
                  <c:v>Jeg leter etter en større mening i hverdagen</c:v>
                </c:pt>
                <c:pt idx="2">
                  <c:v>Jeg har reflektert mye rundt «livets store spørsmål» i det siste</c:v>
                </c:pt>
                <c:pt idx="3">
                  <c:v>Jeg tror det er noe «mer mellom himmel og jord»</c:v>
                </c:pt>
                <c:pt idx="4">
                  <c:v>Å ha en tro kan være til hjelp i vanskelige tider</c:v>
                </c:pt>
                <c:pt idx="5">
                  <c:v>Jeg kan være med i kirken selv om jeg ikke tror på alt i den kristne tro</c:v>
                </c:pt>
              </c:strCache>
            </c:strRef>
          </c:cat>
          <c:val>
            <c:numRef>
              <c:f>'Sheet1'!$B$2:$B$7</c:f>
              <c:numCache>
                <c:formatCode>0%</c:formatCode>
                <c:ptCount val="6"/>
                <c:pt idx="0">
                  <c:v>0.23543200685900001</c:v>
                </c:pt>
                <c:pt idx="1">
                  <c:v>0.1887693235557</c:v>
                </c:pt>
                <c:pt idx="2">
                  <c:v>0.20396926572349999</c:v>
                </c:pt>
                <c:pt idx="3">
                  <c:v>8.6601601098139996E-2</c:v>
                </c:pt>
                <c:pt idx="4">
                  <c:v>4.0234694236160003E-2</c:v>
                </c:pt>
                <c:pt idx="5">
                  <c:v>3.2306336259489997E-2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B50-4E1D-9010-5D95A74B1537}"/>
            </c:ext>
          </c:extLst>
        </c:ser>
        <c:ser>
          <c:idx val="1"/>
          <c:order val="1"/>
          <c:tx>
            <c:strRef>
              <c:f>'Sheet1'!$C$1</c:f>
              <c:strCache>
                <c:ptCount val="1"/>
                <c:pt idx="0">
                  <c:v>Litt uenig</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Jeg søker åndelig påfyll andre steder enn i kirken</c:v>
                </c:pt>
                <c:pt idx="1">
                  <c:v>Jeg leter etter en større mening i hverdagen</c:v>
                </c:pt>
                <c:pt idx="2">
                  <c:v>Jeg har reflektert mye rundt «livets store spørsmål» i det siste</c:v>
                </c:pt>
                <c:pt idx="3">
                  <c:v>Jeg tror det er noe «mer mellom himmel og jord»</c:v>
                </c:pt>
                <c:pt idx="4">
                  <c:v>Å ha en tro kan være til hjelp i vanskelige tider</c:v>
                </c:pt>
                <c:pt idx="5">
                  <c:v>Jeg kan være med i kirken selv om jeg ikke tror på alt i den kristne tro</c:v>
                </c:pt>
              </c:strCache>
            </c:strRef>
          </c:cat>
          <c:val>
            <c:numRef>
              <c:f>'Sheet1'!$C$2:$C$7</c:f>
              <c:numCache>
                <c:formatCode>0%</c:formatCode>
                <c:ptCount val="6"/>
                <c:pt idx="0">
                  <c:v>0.1009855487108</c:v>
                </c:pt>
                <c:pt idx="1">
                  <c:v>0.1228720184185</c:v>
                </c:pt>
                <c:pt idx="2">
                  <c:v>0.12712287912459999</c:v>
                </c:pt>
                <c:pt idx="3">
                  <c:v>3.2653387073120002E-2</c:v>
                </c:pt>
                <c:pt idx="4">
                  <c:v>2.9781617771380001E-2</c:v>
                </c:pt>
                <c:pt idx="5">
                  <c:v>2.5156447845280001E-2</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4-BB50-4E1D-9010-5D95A74B1537}"/>
            </c:ext>
          </c:extLst>
        </c:ser>
        <c:ser>
          <c:idx val="2"/>
          <c:order val="2"/>
          <c:tx>
            <c:strRef>
              <c:f>'Sheet1'!$D$1</c:f>
              <c:strCache>
                <c:ptCount val="1"/>
                <c:pt idx="0">
                  <c:v>Verken eller</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Jeg søker åndelig påfyll andre steder enn i kirken</c:v>
                </c:pt>
                <c:pt idx="1">
                  <c:v>Jeg leter etter en større mening i hverdagen</c:v>
                </c:pt>
                <c:pt idx="2">
                  <c:v>Jeg har reflektert mye rundt «livets store spørsmål» i det siste</c:v>
                </c:pt>
                <c:pt idx="3">
                  <c:v>Jeg tror det er noe «mer mellom himmel og jord»</c:v>
                </c:pt>
                <c:pt idx="4">
                  <c:v>Å ha en tro kan være til hjelp i vanskelige tider</c:v>
                </c:pt>
                <c:pt idx="5">
                  <c:v>Jeg kan være med i kirken selv om jeg ikke tror på alt i den kristne tro</c:v>
                </c:pt>
              </c:strCache>
            </c:strRef>
          </c:cat>
          <c:val>
            <c:numRef>
              <c:f>'Sheet1'!$D$2:$D$7</c:f>
              <c:numCache>
                <c:formatCode>0%</c:formatCode>
                <c:ptCount val="6"/>
                <c:pt idx="0">
                  <c:v>0.26168321308589998</c:v>
                </c:pt>
                <c:pt idx="1">
                  <c:v>0.27961234968330001</c:v>
                </c:pt>
                <c:pt idx="2">
                  <c:v>0.28234015141520002</c:v>
                </c:pt>
                <c:pt idx="3">
                  <c:v>8.9181220250089996E-2</c:v>
                </c:pt>
                <c:pt idx="4">
                  <c:v>0.13300085256050001</c:v>
                </c:pt>
                <c:pt idx="5">
                  <c:v>5.3959180403670003E-2</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5-BB50-4E1D-9010-5D95A74B1537}"/>
            </c:ext>
          </c:extLst>
        </c:ser>
        <c:ser>
          <c:idx val="3"/>
          <c:order val="3"/>
          <c:tx>
            <c:strRef>
              <c:f>'Sheet1'!$E$1</c:f>
              <c:strCache>
                <c:ptCount val="1"/>
                <c:pt idx="0">
                  <c:v>Litt enig</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Jeg søker åndelig påfyll andre steder enn i kirken</c:v>
                </c:pt>
                <c:pt idx="1">
                  <c:v>Jeg leter etter en større mening i hverdagen</c:v>
                </c:pt>
                <c:pt idx="2">
                  <c:v>Jeg har reflektert mye rundt «livets store spørsmål» i det siste</c:v>
                </c:pt>
                <c:pt idx="3">
                  <c:v>Jeg tror det er noe «mer mellom himmel og jord»</c:v>
                </c:pt>
                <c:pt idx="4">
                  <c:v>Å ha en tro kan være til hjelp i vanskelige tider</c:v>
                </c:pt>
                <c:pt idx="5">
                  <c:v>Jeg kan være med i kirken selv om jeg ikke tror på alt i den kristne tro</c:v>
                </c:pt>
              </c:strCache>
            </c:strRef>
          </c:cat>
          <c:val>
            <c:numRef>
              <c:f>'Sheet1'!$E$2:$E$7</c:f>
              <c:numCache>
                <c:formatCode>0%</c:formatCode>
                <c:ptCount val="6"/>
                <c:pt idx="0">
                  <c:v>0.15384850542280001</c:v>
                </c:pt>
                <c:pt idx="1">
                  <c:v>0.2382874205337</c:v>
                </c:pt>
                <c:pt idx="2">
                  <c:v>0.2291596943227</c:v>
                </c:pt>
                <c:pt idx="3">
                  <c:v>0.26858773546960002</c:v>
                </c:pt>
                <c:pt idx="4">
                  <c:v>0.34490283428270002</c:v>
                </c:pt>
                <c:pt idx="5">
                  <c:v>0.24435152019440001</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6-BB50-4E1D-9010-5D95A74B1537}"/>
            </c:ext>
          </c:extLst>
        </c:ser>
        <c:ser>
          <c:idx val="4"/>
          <c:order val="4"/>
          <c:tx>
            <c:strRef>
              <c:f>'Sheet1'!$F$1</c:f>
              <c:strCache>
                <c:ptCount val="1"/>
                <c:pt idx="0">
                  <c:v>Helt enig</c:v>
                </c:pt>
              </c:strCache>
            </c:strRef>
          </c:tx>
          <c:spPr>
            <a:solidFill>
              <a:srgbClr val="71C3B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Jeg søker åndelig påfyll andre steder enn i kirken</c:v>
                </c:pt>
                <c:pt idx="1">
                  <c:v>Jeg leter etter en større mening i hverdagen</c:v>
                </c:pt>
                <c:pt idx="2">
                  <c:v>Jeg har reflektert mye rundt «livets store spørsmål» i det siste</c:v>
                </c:pt>
                <c:pt idx="3">
                  <c:v>Jeg tror det er noe «mer mellom himmel og jord»</c:v>
                </c:pt>
                <c:pt idx="4">
                  <c:v>Å ha en tro kan være til hjelp i vanskelige tider</c:v>
                </c:pt>
                <c:pt idx="5">
                  <c:v>Jeg kan være med i kirken selv om jeg ikke tror på alt i den kristne tro</c:v>
                </c:pt>
              </c:strCache>
            </c:strRef>
          </c:cat>
          <c:val>
            <c:numRef>
              <c:f>'Sheet1'!$F$2:$F$7</c:f>
              <c:numCache>
                <c:formatCode>0%</c:formatCode>
                <c:ptCount val="6"/>
                <c:pt idx="0">
                  <c:v>0.10712430713109999</c:v>
                </c:pt>
                <c:pt idx="1">
                  <c:v>0.1004731625561</c:v>
                </c:pt>
                <c:pt idx="2">
                  <c:v>9.8263010735289993E-2</c:v>
                </c:pt>
                <c:pt idx="3">
                  <c:v>0.47114932025169998</c:v>
                </c:pt>
                <c:pt idx="4">
                  <c:v>0.40375428403519997</c:v>
                </c:pt>
                <c:pt idx="5">
                  <c:v>0.59409211422670005</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7-BB50-4E1D-9010-5D95A74B1537}"/>
            </c:ext>
          </c:extLst>
        </c:ser>
        <c:ser>
          <c:idx val="5"/>
          <c:order val="5"/>
          <c:tx>
            <c:strRef>
              <c:f>'Sheet1'!$G$1</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Jeg søker åndelig påfyll andre steder enn i kirken</c:v>
                </c:pt>
                <c:pt idx="1">
                  <c:v>Jeg leter etter en større mening i hverdagen</c:v>
                </c:pt>
                <c:pt idx="2">
                  <c:v>Jeg har reflektert mye rundt «livets store spørsmål» i det siste</c:v>
                </c:pt>
                <c:pt idx="3">
                  <c:v>Jeg tror det er noe «mer mellom himmel og jord»</c:v>
                </c:pt>
                <c:pt idx="4">
                  <c:v>Å ha en tro kan være til hjelp i vanskelige tider</c:v>
                </c:pt>
                <c:pt idx="5">
                  <c:v>Jeg kan være med i kirken selv om jeg ikke tror på alt i den kristne tro</c:v>
                </c:pt>
              </c:strCache>
            </c:strRef>
          </c:cat>
          <c:val>
            <c:numRef>
              <c:f>'Sheet1'!$G$2:$G$7</c:f>
              <c:numCache>
                <c:formatCode>0%</c:formatCode>
                <c:ptCount val="6"/>
                <c:pt idx="0">
                  <c:v>0.1409264187905</c:v>
                </c:pt>
                <c:pt idx="1">
                  <c:v>6.9985725252699998E-2</c:v>
                </c:pt>
                <c:pt idx="2">
                  <c:v>5.9144998678689997E-2</c:v>
                </c:pt>
                <c:pt idx="3">
                  <c:v>5.1826735857399997E-2</c:v>
                </c:pt>
                <c:pt idx="4">
                  <c:v>4.8325717114050003E-2</c:v>
                </c:pt>
                <c:pt idx="5">
                  <c:v>5.0134401070419998E-2</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8-BB50-4E1D-9010-5D95A74B1537}"/>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out"/>
        <c:minorTickMark val="none"/>
        <c:tickLblPos val="nextTo"/>
        <c:crossAx val="310841776"/>
        <c:crosses val="autoZero"/>
        <c:crossBetween val="between"/>
      </c:valAx>
      <c:catAx>
        <c:axId val="310841776"/>
        <c:scaling>
          <c:orientation val="minMax"/>
        </c:scaling>
        <c:delete val="0"/>
        <c:axPos val="l"/>
        <c:numFmt formatCode="General" sourceLinked="1"/>
        <c:majorTickMark val="out"/>
        <c:minorTickMark val="none"/>
        <c:tickLblPos val="nextTo"/>
        <c:spPr>
          <a:ln>
            <a:noFill/>
          </a:ln>
        </c:spPr>
        <c:txPr>
          <a:bodyPr/>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legend>
      <c:legendPos val="r"/>
      <c:layout>
        <c:manualLayout>
          <c:xMode val="edge"/>
          <c:yMode val="edge"/>
          <c:x val="4.6447696290989965E-2"/>
          <c:y val="0.84103510903616419"/>
          <c:w val="0.95237406062094665"/>
          <c:h val="0.15585198458507785"/>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chart>
  <c:spPr>
    <a:noFill/>
    <a:ln>
      <a:noFill/>
    </a:ln>
    <a:effectLst/>
  </c:spPr>
  <c:txPr>
    <a:bodyPr/>
    <a:lstStyle/>
    <a:p>
      <a:pPr>
        <a:defRPr/>
      </a:pPr>
      <a:endParaRPr lang="nb-NO"/>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97120575884824E-2"/>
          <c:y val="9.919766593727207E-2"/>
          <c:w val="0.96768035369304095"/>
          <c:h val="0.63705324580598099"/>
        </c:manualLayout>
      </c:layout>
      <c:barChart>
        <c:barDir val="col"/>
        <c:grouping val="clustered"/>
        <c:varyColors val="0"/>
        <c:ser>
          <c:idx val="0"/>
          <c:order val="0"/>
          <c:tx>
            <c:strRef>
              <c:f>Sheet1!$A$2</c:f>
              <c:strCache>
                <c:ptCount val="1"/>
                <c:pt idx="0">
                  <c:v>Jeg kan være med i kirken selv om jeg ikke tror på alt i den kristne tro</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0.83844363442110004</c:v>
                </c:pt>
                <c:pt idx="1">
                  <c:v>0.78139488048149996</c:v>
                </c:pt>
                <c:pt idx="2">
                  <c:v>0.87810931908610002</c:v>
                </c:pt>
                <c:pt idx="3">
                  <c:v>0.83351455473339997</c:v>
                </c:pt>
                <c:pt idx="4">
                  <c:v>0.82947915874989997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1DB-40A4-9A39-02003FE234D2}"/>
            </c:ext>
          </c:extLst>
        </c:ser>
        <c:ser>
          <c:idx val="1"/>
          <c:order val="1"/>
          <c:tx>
            <c:strRef>
              <c:f>Sheet1!$A$3</c:f>
              <c:strCache>
                <c:ptCount val="1"/>
                <c:pt idx="0">
                  <c:v>Å ha en tro kan være til hjelp i vanskelige tider</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0.74865711831790005</c:v>
                </c:pt>
                <c:pt idx="1">
                  <c:v>1</c:v>
                </c:pt>
                <c:pt idx="2">
                  <c:v>0.91964518245740001</c:v>
                </c:pt>
                <c:pt idx="3">
                  <c:v>0.59755500523180005</c:v>
                </c:pt>
                <c:pt idx="4">
                  <c:v>0.4340480989221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1DB-40A4-9A39-02003FE234D2}"/>
            </c:ext>
          </c:extLst>
        </c:ser>
        <c:ser>
          <c:idx val="2"/>
          <c:order val="2"/>
          <c:tx>
            <c:strRef>
              <c:f>Sheet1!$A$4</c:f>
              <c:strCache>
                <c:ptCount val="1"/>
                <c:pt idx="0">
                  <c:v>Jeg tror det er noe «mer mellom himmel og jord»</c:v>
                </c:pt>
              </c:strCache>
            </c:strRef>
          </c:tx>
          <c:spPr>
            <a:solidFill>
              <a:schemeClr val="accent3"/>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0.7397370557213</c:v>
                </c:pt>
                <c:pt idx="1">
                  <c:v>0.94710631015260005</c:v>
                </c:pt>
                <c:pt idx="2">
                  <c:v>0.84795739996709996</c:v>
                </c:pt>
                <c:pt idx="3">
                  <c:v>0.65287036813429999</c:v>
                </c:pt>
                <c:pt idx="4">
                  <c:v>0.49048367961610001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01DB-40A4-9A39-02003FE234D2}"/>
            </c:ext>
          </c:extLst>
        </c:ser>
        <c:ser>
          <c:idx val="3"/>
          <c:order val="3"/>
          <c:tx>
            <c:strRef>
              <c:f>Sheet1!$A$5</c:f>
              <c:strCache>
                <c:ptCount val="1"/>
                <c:pt idx="0">
                  <c:v>Jeg leter etter en større mening i hverdagen</c:v>
                </c:pt>
              </c:strCache>
            </c:strRef>
          </c:tx>
          <c:spPr>
            <a:solidFill>
              <a:schemeClr val="accent4"/>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c:formatCode>
                <c:ptCount val="5"/>
                <c:pt idx="0">
                  <c:v>0.3387605830898</c:v>
                </c:pt>
                <c:pt idx="1">
                  <c:v>0.55858576866359999</c:v>
                </c:pt>
                <c:pt idx="2">
                  <c:v>0.36154565281090001</c:v>
                </c:pt>
                <c:pt idx="3">
                  <c:v>0.3191903485739</c:v>
                </c:pt>
                <c:pt idx="4">
                  <c:v>0.13970379218599999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01DB-40A4-9A39-02003FE234D2}"/>
            </c:ext>
          </c:extLst>
        </c:ser>
        <c:ser>
          <c:idx val="4"/>
          <c:order val="4"/>
          <c:tx>
            <c:strRef>
              <c:f>Sheet1!$A$6</c:f>
              <c:strCache>
                <c:ptCount val="1"/>
                <c:pt idx="0">
                  <c:v>Jeg har reflektert mye rundt «livets store spørsmål» i det siste</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Sheet1!$B$6:$F$6</c:f>
              <c:numCache>
                <c:formatCode>0%</c:formatCode>
                <c:ptCount val="5"/>
                <c:pt idx="0">
                  <c:v>0.32742270505799997</c:v>
                </c:pt>
                <c:pt idx="1">
                  <c:v>0.54173121334300001</c:v>
                </c:pt>
                <c:pt idx="2">
                  <c:v>0.44647798396560001</c:v>
                </c:pt>
                <c:pt idx="3">
                  <c:v>0.14853788475999999</c:v>
                </c:pt>
                <c:pt idx="4">
                  <c:v>0.15576645200479999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01DB-40A4-9A39-02003FE234D2}"/>
            </c:ext>
          </c:extLst>
        </c:ser>
        <c:ser>
          <c:idx val="5"/>
          <c:order val="5"/>
          <c:tx>
            <c:strRef>
              <c:f>Sheet1!$A$7</c:f>
              <c:strCache>
                <c:ptCount val="1"/>
                <c:pt idx="0">
                  <c:v>Jeg søker åndelig påfyll andre steder enn i kirken</c:v>
                </c:pt>
              </c:strCache>
            </c:strRef>
          </c:tx>
          <c:spPr>
            <a:solidFill>
              <a:schemeClr val="accent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Sheet1!$B$7:$F$7</c:f>
              <c:numCache>
                <c:formatCode>0%</c:formatCode>
                <c:ptCount val="5"/>
                <c:pt idx="0">
                  <c:v>0.26097281255389998</c:v>
                </c:pt>
                <c:pt idx="1">
                  <c:v>0.36088411215580002</c:v>
                </c:pt>
                <c:pt idx="2">
                  <c:v>0.29512722113649997</c:v>
                </c:pt>
                <c:pt idx="3">
                  <c:v>0.2243935514357</c:v>
                </c:pt>
                <c:pt idx="4">
                  <c:v>0.1633599759089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01DB-40A4-9A39-02003FE234D2}"/>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7068476068565821E-2"/>
          <c:y val="0.83069706002285826"/>
          <c:w val="0.94773656292363573"/>
          <c:h val="0.16719791864091388"/>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0444930707512763E-2"/>
          <c:w val="0.99559395207572654"/>
          <c:h val="0.64533893875956971"/>
        </c:manualLayout>
      </c:layout>
      <c:barChart>
        <c:barDir val="col"/>
        <c:grouping val="clustered"/>
        <c:varyColors val="0"/>
        <c:ser>
          <c:idx val="0"/>
          <c:order val="0"/>
          <c:tx>
            <c:strRef>
              <c:f>'Sheet1'!$A$2</c:f>
              <c:strCache>
                <c:ptCount val="1"/>
                <c:pt idx="0">
                  <c:v>Jeg kan være med i kirken selv om jeg ikke tror på alt i den kristne tro</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0.84557823615140004</c:v>
                </c:pt>
                <c:pt idx="1">
                  <c:v>0.84374374592419998</c:v>
                </c:pt>
                <c:pt idx="2">
                  <c:v>0.87937552447360001</c:v>
                </c:pt>
                <c:pt idx="3">
                  <c:v>0.85748945003370003</c:v>
                </c:pt>
                <c:pt idx="4">
                  <c:v>0.83844363442110004</c:v>
                </c:pt>
                <c:pt idx="5">
                  <c:v>0.82014100398440004</c:v>
                </c:pt>
                <c:pt idx="6">
                  <c:v>0.82249555599610003</c:v>
                </c:pt>
                <c:pt idx="7">
                  <c:v>0.85527902214780005</c:v>
                </c:pt>
                <c:pt idx="8">
                  <c:v>0.86374278150649997</c:v>
                </c:pt>
                <c:pt idx="9">
                  <c:v>0.86912947878589997</c:v>
                </c:pt>
                <c:pt idx="10">
                  <c:v>0.83380734645050003</c:v>
                </c:pt>
                <c:pt idx="11">
                  <c:v>0.84509837123529996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294-4D8B-BA9C-507B9860CD01}"/>
            </c:ext>
          </c:extLst>
        </c:ser>
        <c:ser>
          <c:idx val="1"/>
          <c:order val="1"/>
          <c:tx>
            <c:strRef>
              <c:f>'Sheet1'!$A$3</c:f>
              <c:strCache>
                <c:ptCount val="1"/>
                <c:pt idx="0">
                  <c:v>Å ha en tro kan være til hjelp i vanskelige tider</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0.72594070237139996</c:v>
                </c:pt>
                <c:pt idx="1">
                  <c:v>0.74886077369110005</c:v>
                </c:pt>
                <c:pt idx="2">
                  <c:v>0.66038941546429997</c:v>
                </c:pt>
                <c:pt idx="3">
                  <c:v>0.73282063423760002</c:v>
                </c:pt>
                <c:pt idx="4">
                  <c:v>0.74865711831790005</c:v>
                </c:pt>
                <c:pt idx="5">
                  <c:v>0.75062764581149999</c:v>
                </c:pt>
                <c:pt idx="6">
                  <c:v>0.75215376669059997</c:v>
                </c:pt>
                <c:pt idx="7">
                  <c:v>0.70743090416599996</c:v>
                </c:pt>
                <c:pt idx="8">
                  <c:v>0.7448213784087</c:v>
                </c:pt>
                <c:pt idx="9">
                  <c:v>0.69068571739119999</c:v>
                </c:pt>
                <c:pt idx="10">
                  <c:v>0.69370964044979999</c:v>
                </c:pt>
                <c:pt idx="11">
                  <c:v>0.74323724245970002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294-4D8B-BA9C-507B9860CD01}"/>
            </c:ext>
          </c:extLst>
        </c:ser>
        <c:ser>
          <c:idx val="2"/>
          <c:order val="2"/>
          <c:tx>
            <c:strRef>
              <c:f>'Sheet1'!$A$4</c:f>
              <c:strCache>
                <c:ptCount val="1"/>
                <c:pt idx="0">
                  <c:v>Jeg tror det er noe «mer mellom himmel og jord»</c:v>
                </c:pt>
              </c:strCache>
            </c:strRef>
          </c:tx>
          <c:spPr>
            <a:solidFill>
              <a:schemeClr val="accent3"/>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0.70243601306290004</c:v>
                </c:pt>
                <c:pt idx="1">
                  <c:v>0.73919341553999995</c:v>
                </c:pt>
                <c:pt idx="2">
                  <c:v>0.6863867769759</c:v>
                </c:pt>
                <c:pt idx="3">
                  <c:v>0.71184079791980004</c:v>
                </c:pt>
                <c:pt idx="4">
                  <c:v>0.7397370557213</c:v>
                </c:pt>
                <c:pt idx="5">
                  <c:v>0.68769408424870004</c:v>
                </c:pt>
                <c:pt idx="6">
                  <c:v>0.70460932054600001</c:v>
                </c:pt>
                <c:pt idx="7">
                  <c:v>0.73735269932089997</c:v>
                </c:pt>
                <c:pt idx="8">
                  <c:v>0.72324841442690002</c:v>
                </c:pt>
                <c:pt idx="9">
                  <c:v>0.70865977786779999</c:v>
                </c:pt>
                <c:pt idx="10">
                  <c:v>0.69269222088689997</c:v>
                </c:pt>
                <c:pt idx="11">
                  <c:v>0.64972277099039999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F294-4D8B-BA9C-507B9860CD01}"/>
            </c:ext>
          </c:extLst>
        </c:ser>
        <c:ser>
          <c:idx val="3"/>
          <c:order val="3"/>
          <c:tx>
            <c:strRef>
              <c:f>'Sheet1'!$A$5</c:f>
              <c:strCache>
                <c:ptCount val="1"/>
                <c:pt idx="0">
                  <c:v>Jeg har reflektert mye rundt «livets store spørsmål» i det siste</c:v>
                </c:pt>
              </c:strCache>
            </c:strRef>
          </c:tx>
          <c:spPr>
            <a:solidFill>
              <a:schemeClr val="accent4"/>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'Sheet1'!$B$5:$M$5</c:f>
              <c:numCache>
                <c:formatCode>0%</c:formatCode>
                <c:ptCount val="12"/>
                <c:pt idx="0">
                  <c:v>0.34655446652869998</c:v>
                </c:pt>
                <c:pt idx="1">
                  <c:v>0.28782602586610001</c:v>
                </c:pt>
                <c:pt idx="2">
                  <c:v>0.3182274921603</c:v>
                </c:pt>
                <c:pt idx="3">
                  <c:v>0.34721790984369999</c:v>
                </c:pt>
                <c:pt idx="4">
                  <c:v>0.32742270505799997</c:v>
                </c:pt>
                <c:pt idx="5">
                  <c:v>0.30189292996919997</c:v>
                </c:pt>
                <c:pt idx="6">
                  <c:v>0.34351967928350002</c:v>
                </c:pt>
                <c:pt idx="7">
                  <c:v>0.39568045625129999</c:v>
                </c:pt>
                <c:pt idx="8">
                  <c:v>0.34529961096630002</c:v>
                </c:pt>
                <c:pt idx="9">
                  <c:v>0.36267052650030002</c:v>
                </c:pt>
                <c:pt idx="10">
                  <c:v>0.34611807102929998</c:v>
                </c:pt>
                <c:pt idx="11">
                  <c:v>0.3851725273937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F294-4D8B-BA9C-507B9860CD01}"/>
            </c:ext>
          </c:extLst>
        </c:ser>
        <c:ser>
          <c:idx val="4"/>
          <c:order val="4"/>
          <c:tx>
            <c:strRef>
              <c:f>'Sheet1'!$A$6</c:f>
              <c:strCache>
                <c:ptCount val="1"/>
                <c:pt idx="0">
                  <c:v>Jeg leter etter en større mening i hverdagen</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'Sheet1'!$B$6:$M$6</c:f>
              <c:numCache>
                <c:formatCode>0%</c:formatCode>
                <c:ptCount val="12"/>
                <c:pt idx="0">
                  <c:v>0.3148634276567</c:v>
                </c:pt>
                <c:pt idx="1">
                  <c:v>0.29945994973220003</c:v>
                </c:pt>
                <c:pt idx="2">
                  <c:v>0.26240821246439999</c:v>
                </c:pt>
                <c:pt idx="3">
                  <c:v>0.30290037815109999</c:v>
                </c:pt>
                <c:pt idx="4">
                  <c:v>0.3387605830898</c:v>
                </c:pt>
                <c:pt idx="5">
                  <c:v>0.26100644236729997</c:v>
                </c:pt>
                <c:pt idx="6">
                  <c:v>0.33340968774590002</c:v>
                </c:pt>
                <c:pt idx="7">
                  <c:v>0.36175597764549999</c:v>
                </c:pt>
                <c:pt idx="8">
                  <c:v>0.29669529502660003</c:v>
                </c:pt>
                <c:pt idx="9">
                  <c:v>0.32936098103939998</c:v>
                </c:pt>
                <c:pt idx="10">
                  <c:v>0.32299067171149998</c:v>
                </c:pt>
                <c:pt idx="11">
                  <c:v>0.3361479696668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F294-4D8B-BA9C-507B9860CD01}"/>
            </c:ext>
          </c:extLst>
        </c:ser>
        <c:ser>
          <c:idx val="5"/>
          <c:order val="5"/>
          <c:tx>
            <c:strRef>
              <c:f>'Sheet1'!$A$7</c:f>
              <c:strCache>
                <c:ptCount val="1"/>
                <c:pt idx="0">
                  <c:v>Jeg søker åndelig påfyll andre steder enn i kirken</c:v>
                </c:pt>
              </c:strCache>
            </c:strRef>
          </c:tx>
          <c:spPr>
            <a:solidFill>
              <a:schemeClr val="accent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'Sheet1'!$B$7:$M$7</c:f>
              <c:numCache>
                <c:formatCode>0%</c:formatCode>
                <c:ptCount val="12"/>
                <c:pt idx="0">
                  <c:v>0.27676154279210002</c:v>
                </c:pt>
                <c:pt idx="1">
                  <c:v>0.30090945003210001</c:v>
                </c:pt>
                <c:pt idx="2">
                  <c:v>0.1853738853103</c:v>
                </c:pt>
                <c:pt idx="3">
                  <c:v>0.29200986339230001</c:v>
                </c:pt>
                <c:pt idx="4">
                  <c:v>0.26097281255389998</c:v>
                </c:pt>
                <c:pt idx="5">
                  <c:v>0.23686906684039999</c:v>
                </c:pt>
                <c:pt idx="6">
                  <c:v>0.25321895913929998</c:v>
                </c:pt>
                <c:pt idx="7">
                  <c:v>0.31656076158550001</c:v>
                </c:pt>
                <c:pt idx="8">
                  <c:v>0.28930260455809997</c:v>
                </c:pt>
                <c:pt idx="9">
                  <c:v>0.2522586129785</c:v>
                </c:pt>
                <c:pt idx="10">
                  <c:v>0.28737255043179999</c:v>
                </c:pt>
                <c:pt idx="11">
                  <c:v>0.31836382574779998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F294-4D8B-BA9C-507B9860CD01}"/>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621315107057328E-2"/>
          <c:y val="0.82561128436625941"/>
          <c:w val="0.94619236782564742"/>
          <c:h val="0.17153431313427178"/>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416682480278066"/>
          <c:y val="4.369666506375703E-2"/>
          <c:w val="0.59583317519721934"/>
          <c:h val="0.80282307543270459"/>
        </c:manualLayout>
      </c:layout>
      <c:barChart>
        <c:barDir val="bar"/>
        <c:grouping val="percentStacked"/>
        <c:varyColors val="0"/>
        <c:ser>
          <c:idx val="0"/>
          <c:order val="0"/>
          <c:tx>
            <c:strRef>
              <c:f>'Sheet1'!$B$1</c:f>
              <c:strCache>
                <c:ptCount val="1"/>
                <c:pt idx="0">
                  <c:v>Helt uenig</c:v>
                </c:pt>
              </c:strCache>
            </c:strRef>
          </c:tx>
          <c:spPr>
            <a:solidFill>
              <a:srgbClr val="F26649"/>
            </a:solidFill>
            <a:ln>
              <a:noFill/>
            </a:ln>
            <a:effectLst/>
          </c:spPr>
          <c:invertIfNegative val="0"/>
          <c:dPt>
            <c:idx val="0"/>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992-4803-BBBA-A1B1989EDE84}"/>
              </c:ext>
            </c:extLst>
          </c:dPt>
          <c:dPt>
            <c:idx val="1"/>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992-4803-BBBA-A1B1989EDE84}"/>
              </c:ext>
            </c:extLst>
          </c:dPt>
          <c:dPt>
            <c:idx val="2"/>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992-4803-BBBA-A1B1989EDE84}"/>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Jeg ønsker å lære mer om kristen tro</c:v>
                </c:pt>
                <c:pt idx="1">
                  <c:v>Det er spennende å høre om det mystiske i kristen tro (bønn, mirakler osv.)</c:v>
                </c:pt>
                <c:pt idx="2">
                  <c:v>Jeg snakker sjeldent med andre om tro</c:v>
                </c:pt>
                <c:pt idx="3">
                  <c:v>Jeg mener det er bra for samfunnet at noen tror</c:v>
                </c:pt>
                <c:pt idx="4">
                  <c:v>Det er viktig at unge lærer hva kristendom er</c:v>
                </c:pt>
              </c:strCache>
            </c:strRef>
          </c:cat>
          <c:val>
            <c:numRef>
              <c:f>'Sheet1'!$B$2:$B$6</c:f>
              <c:numCache>
                <c:formatCode>0%</c:formatCode>
                <c:ptCount val="5"/>
                <c:pt idx="0">
                  <c:v>0.24796601065230001</c:v>
                </c:pt>
                <c:pt idx="1">
                  <c:v>0.20132930736829999</c:v>
                </c:pt>
                <c:pt idx="2">
                  <c:v>4.0377940853150003E-2</c:v>
                </c:pt>
                <c:pt idx="3">
                  <c:v>3.7763559731830001E-2</c:v>
                </c:pt>
                <c:pt idx="4">
                  <c:v>3.4863430184379998E-2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992-4803-BBBA-A1B1989EDE84}"/>
            </c:ext>
          </c:extLst>
        </c:ser>
        <c:ser>
          <c:idx val="1"/>
          <c:order val="1"/>
          <c:tx>
            <c:strRef>
              <c:f>'Sheet1'!$C$1</c:f>
              <c:strCache>
                <c:ptCount val="1"/>
                <c:pt idx="0">
                  <c:v>Litt uenig</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Jeg ønsker å lære mer om kristen tro</c:v>
                </c:pt>
                <c:pt idx="1">
                  <c:v>Det er spennende å høre om det mystiske i kristen tro (bønn, mirakler osv.)</c:v>
                </c:pt>
                <c:pt idx="2">
                  <c:v>Jeg snakker sjeldent med andre om tro</c:v>
                </c:pt>
                <c:pt idx="3">
                  <c:v>Jeg mener det er bra for samfunnet at noen tror</c:v>
                </c:pt>
                <c:pt idx="4">
                  <c:v>Det er viktig at unge lærer hva kristendom er</c:v>
                </c:pt>
              </c:strCache>
            </c:strRef>
          </c:cat>
          <c:val>
            <c:numRef>
              <c:f>'Sheet1'!$C$2:$C$6</c:f>
              <c:numCache>
                <c:formatCode>0%</c:formatCode>
                <c:ptCount val="5"/>
                <c:pt idx="0">
                  <c:v>0.14780786762770001</c:v>
                </c:pt>
                <c:pt idx="1">
                  <c:v>0.1097449935993</c:v>
                </c:pt>
                <c:pt idx="2">
                  <c:v>0.1030431304235</c:v>
                </c:pt>
                <c:pt idx="3">
                  <c:v>3.2520660860320003E-2</c:v>
                </c:pt>
                <c:pt idx="4">
                  <c:v>1.5502611774359999E-2</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4-A992-4803-BBBA-A1B1989EDE84}"/>
            </c:ext>
          </c:extLst>
        </c:ser>
        <c:ser>
          <c:idx val="2"/>
          <c:order val="2"/>
          <c:tx>
            <c:strRef>
              <c:f>'Sheet1'!$D$1</c:f>
              <c:strCache>
                <c:ptCount val="1"/>
                <c:pt idx="0">
                  <c:v>Verken eller</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Jeg ønsker å lære mer om kristen tro</c:v>
                </c:pt>
                <c:pt idx="1">
                  <c:v>Det er spennende å høre om det mystiske i kristen tro (bønn, mirakler osv.)</c:v>
                </c:pt>
                <c:pt idx="2">
                  <c:v>Jeg snakker sjeldent med andre om tro</c:v>
                </c:pt>
                <c:pt idx="3">
                  <c:v>Jeg mener det er bra for samfunnet at noen tror</c:v>
                </c:pt>
                <c:pt idx="4">
                  <c:v>Det er viktig at unge lærer hva kristendom er</c:v>
                </c:pt>
              </c:strCache>
            </c:strRef>
          </c:cat>
          <c:val>
            <c:numRef>
              <c:f>'Sheet1'!$D$2:$D$6</c:f>
              <c:numCache>
                <c:formatCode>0%</c:formatCode>
                <c:ptCount val="5"/>
                <c:pt idx="0">
                  <c:v>0.3258391055646</c:v>
                </c:pt>
                <c:pt idx="1">
                  <c:v>0.32001476728700001</c:v>
                </c:pt>
                <c:pt idx="2">
                  <c:v>0.15252086706279999</c:v>
                </c:pt>
                <c:pt idx="3">
                  <c:v>0.18300788349780001</c:v>
                </c:pt>
                <c:pt idx="4">
                  <c:v>0.13730376750209999</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5-A992-4803-BBBA-A1B1989EDE84}"/>
            </c:ext>
          </c:extLst>
        </c:ser>
        <c:ser>
          <c:idx val="3"/>
          <c:order val="3"/>
          <c:tx>
            <c:strRef>
              <c:f>'Sheet1'!$E$1</c:f>
              <c:strCache>
                <c:ptCount val="1"/>
                <c:pt idx="0">
                  <c:v>Litt enig</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Jeg ønsker å lære mer om kristen tro</c:v>
                </c:pt>
                <c:pt idx="1">
                  <c:v>Det er spennende å høre om det mystiske i kristen tro (bønn, mirakler osv.)</c:v>
                </c:pt>
                <c:pt idx="2">
                  <c:v>Jeg snakker sjeldent med andre om tro</c:v>
                </c:pt>
                <c:pt idx="3">
                  <c:v>Jeg mener det er bra for samfunnet at noen tror</c:v>
                </c:pt>
                <c:pt idx="4">
                  <c:v>Det er viktig at unge lærer hva kristendom er</c:v>
                </c:pt>
              </c:strCache>
            </c:strRef>
          </c:cat>
          <c:val>
            <c:numRef>
              <c:f>'Sheet1'!$E$2:$E$6</c:f>
              <c:numCache>
                <c:formatCode>0%</c:formatCode>
                <c:ptCount val="5"/>
                <c:pt idx="0">
                  <c:v>0.14627223960319999</c:v>
                </c:pt>
                <c:pt idx="1">
                  <c:v>0.187315809586</c:v>
                </c:pt>
                <c:pt idx="2">
                  <c:v>0.32618690054749999</c:v>
                </c:pt>
                <c:pt idx="3">
                  <c:v>0.31980750382189999</c:v>
                </c:pt>
                <c:pt idx="4">
                  <c:v>0.32316431194700002</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6-A992-4803-BBBA-A1B1989EDE84}"/>
            </c:ext>
          </c:extLst>
        </c:ser>
        <c:ser>
          <c:idx val="4"/>
          <c:order val="4"/>
          <c:tx>
            <c:strRef>
              <c:f>'Sheet1'!$F$1</c:f>
              <c:strCache>
                <c:ptCount val="1"/>
                <c:pt idx="0">
                  <c:v>Helt enig</c:v>
                </c:pt>
              </c:strCache>
            </c:strRef>
          </c:tx>
          <c:spPr>
            <a:solidFill>
              <a:srgbClr val="71C3B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Jeg ønsker å lære mer om kristen tro</c:v>
                </c:pt>
                <c:pt idx="1">
                  <c:v>Det er spennende å høre om det mystiske i kristen tro (bønn, mirakler osv.)</c:v>
                </c:pt>
                <c:pt idx="2">
                  <c:v>Jeg snakker sjeldent med andre om tro</c:v>
                </c:pt>
                <c:pt idx="3">
                  <c:v>Jeg mener det er bra for samfunnet at noen tror</c:v>
                </c:pt>
                <c:pt idx="4">
                  <c:v>Det er viktig at unge lærer hva kristendom er</c:v>
                </c:pt>
              </c:strCache>
            </c:strRef>
          </c:cat>
          <c:val>
            <c:numRef>
              <c:f>'Sheet1'!$F$2:$F$6</c:f>
              <c:numCache>
                <c:formatCode>0%</c:formatCode>
                <c:ptCount val="5"/>
                <c:pt idx="0">
                  <c:v>8.5881739295820006E-2</c:v>
                </c:pt>
                <c:pt idx="1">
                  <c:v>0.13474742570520001</c:v>
                </c:pt>
                <c:pt idx="2">
                  <c:v>0.35039917992480002</c:v>
                </c:pt>
                <c:pt idx="3">
                  <c:v>0.39848159623879997</c:v>
                </c:pt>
                <c:pt idx="4">
                  <c:v>0.47674161481740002</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7-A992-4803-BBBA-A1B1989EDE84}"/>
            </c:ext>
          </c:extLst>
        </c:ser>
        <c:ser>
          <c:idx val="5"/>
          <c:order val="5"/>
          <c:tx>
            <c:strRef>
              <c:f>'Sheet1'!$G$1</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Jeg ønsker å lære mer om kristen tro</c:v>
                </c:pt>
                <c:pt idx="1">
                  <c:v>Det er spennende å høre om det mystiske i kristen tro (bønn, mirakler osv.)</c:v>
                </c:pt>
                <c:pt idx="2">
                  <c:v>Jeg snakker sjeldent med andre om tro</c:v>
                </c:pt>
                <c:pt idx="3">
                  <c:v>Jeg mener det er bra for samfunnet at noen tror</c:v>
                </c:pt>
                <c:pt idx="4">
                  <c:v>Det er viktig at unge lærer hva kristendom er</c:v>
                </c:pt>
              </c:strCache>
            </c:strRef>
          </c:cat>
          <c:val>
            <c:numRef>
              <c:f>'Sheet1'!$G$2:$G$6</c:f>
              <c:numCache>
                <c:formatCode>0%</c:formatCode>
                <c:ptCount val="5"/>
                <c:pt idx="0">
                  <c:v>4.6233037256309999E-2</c:v>
                </c:pt>
                <c:pt idx="1">
                  <c:v>4.684769645418E-2</c:v>
                </c:pt>
                <c:pt idx="2">
                  <c:v>2.7471981188209999E-2</c:v>
                </c:pt>
                <c:pt idx="3">
                  <c:v>2.8418795849340001E-2</c:v>
                </c:pt>
                <c:pt idx="4">
                  <c:v>1.242426377475E-2</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8-A992-4803-BBBA-A1B1989EDE84}"/>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out"/>
        <c:minorTickMark val="none"/>
        <c:tickLblPos val="nextTo"/>
        <c:crossAx val="310841776"/>
        <c:crosses val="autoZero"/>
        <c:crossBetween val="between"/>
      </c:valAx>
      <c:catAx>
        <c:axId val="310841776"/>
        <c:scaling>
          <c:orientation val="minMax"/>
        </c:scaling>
        <c:delete val="0"/>
        <c:axPos val="l"/>
        <c:numFmt formatCode="General" sourceLinked="1"/>
        <c:majorTickMark val="out"/>
        <c:minorTickMark val="none"/>
        <c:tickLblPos val="nextTo"/>
        <c:spPr>
          <a:ln>
            <a:noFill/>
          </a:ln>
        </c:spPr>
        <c:txPr>
          <a:bodyPr/>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legend>
      <c:legendPos val="r"/>
      <c:layout>
        <c:manualLayout>
          <c:xMode val="edge"/>
          <c:yMode val="edge"/>
          <c:x val="4.6447696290989965E-2"/>
          <c:y val="0.84103510903616419"/>
          <c:w val="0.95237406062094665"/>
          <c:h val="0.15585198458507785"/>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chart>
  <c:spPr>
    <a:noFill/>
    <a:ln>
      <a:noFill/>
    </a:ln>
    <a:effectLst/>
  </c:spPr>
  <c:txPr>
    <a:bodyPr/>
    <a:lstStyle/>
    <a:p>
      <a:pPr>
        <a:defRPr/>
      </a:pPr>
      <a:endParaRPr lang="nb-NO"/>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702870449532143E-4"/>
          <c:y val="0.10503282275711159"/>
          <c:w val="0.99559395207572654"/>
          <c:h val="0.61032799784053249"/>
        </c:manualLayout>
      </c:layout>
      <c:barChart>
        <c:barDir val="col"/>
        <c:grouping val="clustered"/>
        <c:varyColors val="0"/>
        <c:ser>
          <c:idx val="0"/>
          <c:order val="0"/>
          <c:tx>
            <c:strRef>
              <c:f>Sheet1!$A$2</c:f>
              <c:strCache>
                <c:ptCount val="1"/>
                <c:pt idx="0">
                  <c:v>Det er viktig at unge lærer hva kristendom er</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0.79990592676439998</c:v>
                </c:pt>
                <c:pt idx="1">
                  <c:v>0.99111052270019995</c:v>
                </c:pt>
                <c:pt idx="2">
                  <c:v>0.92977628700460002</c:v>
                </c:pt>
                <c:pt idx="3">
                  <c:v>0.72836515812989999</c:v>
                </c:pt>
                <c:pt idx="4">
                  <c:v>0.51351827634989999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94-4D8B-BA9C-507B9860CD01}"/>
            </c:ext>
          </c:extLst>
        </c:ser>
        <c:ser>
          <c:idx val="1"/>
          <c:order val="1"/>
          <c:tx>
            <c:strRef>
              <c:f>Sheet1!$A$3</c:f>
              <c:strCache>
                <c:ptCount val="1"/>
                <c:pt idx="0">
                  <c:v>Jeg mener det er bra for samfunnet at noen tror</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0.71828910006070001</c:v>
                </c:pt>
                <c:pt idx="1">
                  <c:v>0.98847350029650005</c:v>
                </c:pt>
                <c:pt idx="2">
                  <c:v>0.89330124546180001</c:v>
                </c:pt>
                <c:pt idx="3">
                  <c:v>0.63627590214789997</c:v>
                </c:pt>
                <c:pt idx="4">
                  <c:v>0.30612901492959999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94-4D8B-BA9C-507B9860CD01}"/>
            </c:ext>
          </c:extLst>
        </c:ser>
        <c:ser>
          <c:idx val="2"/>
          <c:order val="2"/>
          <c:tx>
            <c:strRef>
              <c:f>Sheet1!$A$4</c:f>
              <c:strCache>
                <c:ptCount val="1"/>
                <c:pt idx="0">
                  <c:v>Jeg snakker sjeldent med andre om tro</c:v>
                </c:pt>
              </c:strCache>
            </c:strRef>
          </c:tx>
          <c:spPr>
            <a:solidFill>
              <a:schemeClr val="accent3"/>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0.67658608047229996</c:v>
                </c:pt>
                <c:pt idx="1">
                  <c:v>0.61123430655050004</c:v>
                </c:pt>
                <c:pt idx="2">
                  <c:v>0.70649324252440004</c:v>
                </c:pt>
                <c:pt idx="3">
                  <c:v>0.75645545182700002</c:v>
                </c:pt>
                <c:pt idx="4">
                  <c:v>0.59736033036140002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294-4D8B-BA9C-507B9860CD01}"/>
            </c:ext>
          </c:extLst>
        </c:ser>
        <c:ser>
          <c:idx val="3"/>
          <c:order val="3"/>
          <c:tx>
            <c:strRef>
              <c:f>Sheet1!$A$5</c:f>
              <c:strCache>
                <c:ptCount val="1"/>
                <c:pt idx="0">
                  <c:v>Det er spennende å høre om det mystiske i kristen tro (bønn, mirakler osv.)</c:v>
                </c:pt>
              </c:strCache>
            </c:strRef>
          </c:tx>
          <c:spPr>
            <a:solidFill>
              <a:schemeClr val="accent4"/>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c:formatCode>
                <c:ptCount val="5"/>
                <c:pt idx="0">
                  <c:v>0.32206323529120001</c:v>
                </c:pt>
                <c:pt idx="1">
                  <c:v>0.8360060242174</c:v>
                </c:pt>
                <c:pt idx="2">
                  <c:v>0.36134991468010003</c:v>
                </c:pt>
                <c:pt idx="3">
                  <c:v>0.1283922702252</c:v>
                </c:pt>
                <c:pt idx="4">
                  <c:v>4.0071959391570003E-2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294-4D8B-BA9C-507B9860CD01}"/>
            </c:ext>
          </c:extLst>
        </c:ser>
        <c:ser>
          <c:idx val="4"/>
          <c:order val="4"/>
          <c:tx>
            <c:strRef>
              <c:f>Sheet1!$A$6</c:f>
              <c:strCache>
                <c:ptCount val="1"/>
                <c:pt idx="0">
                  <c:v>Jeg ønsker å lære mer om kristen tro</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Sheet1!$B$6:$F$6</c:f>
              <c:numCache>
                <c:formatCode>0%</c:formatCode>
                <c:ptCount val="5"/>
                <c:pt idx="0">
                  <c:v>0.232153978899</c:v>
                </c:pt>
                <c:pt idx="1">
                  <c:v>0.7555488041724</c:v>
                </c:pt>
                <c:pt idx="2">
                  <c:v>0.19742278207710001</c:v>
                </c:pt>
                <c:pt idx="3">
                  <c:v>7.6837483774990001E-2</c:v>
                </c:pt>
                <c:pt idx="4">
                  <c:v>1.6549213089919999E-2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294-4D8B-BA9C-507B9860CD01}"/>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3813630974592482E-2"/>
          <c:y val="0.82846568686572819"/>
          <c:w val="0.9485918879216283"/>
          <c:h val="0.17153431313427178"/>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211524434719182"/>
          <c:w val="0.99559395207572654"/>
          <c:h val="0.61616315466037208"/>
        </c:manualLayout>
      </c:layout>
      <c:barChart>
        <c:barDir val="col"/>
        <c:grouping val="clustered"/>
        <c:varyColors val="0"/>
        <c:ser>
          <c:idx val="0"/>
          <c:order val="0"/>
          <c:tx>
            <c:strRef>
              <c:f>'Sheet1'!$A$2</c:f>
              <c:strCache>
                <c:ptCount val="1"/>
                <c:pt idx="0">
                  <c:v>Det er viktig at unge lærer hva kristendom er</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0.79098728890509995</c:v>
                </c:pt>
                <c:pt idx="1">
                  <c:v>0.79941256330340005</c:v>
                </c:pt>
                <c:pt idx="2">
                  <c:v>0.81582101308520005</c:v>
                </c:pt>
                <c:pt idx="3">
                  <c:v>0.78705076339070001</c:v>
                </c:pt>
                <c:pt idx="4">
                  <c:v>0.79990592676439998</c:v>
                </c:pt>
                <c:pt idx="5">
                  <c:v>0.75299292345549995</c:v>
                </c:pt>
                <c:pt idx="6">
                  <c:v>0.77116621627180004</c:v>
                </c:pt>
                <c:pt idx="7">
                  <c:v>0.79665984648900001</c:v>
                </c:pt>
                <c:pt idx="8">
                  <c:v>0.80894847474929998</c:v>
                </c:pt>
                <c:pt idx="9">
                  <c:v>0.80037607397169996</c:v>
                </c:pt>
                <c:pt idx="10">
                  <c:v>0.79899743742730001</c:v>
                </c:pt>
                <c:pt idx="11">
                  <c:v>0.79449515518409997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94-4D8B-BA9C-507B9860CD01}"/>
            </c:ext>
          </c:extLst>
        </c:ser>
        <c:ser>
          <c:idx val="1"/>
          <c:order val="1"/>
          <c:tx>
            <c:strRef>
              <c:f>'Sheet1'!$A$3</c:f>
              <c:strCache>
                <c:ptCount val="1"/>
                <c:pt idx="0">
                  <c:v>Jeg mener det er bra for samfunnet at noen tror</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0.68078908005850003</c:v>
                </c:pt>
                <c:pt idx="1">
                  <c:v>0.67043738833040001</c:v>
                </c:pt>
                <c:pt idx="2">
                  <c:v>0.69428556276800002</c:v>
                </c:pt>
                <c:pt idx="3">
                  <c:v>0.6672295915434</c:v>
                </c:pt>
                <c:pt idx="4">
                  <c:v>0.71828910006070001</c:v>
                </c:pt>
                <c:pt idx="5">
                  <c:v>0.68578365068049996</c:v>
                </c:pt>
                <c:pt idx="6">
                  <c:v>0.68344161560979999</c:v>
                </c:pt>
                <c:pt idx="7">
                  <c:v>0.69762059072750005</c:v>
                </c:pt>
                <c:pt idx="8">
                  <c:v>0.6682614068803</c:v>
                </c:pt>
                <c:pt idx="9">
                  <c:v>0.69304298555809996</c:v>
                </c:pt>
                <c:pt idx="10">
                  <c:v>0.69117755563929995</c:v>
                </c:pt>
                <c:pt idx="11">
                  <c:v>0.64343195973559997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94-4D8B-BA9C-507B9860CD01}"/>
            </c:ext>
          </c:extLst>
        </c:ser>
        <c:ser>
          <c:idx val="2"/>
          <c:order val="2"/>
          <c:tx>
            <c:strRef>
              <c:f>'Sheet1'!$A$4</c:f>
              <c:strCache>
                <c:ptCount val="1"/>
                <c:pt idx="0">
                  <c:v>Jeg snakker sjeldent med andre om tro</c:v>
                </c:pt>
              </c:strCache>
            </c:strRef>
          </c:tx>
          <c:spPr>
            <a:solidFill>
              <a:schemeClr val="accent3"/>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0.64827171961209995</c:v>
                </c:pt>
                <c:pt idx="1">
                  <c:v>0.6675402043559</c:v>
                </c:pt>
                <c:pt idx="2">
                  <c:v>0.67071878949999997</c:v>
                </c:pt>
                <c:pt idx="3">
                  <c:v>0.65487283917070005</c:v>
                </c:pt>
                <c:pt idx="4">
                  <c:v>0.67658608047229996</c:v>
                </c:pt>
                <c:pt idx="5">
                  <c:v>0.66349053046420003</c:v>
                </c:pt>
                <c:pt idx="6">
                  <c:v>0.60338822026119998</c:v>
                </c:pt>
                <c:pt idx="7">
                  <c:v>0.59689516599850001</c:v>
                </c:pt>
                <c:pt idx="8">
                  <c:v>0.65080422336819999</c:v>
                </c:pt>
                <c:pt idx="9">
                  <c:v>0.66660179051720003</c:v>
                </c:pt>
                <c:pt idx="10">
                  <c:v>0.65201875655579999</c:v>
                </c:pt>
                <c:pt idx="11">
                  <c:v>0.65215082025460003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294-4D8B-BA9C-507B9860CD01}"/>
            </c:ext>
          </c:extLst>
        </c:ser>
        <c:ser>
          <c:idx val="3"/>
          <c:order val="3"/>
          <c:tx>
            <c:strRef>
              <c:f>'Sheet1'!$A$5</c:f>
              <c:strCache>
                <c:ptCount val="1"/>
                <c:pt idx="0">
                  <c:v>Det er spennende å høre om det mystiske i kristen tro (bønn, mirakler osv.)</c:v>
                </c:pt>
              </c:strCache>
            </c:strRef>
          </c:tx>
          <c:spPr>
            <a:solidFill>
              <a:schemeClr val="accent4"/>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'Sheet1'!$B$5:$M$5</c:f>
              <c:numCache>
                <c:formatCode>0%</c:formatCode>
                <c:ptCount val="12"/>
                <c:pt idx="0">
                  <c:v>0.34048873692300002</c:v>
                </c:pt>
                <c:pt idx="1">
                  <c:v>0.32789373869240002</c:v>
                </c:pt>
                <c:pt idx="2">
                  <c:v>0.3353280807606</c:v>
                </c:pt>
                <c:pt idx="3">
                  <c:v>0.31974669595189997</c:v>
                </c:pt>
                <c:pt idx="4">
                  <c:v>0.32206323529120001</c:v>
                </c:pt>
                <c:pt idx="5">
                  <c:v>0.31586691490009999</c:v>
                </c:pt>
                <c:pt idx="6">
                  <c:v>0.37265619889309998</c:v>
                </c:pt>
                <c:pt idx="7">
                  <c:v>0.42460568344639998</c:v>
                </c:pt>
                <c:pt idx="8">
                  <c:v>0.34083250153819999</c:v>
                </c:pt>
                <c:pt idx="9">
                  <c:v>0.3432099802727</c:v>
                </c:pt>
                <c:pt idx="10">
                  <c:v>0.33500519798430001</c:v>
                </c:pt>
                <c:pt idx="11">
                  <c:v>0.31329024403759997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294-4D8B-BA9C-507B9860CD01}"/>
            </c:ext>
          </c:extLst>
        </c:ser>
        <c:ser>
          <c:idx val="4"/>
          <c:order val="4"/>
          <c:tx>
            <c:strRef>
              <c:f>'Sheet1'!$A$6</c:f>
              <c:strCache>
                <c:ptCount val="1"/>
                <c:pt idx="0">
                  <c:v>Jeg ønsker å lære mer om kristen tro</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'Sheet1'!$B$6:$M$6</c:f>
              <c:numCache>
                <c:formatCode>0%</c:formatCode>
                <c:ptCount val="12"/>
                <c:pt idx="0">
                  <c:v>0.19651463086480001</c:v>
                </c:pt>
                <c:pt idx="1">
                  <c:v>0.1613307717237</c:v>
                </c:pt>
                <c:pt idx="2">
                  <c:v>0.1530956330578</c:v>
                </c:pt>
                <c:pt idx="3">
                  <c:v>0.17132323802829999</c:v>
                </c:pt>
                <c:pt idx="4">
                  <c:v>0.232153978899</c:v>
                </c:pt>
                <c:pt idx="5">
                  <c:v>0.1951692635884</c:v>
                </c:pt>
                <c:pt idx="6">
                  <c:v>0.2206310474099</c:v>
                </c:pt>
                <c:pt idx="7">
                  <c:v>0.29646518767169999</c:v>
                </c:pt>
                <c:pt idx="8">
                  <c:v>0.1786195307323</c:v>
                </c:pt>
                <c:pt idx="9">
                  <c:v>0.15004907061510001</c:v>
                </c:pt>
                <c:pt idx="10">
                  <c:v>0.1803803111942</c:v>
                </c:pt>
                <c:pt idx="11">
                  <c:v>0.1998945752855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294-4D8B-BA9C-507B9860CD01}"/>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1.6125037053496466E-2"/>
          <c:y val="0.82846568686572819"/>
          <c:w val="0.96012062637211693"/>
          <c:h val="0.17153431313427178"/>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7360527894421E-2"/>
          <c:y val="0.12360757502922831"/>
          <c:w val="0.97360527894421112"/>
          <c:h val="0.78901007529902323"/>
        </c:manualLayout>
      </c:layout>
      <c:barChart>
        <c:barDir val="col"/>
        <c:grouping val="clustered"/>
        <c:varyColors val="0"/>
        <c:ser>
          <c:idx val="0"/>
          <c:order val="0"/>
          <c:tx>
            <c:strRef>
              <c:f>Sheet1!$A$2</c:f>
              <c:strCache>
                <c:ptCount val="1"/>
                <c:pt idx="0">
                  <c:v>Den norske kirke - Har du et godt eller dårlig inntrykk av følgende virksomheter, organisasjoner og institusjoner?</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D5C-4F11-861B-60A768B68076}"/>
              </c:ext>
            </c:extLst>
          </c:dPt>
          <c:dLbls>
            <c:spPr>
              <a:noFill/>
              <a:ln>
                <a:noFill/>
              </a:ln>
              <a:effectLst/>
            </c:spPr>
            <c:txPr>
              <a:bodyPr wrap="square" lIns="38100" tIns="19050" rIns="38100" bIns="19050" anchor="ctr">
                <a:spAutoFit/>
              </a:bodyPr>
              <a:lstStyle/>
              <a:p>
                <a:pPr>
                  <a:defRPr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0.51648222208829997</c:v>
                </c:pt>
                <c:pt idx="1">
                  <c:v>0.88698442759490004</c:v>
                </c:pt>
                <c:pt idx="2">
                  <c:v>0.73025230890769999</c:v>
                </c:pt>
                <c:pt idx="3">
                  <c:v>0.33038464599459999</c:v>
                </c:pt>
                <c:pt idx="4">
                  <c:v>7.2820554921469993E-2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D5C-4F11-861B-60A768B68076}"/>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322289353719981"/>
          <c:y val="4.369666506375703E-2"/>
          <c:w val="0.65677710646280008"/>
          <c:h val="0.80282307543270459"/>
        </c:manualLayout>
      </c:layout>
      <c:barChart>
        <c:barDir val="bar"/>
        <c:grouping val="percentStacked"/>
        <c:varyColors val="0"/>
        <c:ser>
          <c:idx val="0"/>
          <c:order val="0"/>
          <c:tx>
            <c:strRef>
              <c:f>'Sheet1'!$B$1</c:f>
              <c:strCache>
                <c:ptCount val="1"/>
                <c:pt idx="0">
                  <c:v>Helt uenig</c:v>
                </c:pt>
              </c:strCache>
            </c:strRef>
          </c:tx>
          <c:spPr>
            <a:solidFill>
              <a:srgbClr val="F26649"/>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992-4803-BBBA-A1B1989EDE8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A992-4803-BBBA-A1B1989EDE84}"/>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A992-4803-BBBA-A1B1989EDE84}"/>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Kirken har tilbud og aktiviteter som passer inn i mitt liv og timeplan</c:v>
                </c:pt>
                <c:pt idx="1">
                  <c:v>Kirken er viktig for meg i mitt åndelige liv</c:v>
                </c:pt>
                <c:pt idx="2">
                  <c:v>Kirken skaper håp for meg i en urolig verden</c:v>
                </c:pt>
                <c:pt idx="3">
                  <c:v>Kirken gir meg en følelse av fellesskap</c:v>
                </c:pt>
                <c:pt idx="4">
                  <c:v>Jeg opplever at kirken er der for meg ved viktige livshendelser</c:v>
                </c:pt>
                <c:pt idx="5">
                  <c:v>Jeg er glad kirken er der når folk trenger den</c:v>
                </c:pt>
              </c:strCache>
            </c:strRef>
          </c:cat>
          <c:val>
            <c:numRef>
              <c:f>'Sheet1'!$B$2:$B$7</c:f>
              <c:numCache>
                <c:formatCode>0%</c:formatCode>
                <c:ptCount val="6"/>
                <c:pt idx="0">
                  <c:v>0.16792312221200001</c:v>
                </c:pt>
                <c:pt idx="1">
                  <c:v>0.2691165368872</c:v>
                </c:pt>
                <c:pt idx="2">
                  <c:v>0.14836300476479999</c:v>
                </c:pt>
                <c:pt idx="3">
                  <c:v>9.4575925760080004E-2</c:v>
                </c:pt>
                <c:pt idx="4">
                  <c:v>5.918358470573E-2</c:v>
                </c:pt>
                <c:pt idx="5">
                  <c:v>7.0766264342389997E-3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A992-4803-BBBA-A1B1989EDE84}"/>
            </c:ext>
          </c:extLst>
        </c:ser>
        <c:ser>
          <c:idx val="1"/>
          <c:order val="1"/>
          <c:tx>
            <c:strRef>
              <c:f>'Sheet1'!$C$1</c:f>
              <c:strCache>
                <c:ptCount val="1"/>
                <c:pt idx="0">
                  <c:v>Litt uenig</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Kirken har tilbud og aktiviteter som passer inn i mitt liv og timeplan</c:v>
                </c:pt>
                <c:pt idx="1">
                  <c:v>Kirken er viktig for meg i mitt åndelige liv</c:v>
                </c:pt>
                <c:pt idx="2">
                  <c:v>Kirken skaper håp for meg i en urolig verden</c:v>
                </c:pt>
                <c:pt idx="3">
                  <c:v>Kirken gir meg en følelse av fellesskap</c:v>
                </c:pt>
                <c:pt idx="4">
                  <c:v>Jeg opplever at kirken er der for meg ved viktige livshendelser</c:v>
                </c:pt>
                <c:pt idx="5">
                  <c:v>Jeg er glad kirken er der når folk trenger den</c:v>
                </c:pt>
              </c:strCache>
            </c:strRef>
          </c:cat>
          <c:val>
            <c:numRef>
              <c:f>'Sheet1'!$C$2:$C$7</c:f>
              <c:numCache>
                <c:formatCode>0%</c:formatCode>
                <c:ptCount val="6"/>
                <c:pt idx="0">
                  <c:v>0.1045545704618</c:v>
                </c:pt>
                <c:pt idx="1">
                  <c:v>0.1003390136778</c:v>
                </c:pt>
                <c:pt idx="2">
                  <c:v>9.7535207783550001E-2</c:v>
                </c:pt>
                <c:pt idx="3">
                  <c:v>6.3186620129560001E-2</c:v>
                </c:pt>
                <c:pt idx="4">
                  <c:v>2.457813695546E-2</c:v>
                </c:pt>
                <c:pt idx="5">
                  <c:v>9.0135095085049997E-3</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4-A992-4803-BBBA-A1B1989EDE84}"/>
            </c:ext>
          </c:extLst>
        </c:ser>
        <c:ser>
          <c:idx val="2"/>
          <c:order val="2"/>
          <c:tx>
            <c:strRef>
              <c:f>'Sheet1'!$D$1</c:f>
              <c:strCache>
                <c:ptCount val="1"/>
                <c:pt idx="0">
                  <c:v>Verken eller</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Kirken har tilbud og aktiviteter som passer inn i mitt liv og timeplan</c:v>
                </c:pt>
                <c:pt idx="1">
                  <c:v>Kirken er viktig for meg i mitt åndelige liv</c:v>
                </c:pt>
                <c:pt idx="2">
                  <c:v>Kirken skaper håp for meg i en urolig verden</c:v>
                </c:pt>
                <c:pt idx="3">
                  <c:v>Kirken gir meg en følelse av fellesskap</c:v>
                </c:pt>
                <c:pt idx="4">
                  <c:v>Jeg opplever at kirken er der for meg ved viktige livshendelser</c:v>
                </c:pt>
                <c:pt idx="5">
                  <c:v>Jeg er glad kirken er der når folk trenger den</c:v>
                </c:pt>
              </c:strCache>
            </c:strRef>
          </c:cat>
          <c:val>
            <c:numRef>
              <c:f>'Sheet1'!$D$2:$D$7</c:f>
              <c:numCache>
                <c:formatCode>0%</c:formatCode>
                <c:ptCount val="6"/>
                <c:pt idx="0">
                  <c:v>0.33108444434599998</c:v>
                </c:pt>
                <c:pt idx="1">
                  <c:v>0.26632351452910002</c:v>
                </c:pt>
                <c:pt idx="2">
                  <c:v>0.30668790418210001</c:v>
                </c:pt>
                <c:pt idx="3">
                  <c:v>0.2314571538262</c:v>
                </c:pt>
                <c:pt idx="4">
                  <c:v>0.14912457885319999</c:v>
                </c:pt>
                <c:pt idx="5">
                  <c:v>7.1387794988680003E-2</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5-A992-4803-BBBA-A1B1989EDE84}"/>
            </c:ext>
          </c:extLst>
        </c:ser>
        <c:ser>
          <c:idx val="3"/>
          <c:order val="3"/>
          <c:tx>
            <c:strRef>
              <c:f>'Sheet1'!$E$1</c:f>
              <c:strCache>
                <c:ptCount val="1"/>
                <c:pt idx="0">
                  <c:v>Litt enig</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Kirken har tilbud og aktiviteter som passer inn i mitt liv og timeplan</c:v>
                </c:pt>
                <c:pt idx="1">
                  <c:v>Kirken er viktig for meg i mitt åndelige liv</c:v>
                </c:pt>
                <c:pt idx="2">
                  <c:v>Kirken skaper håp for meg i en urolig verden</c:v>
                </c:pt>
                <c:pt idx="3">
                  <c:v>Kirken gir meg en følelse av fellesskap</c:v>
                </c:pt>
                <c:pt idx="4">
                  <c:v>Jeg opplever at kirken er der for meg ved viktige livshendelser</c:v>
                </c:pt>
                <c:pt idx="5">
                  <c:v>Jeg er glad kirken er der når folk trenger den</c:v>
                </c:pt>
              </c:strCache>
            </c:strRef>
          </c:cat>
          <c:val>
            <c:numRef>
              <c:f>'Sheet1'!$E$2:$E$7</c:f>
              <c:numCache>
                <c:formatCode>0%</c:formatCode>
                <c:ptCount val="6"/>
                <c:pt idx="0">
                  <c:v>0.17683906241299999</c:v>
                </c:pt>
                <c:pt idx="1">
                  <c:v>0.1798715412087</c:v>
                </c:pt>
                <c:pt idx="2">
                  <c:v>0.25431352610710001</c:v>
                </c:pt>
                <c:pt idx="3">
                  <c:v>0.32988764430439999</c:v>
                </c:pt>
                <c:pt idx="4">
                  <c:v>0.3704823277066</c:v>
                </c:pt>
                <c:pt idx="5">
                  <c:v>0.30445574373020001</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6-A992-4803-BBBA-A1B1989EDE84}"/>
            </c:ext>
          </c:extLst>
        </c:ser>
        <c:ser>
          <c:idx val="4"/>
          <c:order val="4"/>
          <c:tx>
            <c:strRef>
              <c:f>'Sheet1'!$F$1</c:f>
              <c:strCache>
                <c:ptCount val="1"/>
                <c:pt idx="0">
                  <c:v>Helt enig</c:v>
                </c:pt>
              </c:strCache>
            </c:strRef>
          </c:tx>
          <c:spPr>
            <a:solidFill>
              <a:srgbClr val="71C3B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Kirken har tilbud og aktiviteter som passer inn i mitt liv og timeplan</c:v>
                </c:pt>
                <c:pt idx="1">
                  <c:v>Kirken er viktig for meg i mitt åndelige liv</c:v>
                </c:pt>
                <c:pt idx="2">
                  <c:v>Kirken skaper håp for meg i en urolig verden</c:v>
                </c:pt>
                <c:pt idx="3">
                  <c:v>Kirken gir meg en følelse av fellesskap</c:v>
                </c:pt>
                <c:pt idx="4">
                  <c:v>Jeg opplever at kirken er der for meg ved viktige livshendelser</c:v>
                </c:pt>
                <c:pt idx="5">
                  <c:v>Jeg er glad kirken er der når folk trenger den</c:v>
                </c:pt>
              </c:strCache>
            </c:strRef>
          </c:cat>
          <c:val>
            <c:numRef>
              <c:f>'Sheet1'!$F$2:$F$7</c:f>
              <c:numCache>
                <c:formatCode>0%</c:formatCode>
                <c:ptCount val="6"/>
                <c:pt idx="0">
                  <c:v>8.2942484935330005E-2</c:v>
                </c:pt>
                <c:pt idx="1">
                  <c:v>0.11598756461119999</c:v>
                </c:pt>
                <c:pt idx="2">
                  <c:v>0.12901206161340001</c:v>
                </c:pt>
                <c:pt idx="3">
                  <c:v>0.20103124240680001</c:v>
                </c:pt>
                <c:pt idx="4">
                  <c:v>0.33580550055019998</c:v>
                </c:pt>
                <c:pt idx="5">
                  <c:v>0.59196542314209999</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7-A992-4803-BBBA-A1B1989EDE84}"/>
            </c:ext>
          </c:extLst>
        </c:ser>
        <c:ser>
          <c:idx val="5"/>
          <c:order val="5"/>
          <c:tx>
            <c:strRef>
              <c:f>'Sheet1'!$G$1</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Kirken har tilbud og aktiviteter som passer inn i mitt liv og timeplan</c:v>
                </c:pt>
                <c:pt idx="1">
                  <c:v>Kirken er viktig for meg i mitt åndelige liv</c:v>
                </c:pt>
                <c:pt idx="2">
                  <c:v>Kirken skaper håp for meg i en urolig verden</c:v>
                </c:pt>
                <c:pt idx="3">
                  <c:v>Kirken gir meg en følelse av fellesskap</c:v>
                </c:pt>
                <c:pt idx="4">
                  <c:v>Jeg opplever at kirken er der for meg ved viktige livshendelser</c:v>
                </c:pt>
                <c:pt idx="5">
                  <c:v>Jeg er glad kirken er der når folk trenger den</c:v>
                </c:pt>
              </c:strCache>
            </c:strRef>
          </c:cat>
          <c:val>
            <c:numRef>
              <c:f>'Sheet1'!$G$2:$G$7</c:f>
              <c:numCache>
                <c:formatCode>0%</c:formatCode>
                <c:ptCount val="6"/>
                <c:pt idx="0">
                  <c:v>0.1366563156319</c:v>
                </c:pt>
                <c:pt idx="1">
                  <c:v>6.8361829085999998E-2</c:v>
                </c:pt>
                <c:pt idx="2">
                  <c:v>6.4088295549089999E-2</c:v>
                </c:pt>
                <c:pt idx="3">
                  <c:v>7.9861413573019999E-2</c:v>
                </c:pt>
                <c:pt idx="4">
                  <c:v>6.0825871228870003E-2</c:v>
                </c:pt>
                <c:pt idx="5">
                  <c:v>1.610090219624E-2</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8-A992-4803-BBBA-A1B1989EDE84}"/>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out"/>
        <c:minorTickMark val="none"/>
        <c:tickLblPos val="nextTo"/>
        <c:crossAx val="310841776"/>
        <c:crosses val="autoZero"/>
        <c:crossBetween val="between"/>
      </c:valAx>
      <c:catAx>
        <c:axId val="310841776"/>
        <c:scaling>
          <c:orientation val="minMax"/>
        </c:scaling>
        <c:delete val="0"/>
        <c:axPos val="l"/>
        <c:numFmt formatCode="General" sourceLinked="1"/>
        <c:majorTickMark val="out"/>
        <c:minorTickMark val="none"/>
        <c:tickLblPos val="nextTo"/>
        <c:spPr>
          <a:ln>
            <a:noFill/>
          </a:ln>
        </c:spPr>
        <c:txPr>
          <a:bodyPr/>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legend>
      <c:legendPos val="r"/>
      <c:layout>
        <c:manualLayout>
          <c:xMode val="edge"/>
          <c:yMode val="edge"/>
          <c:x val="4.6447696290989965E-2"/>
          <c:y val="0.84103510903616419"/>
          <c:w val="0.95237406062094665"/>
          <c:h val="0.15585198458507785"/>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chart>
  <c:spPr>
    <a:noFill/>
    <a:ln>
      <a:noFill/>
    </a:ln>
    <a:effectLst/>
  </c:spPr>
  <c:txPr>
    <a:bodyPr/>
    <a:lstStyle/>
    <a:p>
      <a:pPr>
        <a:defRPr/>
      </a:pPr>
      <a:endParaRPr lang="nb-NO"/>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702870449532143E-4"/>
          <c:y val="0.10503282275711159"/>
          <c:w val="0.99559395207572654"/>
          <c:h val="0.61324557625045228"/>
        </c:manualLayout>
      </c:layout>
      <c:barChart>
        <c:barDir val="col"/>
        <c:grouping val="clustered"/>
        <c:varyColors val="0"/>
        <c:ser>
          <c:idx val="0"/>
          <c:order val="0"/>
          <c:tx>
            <c:strRef>
              <c:f>Sheet1!$A$2</c:f>
              <c:strCache>
                <c:ptCount val="1"/>
                <c:pt idx="0">
                  <c:v>Jeg er glad kirken er der når folk trenger den</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0.8964211668723</c:v>
                </c:pt>
                <c:pt idx="1">
                  <c:v>0.96780136956009999</c:v>
                </c:pt>
                <c:pt idx="2">
                  <c:v>0.97974916592619998</c:v>
                </c:pt>
                <c:pt idx="3">
                  <c:v>0.85327480394449995</c:v>
                </c:pt>
                <c:pt idx="4">
                  <c:v>0.75275232793169999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94-4D8B-BA9C-507B9860CD01}"/>
            </c:ext>
          </c:extLst>
        </c:ser>
        <c:ser>
          <c:idx val="1"/>
          <c:order val="1"/>
          <c:tx>
            <c:strRef>
              <c:f>Sheet1!$A$3</c:f>
              <c:strCache>
                <c:ptCount val="1"/>
                <c:pt idx="0">
                  <c:v>Jeg opplever at kirken er der for meg ved viktige livshendelser</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0.70628782825680003</c:v>
                </c:pt>
                <c:pt idx="1">
                  <c:v>0.9692324762408</c:v>
                </c:pt>
                <c:pt idx="2">
                  <c:v>0.90218335800500005</c:v>
                </c:pt>
                <c:pt idx="3">
                  <c:v>0.5347190753012</c:v>
                </c:pt>
                <c:pt idx="4">
                  <c:v>0.3651738523093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94-4D8B-BA9C-507B9860CD01}"/>
            </c:ext>
          </c:extLst>
        </c:ser>
        <c:ser>
          <c:idx val="2"/>
          <c:order val="2"/>
          <c:tx>
            <c:strRef>
              <c:f>Sheet1!$A$4</c:f>
              <c:strCache>
                <c:ptCount val="1"/>
                <c:pt idx="0">
                  <c:v>Kirken gir meg en følelse av fellesskap</c:v>
                </c:pt>
              </c:strCache>
            </c:strRef>
          </c:tx>
          <c:spPr>
            <a:solidFill>
              <a:schemeClr val="accent3"/>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0.53091888671120002</c:v>
                </c:pt>
                <c:pt idx="1">
                  <c:v>0.99075436865099997</c:v>
                </c:pt>
                <c:pt idx="2">
                  <c:v>0.70654892366489996</c:v>
                </c:pt>
                <c:pt idx="3">
                  <c:v>0.32723436812259998</c:v>
                </c:pt>
                <c:pt idx="4">
                  <c:v>9.1283567746029998E-2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294-4D8B-BA9C-507B9860CD01}"/>
            </c:ext>
          </c:extLst>
        </c:ser>
        <c:ser>
          <c:idx val="3"/>
          <c:order val="3"/>
          <c:tx>
            <c:strRef>
              <c:f>Sheet1!$A$5</c:f>
              <c:strCache>
                <c:ptCount val="1"/>
                <c:pt idx="0">
                  <c:v>Kirken skaper håp for meg i en urolig verden</c:v>
                </c:pt>
              </c:strCache>
            </c:strRef>
          </c:tx>
          <c:spPr>
            <a:solidFill>
              <a:schemeClr val="accent4"/>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c:formatCode>
                <c:ptCount val="5"/>
                <c:pt idx="0">
                  <c:v>0.38332558772050002</c:v>
                </c:pt>
                <c:pt idx="1">
                  <c:v>0.93222146266509998</c:v>
                </c:pt>
                <c:pt idx="2">
                  <c:v>0.52019576115809996</c:v>
                </c:pt>
                <c:pt idx="3">
                  <c:v>0.1152532467792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294-4D8B-BA9C-507B9860CD01}"/>
            </c:ext>
          </c:extLst>
        </c:ser>
        <c:ser>
          <c:idx val="4"/>
          <c:order val="4"/>
          <c:tx>
            <c:strRef>
              <c:f>Sheet1!$A$6</c:f>
              <c:strCache>
                <c:ptCount val="1"/>
                <c:pt idx="0">
                  <c:v>Kirken er viktig for meg i mitt åndelige liv</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Sheet1!$B$6:$F$6</c:f>
              <c:numCache>
                <c:formatCode>0%</c:formatCode>
                <c:ptCount val="5"/>
                <c:pt idx="0">
                  <c:v>0.29585910581989999</c:v>
                </c:pt>
                <c:pt idx="1">
                  <c:v>0.9473624638857</c:v>
                </c:pt>
                <c:pt idx="2">
                  <c:v>0.33049764130170001</c:v>
                </c:pt>
                <c:pt idx="3">
                  <c:v>1.5712151925750002E-2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294-4D8B-BA9C-507B9860CD01}"/>
            </c:ext>
          </c:extLst>
        </c:ser>
        <c:ser>
          <c:idx val="5"/>
          <c:order val="5"/>
          <c:tx>
            <c:strRef>
              <c:f>Sheet1!$A$7</c:f>
              <c:strCache>
                <c:ptCount val="1"/>
                <c:pt idx="0">
                  <c:v>Kirken har tilbud og aktiviteter som passer inn i mitt liv og timeplan</c:v>
                </c:pt>
              </c:strCache>
            </c:strRef>
          </c:tx>
          <c:spPr>
            <a:solidFill>
              <a:schemeClr val="accent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Sheet1!$B$7:$F$7</c:f>
              <c:numCache>
                <c:formatCode>0%</c:formatCode>
                <c:ptCount val="5"/>
                <c:pt idx="0">
                  <c:v>0.25978154734839998</c:v>
                </c:pt>
                <c:pt idx="1">
                  <c:v>0.69074488395279998</c:v>
                </c:pt>
                <c:pt idx="2">
                  <c:v>0.3105239755225</c:v>
                </c:pt>
                <c:pt idx="3">
                  <c:v>8.6608124083149995E-2</c:v>
                </c:pt>
                <c:pt idx="4">
                  <c:v>7.1372615281890001E-3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294-4D8B-BA9C-507B9860CD01}"/>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1414110878611673E-2"/>
          <c:y val="0.82846568686572819"/>
          <c:w val="0.95219116806559934"/>
          <c:h val="0.17153431313427178"/>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795040116703135"/>
          <c:w val="0.99559395207572654"/>
          <c:h val="0.61908073307029177"/>
        </c:manualLayout>
      </c:layout>
      <c:barChart>
        <c:barDir val="col"/>
        <c:grouping val="clustered"/>
        <c:varyColors val="0"/>
        <c:ser>
          <c:idx val="0"/>
          <c:order val="0"/>
          <c:tx>
            <c:strRef>
              <c:f>'Sheet1'!$A$2</c:f>
              <c:strCache>
                <c:ptCount val="1"/>
                <c:pt idx="0">
                  <c:v>Jeg er glad kirken er der når folk trenger den</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0.87303104718979996</c:v>
                </c:pt>
                <c:pt idx="1">
                  <c:v>0.88500823943819995</c:v>
                </c:pt>
                <c:pt idx="2">
                  <c:v>0.87651632077359998</c:v>
                </c:pt>
                <c:pt idx="3">
                  <c:v>0.89135576435469999</c:v>
                </c:pt>
                <c:pt idx="4">
                  <c:v>0.8964211668723</c:v>
                </c:pt>
                <c:pt idx="5">
                  <c:v>0.8776273077058</c:v>
                </c:pt>
                <c:pt idx="6">
                  <c:v>0.87082600762249995</c:v>
                </c:pt>
                <c:pt idx="7">
                  <c:v>0.88197066551650005</c:v>
                </c:pt>
                <c:pt idx="8">
                  <c:v>0.87249962923739999</c:v>
                </c:pt>
                <c:pt idx="9">
                  <c:v>0.86442588656609998</c:v>
                </c:pt>
                <c:pt idx="10">
                  <c:v>0.86273804224759998</c:v>
                </c:pt>
                <c:pt idx="11">
                  <c:v>0.85174572128280002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94-4D8B-BA9C-507B9860CD01}"/>
            </c:ext>
          </c:extLst>
        </c:ser>
        <c:ser>
          <c:idx val="1"/>
          <c:order val="1"/>
          <c:tx>
            <c:strRef>
              <c:f>'Sheet1'!$A$3</c:f>
              <c:strCache>
                <c:ptCount val="1"/>
                <c:pt idx="0">
                  <c:v>Jeg opplever at kirken er der for meg ved viktige livshendelser</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0.64193321329370001</c:v>
                </c:pt>
                <c:pt idx="1">
                  <c:v>0.69776041292589996</c:v>
                </c:pt>
                <c:pt idx="2">
                  <c:v>0.61320356007959997</c:v>
                </c:pt>
                <c:pt idx="3">
                  <c:v>0.642218733411</c:v>
                </c:pt>
                <c:pt idx="4">
                  <c:v>0.70628782825680003</c:v>
                </c:pt>
                <c:pt idx="5">
                  <c:v>0.61729086130489996</c:v>
                </c:pt>
                <c:pt idx="6">
                  <c:v>0.64454883283529996</c:v>
                </c:pt>
                <c:pt idx="7">
                  <c:v>0.66000247062960005</c:v>
                </c:pt>
                <c:pt idx="8">
                  <c:v>0.64387398686029995</c:v>
                </c:pt>
                <c:pt idx="9">
                  <c:v>0.66981740794980005</c:v>
                </c:pt>
                <c:pt idx="10">
                  <c:v>0.62550794738710003</c:v>
                </c:pt>
                <c:pt idx="11">
                  <c:v>0.60989617184410005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94-4D8B-BA9C-507B9860CD01}"/>
            </c:ext>
          </c:extLst>
        </c:ser>
        <c:ser>
          <c:idx val="2"/>
          <c:order val="2"/>
          <c:tx>
            <c:strRef>
              <c:f>'Sheet1'!$A$4</c:f>
              <c:strCache>
                <c:ptCount val="1"/>
                <c:pt idx="0">
                  <c:v>Kirken gir meg en følelse av fellesskap</c:v>
                </c:pt>
              </c:strCache>
            </c:strRef>
          </c:tx>
          <c:spPr>
            <a:solidFill>
              <a:schemeClr val="accent3"/>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0.48505210699220003</c:v>
                </c:pt>
                <c:pt idx="1">
                  <c:v>0.48877949133420001</c:v>
                </c:pt>
                <c:pt idx="2">
                  <c:v>0.49880927768110001</c:v>
                </c:pt>
                <c:pt idx="3">
                  <c:v>0.49736377701309997</c:v>
                </c:pt>
                <c:pt idx="4">
                  <c:v>0.53091888671120002</c:v>
                </c:pt>
                <c:pt idx="5">
                  <c:v>0.46638246902219999</c:v>
                </c:pt>
                <c:pt idx="6">
                  <c:v>0.4877253583119</c:v>
                </c:pt>
                <c:pt idx="7">
                  <c:v>0.5442016718896</c:v>
                </c:pt>
                <c:pt idx="8">
                  <c:v>0.47037143550119997</c:v>
                </c:pt>
                <c:pt idx="9">
                  <c:v>0.47631419530919999</c:v>
                </c:pt>
                <c:pt idx="10">
                  <c:v>0.4603983522615</c:v>
                </c:pt>
                <c:pt idx="11">
                  <c:v>0.46500406406990002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294-4D8B-BA9C-507B9860CD01}"/>
            </c:ext>
          </c:extLst>
        </c:ser>
        <c:ser>
          <c:idx val="3"/>
          <c:order val="3"/>
          <c:tx>
            <c:strRef>
              <c:f>'Sheet1'!$A$5</c:f>
              <c:strCache>
                <c:ptCount val="1"/>
                <c:pt idx="0">
                  <c:v>Kirken skaper håp for meg i en urolig verden</c:v>
                </c:pt>
              </c:strCache>
            </c:strRef>
          </c:tx>
          <c:spPr>
            <a:solidFill>
              <a:schemeClr val="accent4"/>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'Sheet1'!$B$5:$M$5</c:f>
              <c:numCache>
                <c:formatCode>0%</c:formatCode>
                <c:ptCount val="12"/>
                <c:pt idx="0">
                  <c:v>0.35486446412599998</c:v>
                </c:pt>
                <c:pt idx="1">
                  <c:v>0.35321985283500001</c:v>
                </c:pt>
                <c:pt idx="2">
                  <c:v>0.3379488255327</c:v>
                </c:pt>
                <c:pt idx="3">
                  <c:v>0.31258589646689999</c:v>
                </c:pt>
                <c:pt idx="4">
                  <c:v>0.38332558772050002</c:v>
                </c:pt>
                <c:pt idx="5">
                  <c:v>0.33030854873190002</c:v>
                </c:pt>
                <c:pt idx="6">
                  <c:v>0.39691522734200002</c:v>
                </c:pt>
                <c:pt idx="7">
                  <c:v>0.41109163719250003</c:v>
                </c:pt>
                <c:pt idx="8">
                  <c:v>0.3806755424212</c:v>
                </c:pt>
                <c:pt idx="9">
                  <c:v>0.3150881768853</c:v>
                </c:pt>
                <c:pt idx="10">
                  <c:v>0.34204384167090002</c:v>
                </c:pt>
                <c:pt idx="11">
                  <c:v>0.35241137403630002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294-4D8B-BA9C-507B9860CD01}"/>
            </c:ext>
          </c:extLst>
        </c:ser>
        <c:ser>
          <c:idx val="4"/>
          <c:order val="4"/>
          <c:tx>
            <c:strRef>
              <c:f>'Sheet1'!$A$6</c:f>
              <c:strCache>
                <c:ptCount val="1"/>
                <c:pt idx="0">
                  <c:v>Kirken er viktig for meg i mitt åndelige liv</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'Sheet1'!$B$6:$M$6</c:f>
              <c:numCache>
                <c:formatCode>0%</c:formatCode>
                <c:ptCount val="12"/>
                <c:pt idx="0">
                  <c:v>0.24132721910179999</c:v>
                </c:pt>
                <c:pt idx="1">
                  <c:v>0.2731709098424</c:v>
                </c:pt>
                <c:pt idx="2">
                  <c:v>0.24179323130470001</c:v>
                </c:pt>
                <c:pt idx="3">
                  <c:v>0.20619252571839999</c:v>
                </c:pt>
                <c:pt idx="4">
                  <c:v>0.29585910581989999</c:v>
                </c:pt>
                <c:pt idx="5">
                  <c:v>0.2233281151175</c:v>
                </c:pt>
                <c:pt idx="6">
                  <c:v>0.26614195442979999</c:v>
                </c:pt>
                <c:pt idx="7">
                  <c:v>0.31035277440050002</c:v>
                </c:pt>
                <c:pt idx="8">
                  <c:v>0.2244236844169</c:v>
                </c:pt>
                <c:pt idx="9">
                  <c:v>0.19915540404519999</c:v>
                </c:pt>
                <c:pt idx="10">
                  <c:v>0.22644229866339999</c:v>
                </c:pt>
                <c:pt idx="11">
                  <c:v>0.2357373862138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294-4D8B-BA9C-507B9860CD01}"/>
            </c:ext>
          </c:extLst>
        </c:ser>
        <c:ser>
          <c:idx val="5"/>
          <c:order val="5"/>
          <c:tx>
            <c:strRef>
              <c:f>'Sheet1'!$A$7</c:f>
              <c:strCache>
                <c:ptCount val="1"/>
                <c:pt idx="0">
                  <c:v>Kirken har tilbud og aktiviteter som passer inn i mitt liv og timeplan</c:v>
                </c:pt>
              </c:strCache>
            </c:strRef>
          </c:tx>
          <c:spPr>
            <a:solidFill>
              <a:schemeClr val="accent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'Sheet1'!$B$7:$M$7</c:f>
              <c:numCache>
                <c:formatCode>0%</c:formatCode>
                <c:ptCount val="12"/>
                <c:pt idx="0">
                  <c:v>0.2143378140119</c:v>
                </c:pt>
                <c:pt idx="1">
                  <c:v>0.20887993970009999</c:v>
                </c:pt>
                <c:pt idx="2">
                  <c:v>0.20459615141859999</c:v>
                </c:pt>
                <c:pt idx="3">
                  <c:v>0.19419161276370001</c:v>
                </c:pt>
                <c:pt idx="4">
                  <c:v>0.25978154734839998</c:v>
                </c:pt>
                <c:pt idx="5">
                  <c:v>0.24138255346830001</c:v>
                </c:pt>
                <c:pt idx="6">
                  <c:v>0.25494943827740002</c:v>
                </c:pt>
                <c:pt idx="7">
                  <c:v>0.2571825903762</c:v>
                </c:pt>
                <c:pt idx="8">
                  <c:v>0.20284156018050001</c:v>
                </c:pt>
                <c:pt idx="9">
                  <c:v>0.1714888450824</c:v>
                </c:pt>
                <c:pt idx="10">
                  <c:v>0.17209005206979999</c:v>
                </c:pt>
                <c:pt idx="11">
                  <c:v>0.21139572786399999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294-4D8B-BA9C-507B9860CD01}"/>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1414110878611673E-2"/>
          <c:y val="0.82846568686572819"/>
          <c:w val="0.95339092811358972"/>
          <c:h val="0.17153431313427178"/>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10869841881175"/>
          <c:y val="4.369666506375703E-2"/>
          <c:w val="0.65397251854037841"/>
          <c:h val="0.80282307543270459"/>
        </c:manualLayout>
      </c:layout>
      <c:barChart>
        <c:barDir val="bar"/>
        <c:grouping val="percentStacked"/>
        <c:varyColors val="0"/>
        <c:ser>
          <c:idx val="0"/>
          <c:order val="0"/>
          <c:tx>
            <c:strRef>
              <c:f>'Sheet1'!$B$1</c:f>
              <c:strCache>
                <c:ptCount val="1"/>
                <c:pt idx="0">
                  <c:v>Helt uenig</c:v>
                </c:pt>
              </c:strCache>
            </c:strRef>
          </c:tx>
          <c:spPr>
            <a:solidFill>
              <a:srgbClr val="F26649"/>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992-4803-BBBA-A1B1989EDE8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A992-4803-BBBA-A1B1989EDE84}"/>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A992-4803-BBBA-A1B1989EDE84}"/>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Kirken har en viktig posisjon i mitt lokalsamfunn</c:v>
                </c:pt>
                <c:pt idx="1">
                  <c:v>Jeg kjenner til tilbudene kirken har, der jeg bor</c:v>
                </c:pt>
              </c:strCache>
            </c:strRef>
          </c:cat>
          <c:val>
            <c:numRef>
              <c:f>'Sheet1'!$B$2:$B$3</c:f>
              <c:numCache>
                <c:formatCode>0%</c:formatCode>
                <c:ptCount val="2"/>
                <c:pt idx="0">
                  <c:v>0.10046784511869999</c:v>
                </c:pt>
                <c:pt idx="1">
                  <c:v>7.3840504163719997E-2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A992-4803-BBBA-A1B1989EDE84}"/>
            </c:ext>
          </c:extLst>
        </c:ser>
        <c:ser>
          <c:idx val="1"/>
          <c:order val="1"/>
          <c:tx>
            <c:strRef>
              <c:f>'Sheet1'!$C$1</c:f>
              <c:strCache>
                <c:ptCount val="1"/>
                <c:pt idx="0">
                  <c:v>Litt uenig</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Kirken har en viktig posisjon i mitt lokalsamfunn</c:v>
                </c:pt>
                <c:pt idx="1">
                  <c:v>Jeg kjenner til tilbudene kirken har, der jeg bor</c:v>
                </c:pt>
              </c:strCache>
            </c:strRef>
          </c:cat>
          <c:val>
            <c:numRef>
              <c:f>'Sheet1'!$C$2:$C$3</c:f>
              <c:numCache>
                <c:formatCode>0%</c:formatCode>
                <c:ptCount val="2"/>
                <c:pt idx="0">
                  <c:v>9.0156833505899994E-2</c:v>
                </c:pt>
                <c:pt idx="1">
                  <c:v>0.14018753037840001</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4-A992-4803-BBBA-A1B1989EDE84}"/>
            </c:ext>
          </c:extLst>
        </c:ser>
        <c:ser>
          <c:idx val="2"/>
          <c:order val="2"/>
          <c:tx>
            <c:strRef>
              <c:f>'Sheet1'!$D$1</c:f>
              <c:strCache>
                <c:ptCount val="1"/>
                <c:pt idx="0">
                  <c:v>Verken eller</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Kirken har en viktig posisjon i mitt lokalsamfunn</c:v>
                </c:pt>
                <c:pt idx="1">
                  <c:v>Jeg kjenner til tilbudene kirken har, der jeg bor</c:v>
                </c:pt>
              </c:strCache>
            </c:strRef>
          </c:cat>
          <c:val>
            <c:numRef>
              <c:f>'Sheet1'!$D$2:$D$3</c:f>
              <c:numCache>
                <c:formatCode>0%</c:formatCode>
                <c:ptCount val="2"/>
                <c:pt idx="0">
                  <c:v>0.26790586794530002</c:v>
                </c:pt>
                <c:pt idx="1">
                  <c:v>0.19321206753709999</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5-A992-4803-BBBA-A1B1989EDE84}"/>
            </c:ext>
          </c:extLst>
        </c:ser>
        <c:ser>
          <c:idx val="3"/>
          <c:order val="3"/>
          <c:tx>
            <c:strRef>
              <c:f>'Sheet1'!$E$1</c:f>
              <c:strCache>
                <c:ptCount val="1"/>
                <c:pt idx="0">
                  <c:v>Litt enig</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Kirken har en viktig posisjon i mitt lokalsamfunn</c:v>
                </c:pt>
                <c:pt idx="1">
                  <c:v>Jeg kjenner til tilbudene kirken har, der jeg bor</c:v>
                </c:pt>
              </c:strCache>
            </c:strRef>
          </c:cat>
          <c:val>
            <c:numRef>
              <c:f>'Sheet1'!$E$2:$E$3</c:f>
              <c:numCache>
                <c:formatCode>0%</c:formatCode>
                <c:ptCount val="2"/>
                <c:pt idx="0">
                  <c:v>0.33464987586889999</c:v>
                </c:pt>
                <c:pt idx="1">
                  <c:v>0.3724420532646</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6-A992-4803-BBBA-A1B1989EDE84}"/>
            </c:ext>
          </c:extLst>
        </c:ser>
        <c:ser>
          <c:idx val="4"/>
          <c:order val="4"/>
          <c:tx>
            <c:strRef>
              <c:f>'Sheet1'!$F$1</c:f>
              <c:strCache>
                <c:ptCount val="1"/>
                <c:pt idx="0">
                  <c:v>Helt enig</c:v>
                </c:pt>
              </c:strCache>
            </c:strRef>
          </c:tx>
          <c:spPr>
            <a:solidFill>
              <a:srgbClr val="71C3B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Kirken har en viktig posisjon i mitt lokalsamfunn</c:v>
                </c:pt>
                <c:pt idx="1">
                  <c:v>Jeg kjenner til tilbudene kirken har, der jeg bor</c:v>
                </c:pt>
              </c:strCache>
            </c:strRef>
          </c:cat>
          <c:val>
            <c:numRef>
              <c:f>'Sheet1'!$F$2:$F$3</c:f>
              <c:numCache>
                <c:formatCode>0%</c:formatCode>
                <c:ptCount val="2"/>
                <c:pt idx="0">
                  <c:v>0.15108569566839999</c:v>
                </c:pt>
                <c:pt idx="1">
                  <c:v>0.17892146374010001</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7-A992-4803-BBBA-A1B1989EDE84}"/>
            </c:ext>
          </c:extLst>
        </c:ser>
        <c:ser>
          <c:idx val="5"/>
          <c:order val="5"/>
          <c:tx>
            <c:strRef>
              <c:f>'Sheet1'!$G$1</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Kirken har en viktig posisjon i mitt lokalsamfunn</c:v>
                </c:pt>
                <c:pt idx="1">
                  <c:v>Jeg kjenner til tilbudene kirken har, der jeg bor</c:v>
                </c:pt>
              </c:strCache>
            </c:strRef>
          </c:cat>
          <c:val>
            <c:numRef>
              <c:f>'Sheet1'!$G$2:$G$3</c:f>
              <c:numCache>
                <c:formatCode>0%</c:formatCode>
                <c:ptCount val="2"/>
                <c:pt idx="0">
                  <c:v>5.5733881892770003E-2</c:v>
                </c:pt>
                <c:pt idx="1">
                  <c:v>4.139638091615E-2</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8-A992-4803-BBBA-A1B1989EDE84}"/>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out"/>
        <c:minorTickMark val="none"/>
        <c:tickLblPos val="nextTo"/>
        <c:crossAx val="310841776"/>
        <c:crosses val="autoZero"/>
        <c:crossBetween val="between"/>
      </c:valAx>
      <c:catAx>
        <c:axId val="310841776"/>
        <c:scaling>
          <c:orientation val="minMax"/>
        </c:scaling>
        <c:delete val="0"/>
        <c:axPos val="l"/>
        <c:numFmt formatCode="General" sourceLinked="1"/>
        <c:majorTickMark val="out"/>
        <c:minorTickMark val="none"/>
        <c:tickLblPos val="nextTo"/>
        <c:spPr>
          <a:ln>
            <a:noFill/>
          </a:ln>
        </c:spPr>
        <c:txPr>
          <a:bodyPr/>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chart>
  <c:spPr>
    <a:noFill/>
    <a:ln>
      <a:noFill/>
    </a:ln>
    <a:effectLst/>
  </c:spPr>
  <c:txPr>
    <a:bodyPr/>
    <a:lstStyle/>
    <a:p>
      <a:pPr>
        <a:defRPr/>
      </a:pPr>
      <a:endParaRPr lang="nb-NO"/>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10869841881175"/>
          <c:y val="4.369666506375703E-2"/>
          <c:w val="0.65397251854037841"/>
          <c:h val="0.80282307543270459"/>
        </c:manualLayout>
      </c:layout>
      <c:barChart>
        <c:barDir val="bar"/>
        <c:grouping val="percentStacked"/>
        <c:varyColors val="0"/>
        <c:ser>
          <c:idx val="0"/>
          <c:order val="0"/>
          <c:tx>
            <c:strRef>
              <c:f>'Sheet1'!$B$1</c:f>
              <c:strCache>
                <c:ptCount val="1"/>
                <c:pt idx="0">
                  <c:v>Helt uenig</c:v>
                </c:pt>
              </c:strCache>
            </c:strRef>
          </c:tx>
          <c:spPr>
            <a:solidFill>
              <a:srgbClr val="F26649"/>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992-4803-BBBA-A1B1989EDE8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A992-4803-BBBA-A1B1989EDE84}"/>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A992-4803-BBBA-A1B1989EDE84}"/>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Når jeg går i kirken, gjør jeg det på grunn av religiøse behov</c:v>
                </c:pt>
                <c:pt idx="1">
                  <c:v>Når jeg går i kirken, gjør jeg det fordi det er tradisjon</c:v>
                </c:pt>
              </c:strCache>
            </c:strRef>
          </c:cat>
          <c:val>
            <c:numRef>
              <c:f>'Sheet1'!$B$2:$B$3</c:f>
              <c:numCache>
                <c:formatCode>0%</c:formatCode>
                <c:ptCount val="2"/>
                <c:pt idx="0">
                  <c:v>0.29300987710530002</c:v>
                </c:pt>
                <c:pt idx="1">
                  <c:v>7.2307034805629999E-2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A992-4803-BBBA-A1B1989EDE84}"/>
            </c:ext>
          </c:extLst>
        </c:ser>
        <c:ser>
          <c:idx val="1"/>
          <c:order val="1"/>
          <c:tx>
            <c:strRef>
              <c:f>'Sheet1'!$C$1</c:f>
              <c:strCache>
                <c:ptCount val="1"/>
                <c:pt idx="0">
                  <c:v>Litt uenig</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Når jeg går i kirken, gjør jeg det på grunn av religiøse behov</c:v>
                </c:pt>
                <c:pt idx="1">
                  <c:v>Når jeg går i kirken, gjør jeg det fordi det er tradisjon</c:v>
                </c:pt>
              </c:strCache>
            </c:strRef>
          </c:cat>
          <c:val>
            <c:numRef>
              <c:f>'Sheet1'!$C$2:$C$3</c:f>
              <c:numCache>
                <c:formatCode>0%</c:formatCode>
                <c:ptCount val="2"/>
                <c:pt idx="0">
                  <c:v>0.1955047416548</c:v>
                </c:pt>
                <c:pt idx="1">
                  <c:v>7.7281563849709994E-2</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4-A992-4803-BBBA-A1B1989EDE84}"/>
            </c:ext>
          </c:extLst>
        </c:ser>
        <c:ser>
          <c:idx val="2"/>
          <c:order val="2"/>
          <c:tx>
            <c:strRef>
              <c:f>'Sheet1'!$D$1</c:f>
              <c:strCache>
                <c:ptCount val="1"/>
                <c:pt idx="0">
                  <c:v>Verken eller</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Når jeg går i kirken, gjør jeg det på grunn av religiøse behov</c:v>
                </c:pt>
                <c:pt idx="1">
                  <c:v>Når jeg går i kirken, gjør jeg det fordi det er tradisjon</c:v>
                </c:pt>
              </c:strCache>
            </c:strRef>
          </c:cat>
          <c:val>
            <c:numRef>
              <c:f>'Sheet1'!$D$2:$D$3</c:f>
              <c:numCache>
                <c:formatCode>0%</c:formatCode>
                <c:ptCount val="2"/>
                <c:pt idx="0">
                  <c:v>0.22523843786</c:v>
                </c:pt>
                <c:pt idx="1">
                  <c:v>0.1922458021988</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5-A992-4803-BBBA-A1B1989EDE84}"/>
            </c:ext>
          </c:extLst>
        </c:ser>
        <c:ser>
          <c:idx val="3"/>
          <c:order val="3"/>
          <c:tx>
            <c:strRef>
              <c:f>'Sheet1'!$E$1</c:f>
              <c:strCache>
                <c:ptCount val="1"/>
                <c:pt idx="0">
                  <c:v>Litt enig</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Når jeg går i kirken, gjør jeg det på grunn av religiøse behov</c:v>
                </c:pt>
                <c:pt idx="1">
                  <c:v>Når jeg går i kirken, gjør jeg det fordi det er tradisjon</c:v>
                </c:pt>
              </c:strCache>
            </c:strRef>
          </c:cat>
          <c:val>
            <c:numRef>
              <c:f>'Sheet1'!$E$2:$E$3</c:f>
              <c:numCache>
                <c:formatCode>0%</c:formatCode>
                <c:ptCount val="2"/>
                <c:pt idx="0">
                  <c:v>0.17167128535010001</c:v>
                </c:pt>
                <c:pt idx="1">
                  <c:v>0.41387072462289998</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6-A992-4803-BBBA-A1B1989EDE84}"/>
            </c:ext>
          </c:extLst>
        </c:ser>
        <c:ser>
          <c:idx val="4"/>
          <c:order val="4"/>
          <c:tx>
            <c:strRef>
              <c:f>'Sheet1'!$F$1</c:f>
              <c:strCache>
                <c:ptCount val="1"/>
                <c:pt idx="0">
                  <c:v>Helt enig</c:v>
                </c:pt>
              </c:strCache>
            </c:strRef>
          </c:tx>
          <c:spPr>
            <a:solidFill>
              <a:srgbClr val="71C3B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Når jeg går i kirken, gjør jeg det på grunn av religiøse behov</c:v>
                </c:pt>
                <c:pt idx="1">
                  <c:v>Når jeg går i kirken, gjør jeg det fordi det er tradisjon</c:v>
                </c:pt>
              </c:strCache>
            </c:strRef>
          </c:cat>
          <c:val>
            <c:numRef>
              <c:f>'Sheet1'!$F$2:$F$3</c:f>
              <c:numCache>
                <c:formatCode>0%</c:formatCode>
                <c:ptCount val="2"/>
                <c:pt idx="0">
                  <c:v>7.0659697640850005E-2</c:v>
                </c:pt>
                <c:pt idx="1">
                  <c:v>0.20721091348949999</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7-A992-4803-BBBA-A1B1989EDE84}"/>
            </c:ext>
          </c:extLst>
        </c:ser>
        <c:ser>
          <c:idx val="5"/>
          <c:order val="5"/>
          <c:tx>
            <c:strRef>
              <c:f>'Sheet1'!$G$1</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Når jeg går i kirken, gjør jeg det på grunn av religiøse behov</c:v>
                </c:pt>
                <c:pt idx="1">
                  <c:v>Når jeg går i kirken, gjør jeg det fordi det er tradisjon</c:v>
                </c:pt>
              </c:strCache>
            </c:strRef>
          </c:cat>
          <c:val>
            <c:numRef>
              <c:f>'Sheet1'!$G$2:$G$3</c:f>
              <c:numCache>
                <c:formatCode>0%</c:formatCode>
                <c:ptCount val="2"/>
                <c:pt idx="0">
                  <c:v>4.391596038896E-2</c:v>
                </c:pt>
                <c:pt idx="1">
                  <c:v>3.7083961033449998E-2</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8-A992-4803-BBBA-A1B1989EDE84}"/>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out"/>
        <c:minorTickMark val="none"/>
        <c:tickLblPos val="nextTo"/>
        <c:crossAx val="310841776"/>
        <c:crosses val="autoZero"/>
        <c:crossBetween val="between"/>
      </c:valAx>
      <c:catAx>
        <c:axId val="310841776"/>
        <c:scaling>
          <c:orientation val="minMax"/>
        </c:scaling>
        <c:delete val="0"/>
        <c:axPos val="l"/>
        <c:numFmt formatCode="General" sourceLinked="1"/>
        <c:majorTickMark val="out"/>
        <c:minorTickMark val="none"/>
        <c:tickLblPos val="nextTo"/>
        <c:spPr>
          <a:ln>
            <a:noFill/>
          </a:ln>
        </c:spPr>
        <c:txPr>
          <a:bodyPr/>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legend>
      <c:legendPos val="r"/>
      <c:layout>
        <c:manualLayout>
          <c:xMode val="edge"/>
          <c:yMode val="edge"/>
          <c:x val="4.6447696290989965E-2"/>
          <c:y val="0.84103510903616419"/>
          <c:w val="0.95237406062094665"/>
          <c:h val="0.15585198458507785"/>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chart>
  <c:spPr>
    <a:noFill/>
    <a:ln>
      <a:noFill/>
    </a:ln>
    <a:effectLst/>
  </c:spPr>
  <c:txPr>
    <a:bodyPr/>
    <a:lstStyle/>
    <a:p>
      <a:pPr>
        <a:defRPr/>
      </a:pPr>
      <a:endParaRPr lang="nb-NO"/>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797840431913617E-2"/>
          <c:y val="0.10211524434719182"/>
          <c:w val="0.96180766996207079"/>
          <c:h val="0.61663019693654264"/>
        </c:manualLayout>
      </c:layout>
      <c:barChart>
        <c:barDir val="col"/>
        <c:grouping val="clustered"/>
        <c:varyColors val="0"/>
        <c:ser>
          <c:idx val="0"/>
          <c:order val="0"/>
          <c:tx>
            <c:strRef>
              <c:f>Sheet1!$A$2</c:f>
              <c:strCache>
                <c:ptCount val="1"/>
                <c:pt idx="0">
                  <c:v>Jeg kjenner til tilbudene kirken har, der jeg bor</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0.55136351700469999</c:v>
                </c:pt>
                <c:pt idx="1">
                  <c:v>0.88950898587289995</c:v>
                </c:pt>
                <c:pt idx="2">
                  <c:v>0.63619516125230002</c:v>
                </c:pt>
                <c:pt idx="3">
                  <c:v>0.40958014220509997</c:v>
                </c:pt>
                <c:pt idx="4">
                  <c:v>0.28891311103099998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ser>
          <c:idx val="1"/>
          <c:order val="1"/>
          <c:tx>
            <c:strRef>
              <c:f>Sheet1!$A$3</c:f>
              <c:strCache>
                <c:ptCount val="1"/>
                <c:pt idx="0">
                  <c:v>Kirken har en viktig posisjon i mitt lokalsamfunn</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0.48573557153730001</c:v>
                </c:pt>
                <c:pt idx="1">
                  <c:v>0.77081802178259995</c:v>
                </c:pt>
                <c:pt idx="2">
                  <c:v>0.63403936268600003</c:v>
                </c:pt>
                <c:pt idx="3">
                  <c:v>0.32205513764589999</c:v>
                </c:pt>
                <c:pt idx="4">
                  <c:v>0.19212274326580001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0%" sourceLinked="0"/>
        <c:majorTickMark val="none"/>
        <c:minorTickMark val="none"/>
        <c:tickLblPos val="nextTo"/>
        <c:crossAx val="1"/>
        <c:crosses val="autoZero"/>
        <c:crossBetween val="between"/>
      </c:valAx>
    </c:plotArea>
    <c:legend>
      <c:legendPos val="r"/>
      <c:layout>
        <c:manualLayout>
          <c:xMode val="edge"/>
          <c:yMode val="edge"/>
          <c:x val="2.5994832529557081E-2"/>
          <c:y val="0.78688445125978523"/>
          <c:w val="0.95120972655862523"/>
          <c:h val="0.21107186546977036"/>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856103795102787E-3"/>
          <c:y val="9.933585102824749E-2"/>
          <c:w val="0.96180766996207079"/>
          <c:h val="0.61663019693654264"/>
        </c:manualLayout>
      </c:layout>
      <c:barChart>
        <c:barDir val="col"/>
        <c:grouping val="clustered"/>
        <c:varyColors val="0"/>
        <c:ser>
          <c:idx val="0"/>
          <c:order val="0"/>
          <c:tx>
            <c:strRef>
              <c:f>Sheet1!$A$2</c:f>
              <c:strCache>
                <c:ptCount val="1"/>
                <c:pt idx="0">
                  <c:v>Når jeg går i kirken, gjør jeg det fordi det er tradisjon</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0.62108163811249995</c:v>
                </c:pt>
                <c:pt idx="1">
                  <c:v>0.39020757851280002</c:v>
                </c:pt>
                <c:pt idx="2">
                  <c:v>0.70202422018400001</c:v>
                </c:pt>
                <c:pt idx="3">
                  <c:v>0.67882979521120002</c:v>
                </c:pt>
                <c:pt idx="4">
                  <c:v>0.62492484584899999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ser>
          <c:idx val="1"/>
          <c:order val="1"/>
          <c:tx>
            <c:strRef>
              <c:f>Sheet1!$A$3</c:f>
              <c:strCache>
                <c:ptCount val="1"/>
                <c:pt idx="0">
                  <c:v>Når jeg går i kirken, gjør jeg det på grunn av religiøse behov</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0.242330982991</c:v>
                </c:pt>
                <c:pt idx="1">
                  <c:v>0.83104427253140001</c:v>
                </c:pt>
                <c:pt idx="2">
                  <c:v>0.2275501927155</c:v>
                </c:pt>
                <c:pt idx="3">
                  <c:v>2.449236252449E-2</c:v>
                </c:pt>
                <c:pt idx="4">
                  <c:v>8.782999492021E-3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0917557854407513E-2"/>
          <c:y val="0.78631234675229067"/>
          <c:w val="0.95538204465530507"/>
          <c:h val="0.21113353432346951"/>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322414257306019E-3"/>
          <c:y val="0.10211524434719182"/>
          <c:w val="0.98186869712671643"/>
          <c:h val="0.61663019693654264"/>
        </c:manualLayout>
      </c:layout>
      <c:barChart>
        <c:barDir val="col"/>
        <c:grouping val="clustered"/>
        <c:varyColors val="0"/>
        <c:ser>
          <c:idx val="0"/>
          <c:order val="0"/>
          <c:tx>
            <c:strRef>
              <c:f>'Sheet1'!$A$2</c:f>
              <c:strCache>
                <c:ptCount val="1"/>
                <c:pt idx="0">
                  <c:v>Jeg kjenner til tilbudene kirken har, der jeg bor</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0.51386596252329997</c:v>
                </c:pt>
                <c:pt idx="1">
                  <c:v>0.56164433349569998</c:v>
                </c:pt>
                <c:pt idx="2">
                  <c:v>0.52946711034210003</c:v>
                </c:pt>
                <c:pt idx="3">
                  <c:v>0.47775540669189998</c:v>
                </c:pt>
                <c:pt idx="4">
                  <c:v>0.55136351700469999</c:v>
                </c:pt>
                <c:pt idx="5">
                  <c:v>0.50135715204090003</c:v>
                </c:pt>
                <c:pt idx="6">
                  <c:v>0.57780969876199995</c:v>
                </c:pt>
                <c:pt idx="7">
                  <c:v>0.52922806610429995</c:v>
                </c:pt>
                <c:pt idx="8">
                  <c:v>0.51507353082170004</c:v>
                </c:pt>
                <c:pt idx="9">
                  <c:v>0.54007900535109998</c:v>
                </c:pt>
                <c:pt idx="10">
                  <c:v>0.49148676280600001</c:v>
                </c:pt>
                <c:pt idx="11">
                  <c:v>0.46220695465639999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ser>
          <c:idx val="1"/>
          <c:order val="1"/>
          <c:tx>
            <c:strRef>
              <c:f>'Sheet1'!$A$3</c:f>
              <c:strCache>
                <c:ptCount val="1"/>
                <c:pt idx="0">
                  <c:v>Kirken har en viktig posisjon i mitt lokalsamfunn</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0.45119231407909999</c:v>
                </c:pt>
                <c:pt idx="1">
                  <c:v>0.50695151185599996</c:v>
                </c:pt>
                <c:pt idx="2">
                  <c:v>0.47331076361579999</c:v>
                </c:pt>
                <c:pt idx="3">
                  <c:v>0.41811564587009997</c:v>
                </c:pt>
                <c:pt idx="4">
                  <c:v>0.48573557153730001</c:v>
                </c:pt>
                <c:pt idx="5">
                  <c:v>0.42076032043270001</c:v>
                </c:pt>
                <c:pt idx="6">
                  <c:v>0.52155557766089999</c:v>
                </c:pt>
                <c:pt idx="7">
                  <c:v>0.56240938019999998</c:v>
                </c:pt>
                <c:pt idx="8">
                  <c:v>0.4362312253615</c:v>
                </c:pt>
                <c:pt idx="9">
                  <c:v>0.45666702799519998</c:v>
                </c:pt>
                <c:pt idx="10">
                  <c:v>0.39834943828960001</c:v>
                </c:pt>
                <c:pt idx="11">
                  <c:v>0.3945690937286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1.8796272241614675E-2"/>
          <c:y val="0.72269772624155026"/>
          <c:w val="0.95960804689455792"/>
          <c:h val="0.2752585904880052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503282275711159"/>
          <c:w val="0.99511173541829523"/>
          <c:h val="0.61663019693654264"/>
        </c:manualLayout>
      </c:layout>
      <c:barChart>
        <c:barDir val="col"/>
        <c:grouping val="clustered"/>
        <c:varyColors val="0"/>
        <c:ser>
          <c:idx val="0"/>
          <c:order val="0"/>
          <c:tx>
            <c:strRef>
              <c:f>'Sheet1'!$A$2</c:f>
              <c:strCache>
                <c:ptCount val="1"/>
                <c:pt idx="0">
                  <c:v>Når jeg går i kirken, gjør jeg det fordi det er tradisjon</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0.64594968108140005</c:v>
                </c:pt>
                <c:pt idx="1">
                  <c:v>0.61115266066600005</c:v>
                </c:pt>
                <c:pt idx="2">
                  <c:v>0.66985251334920004</c:v>
                </c:pt>
                <c:pt idx="3">
                  <c:v>0.70875985740680003</c:v>
                </c:pt>
                <c:pt idx="4">
                  <c:v>0.62108163811249995</c:v>
                </c:pt>
                <c:pt idx="5">
                  <c:v>0.61445996140430004</c:v>
                </c:pt>
                <c:pt idx="6">
                  <c:v>0.61810059622189994</c:v>
                </c:pt>
                <c:pt idx="7">
                  <c:v>0.5972955148022</c:v>
                </c:pt>
                <c:pt idx="8">
                  <c:v>0.66969773941949995</c:v>
                </c:pt>
                <c:pt idx="9">
                  <c:v>0.70511443029679999</c:v>
                </c:pt>
                <c:pt idx="10">
                  <c:v>0.63848724944369994</c:v>
                </c:pt>
                <c:pt idx="11">
                  <c:v>0.65198976158080002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ser>
          <c:idx val="1"/>
          <c:order val="1"/>
          <c:tx>
            <c:strRef>
              <c:f>'Sheet1'!$A$3</c:f>
              <c:strCache>
                <c:ptCount val="1"/>
                <c:pt idx="0">
                  <c:v>Når jeg går i kirken, gjør jeg det på grunn av religiøse behov</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0.19729944439079999</c:v>
                </c:pt>
                <c:pt idx="1">
                  <c:v>0.20451866221869999</c:v>
                </c:pt>
                <c:pt idx="2">
                  <c:v>0.21770355437870001</c:v>
                </c:pt>
                <c:pt idx="3">
                  <c:v>0.17216817606439999</c:v>
                </c:pt>
                <c:pt idx="4">
                  <c:v>0.242330982991</c:v>
                </c:pt>
                <c:pt idx="5">
                  <c:v>0.19651309759630001</c:v>
                </c:pt>
                <c:pt idx="6">
                  <c:v>0.2410732171113</c:v>
                </c:pt>
                <c:pt idx="7">
                  <c:v>0.24978314326930001</c:v>
                </c:pt>
                <c:pt idx="8">
                  <c:v>0.16812674346270001</c:v>
                </c:pt>
                <c:pt idx="9">
                  <c:v>0.1277897311325</c:v>
                </c:pt>
                <c:pt idx="10">
                  <c:v>0.1866298376319</c:v>
                </c:pt>
                <c:pt idx="11">
                  <c:v>0.1951978490522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1.6101905234441612E-2"/>
          <c:y val="0.72269772624155026"/>
          <c:w val="0.9614016121812452"/>
          <c:h val="0.2752585904880052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686209930129924"/>
          <c:y val="9.8243176423785189E-2"/>
          <c:w val="0.6531379006987007"/>
          <c:h val="0.70736643969284174"/>
        </c:manualLayout>
      </c:layout>
      <c:barChart>
        <c:barDir val="bar"/>
        <c:grouping val="percentStacked"/>
        <c:varyColors val="0"/>
        <c:ser>
          <c:idx val="0"/>
          <c:order val="0"/>
          <c:tx>
            <c:strRef>
              <c:f>'Sheet1'!$B$1</c:f>
              <c:strCache>
                <c:ptCount val="1"/>
                <c:pt idx="0">
                  <c:v>Helt uenig</c:v>
                </c:pt>
              </c:strCache>
            </c:strRef>
          </c:tx>
          <c:spPr>
            <a:solidFill>
              <a:srgbClr val="F26649"/>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992-4803-BBBA-A1B1989EDE8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A992-4803-BBBA-A1B1989EDE84}"/>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A992-4803-BBBA-A1B1989EDE84}"/>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Jeg får noe i kirken som jeg ikke får andre steder</c:v>
                </c:pt>
                <c:pt idx="1">
                  <c:v>Hvis jeg står overfor noe vanskelig, vil jeg vurdere å gå i en kirke</c:v>
                </c:pt>
              </c:strCache>
            </c:strRef>
          </c:cat>
          <c:val>
            <c:numRef>
              <c:f>'Sheet1'!$B$2:$B$3</c:f>
              <c:numCache>
                <c:formatCode>0%</c:formatCode>
                <c:ptCount val="2"/>
                <c:pt idx="0">
                  <c:v>0.15434964596360001</c:v>
                </c:pt>
                <c:pt idx="1">
                  <c:v>0.22994811189129999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A992-4803-BBBA-A1B1989EDE84}"/>
            </c:ext>
          </c:extLst>
        </c:ser>
        <c:ser>
          <c:idx val="1"/>
          <c:order val="1"/>
          <c:tx>
            <c:strRef>
              <c:f>'Sheet1'!$C$1</c:f>
              <c:strCache>
                <c:ptCount val="1"/>
                <c:pt idx="0">
                  <c:v>Litt uenig</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Jeg får noe i kirken som jeg ikke får andre steder</c:v>
                </c:pt>
                <c:pt idx="1">
                  <c:v>Hvis jeg står overfor noe vanskelig, vil jeg vurdere å gå i en kirke</c:v>
                </c:pt>
              </c:strCache>
            </c:strRef>
          </c:cat>
          <c:val>
            <c:numRef>
              <c:f>'Sheet1'!$C$2:$C$3</c:f>
              <c:numCache>
                <c:formatCode>0%</c:formatCode>
                <c:ptCount val="2"/>
                <c:pt idx="0">
                  <c:v>5.4886490882709998E-2</c:v>
                </c:pt>
                <c:pt idx="1">
                  <c:v>0.1166644736446</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4-A992-4803-BBBA-A1B1989EDE84}"/>
            </c:ext>
          </c:extLst>
        </c:ser>
        <c:ser>
          <c:idx val="2"/>
          <c:order val="2"/>
          <c:tx>
            <c:strRef>
              <c:f>'Sheet1'!$D$1</c:f>
              <c:strCache>
                <c:ptCount val="1"/>
                <c:pt idx="0">
                  <c:v>Verken eller</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Jeg får noe i kirken som jeg ikke får andre steder</c:v>
                </c:pt>
                <c:pt idx="1">
                  <c:v>Hvis jeg står overfor noe vanskelig, vil jeg vurdere å gå i en kirke</c:v>
                </c:pt>
              </c:strCache>
            </c:strRef>
          </c:cat>
          <c:val>
            <c:numRef>
              <c:f>'Sheet1'!$D$2:$D$3</c:f>
              <c:numCache>
                <c:formatCode>0%</c:formatCode>
                <c:ptCount val="2"/>
                <c:pt idx="0">
                  <c:v>0.2044576571326</c:v>
                </c:pt>
                <c:pt idx="1">
                  <c:v>0.26033173467800003</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5-A992-4803-BBBA-A1B1989EDE84}"/>
            </c:ext>
          </c:extLst>
        </c:ser>
        <c:ser>
          <c:idx val="3"/>
          <c:order val="3"/>
          <c:tx>
            <c:strRef>
              <c:f>'Sheet1'!$E$1</c:f>
              <c:strCache>
                <c:ptCount val="1"/>
                <c:pt idx="0">
                  <c:v>Litt enig</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Jeg får noe i kirken som jeg ikke får andre steder</c:v>
                </c:pt>
                <c:pt idx="1">
                  <c:v>Hvis jeg står overfor noe vanskelig, vil jeg vurdere å gå i en kirke</c:v>
                </c:pt>
              </c:strCache>
            </c:strRef>
          </c:cat>
          <c:val>
            <c:numRef>
              <c:f>'Sheet1'!$E$2:$E$3</c:f>
              <c:numCache>
                <c:formatCode>0%</c:formatCode>
                <c:ptCount val="2"/>
                <c:pt idx="0">
                  <c:v>0.293737244226</c:v>
                </c:pt>
                <c:pt idx="1">
                  <c:v>0.19230722549740001</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6-A992-4803-BBBA-A1B1989EDE84}"/>
            </c:ext>
          </c:extLst>
        </c:ser>
        <c:ser>
          <c:idx val="4"/>
          <c:order val="4"/>
          <c:tx>
            <c:strRef>
              <c:f>'Sheet1'!$F$1</c:f>
              <c:strCache>
                <c:ptCount val="1"/>
                <c:pt idx="0">
                  <c:v>Helt enig</c:v>
                </c:pt>
              </c:strCache>
            </c:strRef>
          </c:tx>
          <c:spPr>
            <a:solidFill>
              <a:srgbClr val="71C3B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Jeg får noe i kirken som jeg ikke får andre steder</c:v>
                </c:pt>
                <c:pt idx="1">
                  <c:v>Hvis jeg står overfor noe vanskelig, vil jeg vurdere å gå i en kirke</c:v>
                </c:pt>
              </c:strCache>
            </c:strRef>
          </c:cat>
          <c:val>
            <c:numRef>
              <c:f>'Sheet1'!$F$2:$F$3</c:f>
              <c:numCache>
                <c:formatCode>0%</c:formatCode>
                <c:ptCount val="2"/>
                <c:pt idx="0">
                  <c:v>0.23107593399449999</c:v>
                </c:pt>
                <c:pt idx="1">
                  <c:v>0.112250835839</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7-A992-4803-BBBA-A1B1989EDE84}"/>
            </c:ext>
          </c:extLst>
        </c:ser>
        <c:ser>
          <c:idx val="5"/>
          <c:order val="5"/>
          <c:tx>
            <c:strRef>
              <c:f>'Sheet1'!$G$1</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Jeg får noe i kirken som jeg ikke får andre steder</c:v>
                </c:pt>
                <c:pt idx="1">
                  <c:v>Hvis jeg står overfor noe vanskelig, vil jeg vurdere å gå i en kirke</c:v>
                </c:pt>
              </c:strCache>
            </c:strRef>
          </c:cat>
          <c:val>
            <c:numRef>
              <c:f>'Sheet1'!$G$2:$G$3</c:f>
              <c:numCache>
                <c:formatCode>0%</c:formatCode>
                <c:ptCount val="2"/>
                <c:pt idx="0">
                  <c:v>6.1493027800759999E-2</c:v>
                </c:pt>
                <c:pt idx="1">
                  <c:v>8.8497618449689994E-2</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8-A992-4803-BBBA-A1B1989EDE84}"/>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out"/>
        <c:minorTickMark val="none"/>
        <c:tickLblPos val="nextTo"/>
        <c:crossAx val="310841776"/>
        <c:crosses val="autoZero"/>
        <c:crossBetween val="between"/>
      </c:valAx>
      <c:catAx>
        <c:axId val="310841776"/>
        <c:scaling>
          <c:orientation val="minMax"/>
        </c:scaling>
        <c:delete val="0"/>
        <c:axPos val="l"/>
        <c:numFmt formatCode="General" sourceLinked="1"/>
        <c:majorTickMark val="out"/>
        <c:minorTickMark val="none"/>
        <c:tickLblPos val="nextTo"/>
        <c:spPr>
          <a:ln>
            <a:noFill/>
          </a:ln>
        </c:spPr>
        <c:txPr>
          <a:bodyPr/>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chart>
  <c:spPr>
    <a:noFill/>
    <a:ln>
      <a:noFill/>
    </a:ln>
    <a:effectLst/>
  </c:spPr>
  <c:txPr>
    <a:bodyPr/>
    <a:lstStyle/>
    <a:p>
      <a:pPr>
        <a:defRPr/>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02901488785084E-3"/>
          <c:y val="0.10978612626171388"/>
          <c:w val="0.99244270859176198"/>
          <c:h val="0.80179837222907457"/>
        </c:manualLayout>
      </c:layout>
      <c:barChart>
        <c:barDir val="col"/>
        <c:grouping val="clustered"/>
        <c:varyColors val="0"/>
        <c:ser>
          <c:idx val="0"/>
          <c:order val="0"/>
          <c:tx>
            <c:strRef>
              <c:f>'Sheet1'!$A$2</c:f>
              <c:strCache>
                <c:ptCount val="1"/>
                <c:pt idx="0">
                  <c:v>Den norske kirke - Har du et godt eller dårlig inntrykk av følgende virksomheter, organisasjoner og institusjoner?</c:v>
                </c:pt>
              </c:strCache>
            </c:strRef>
          </c:tx>
          <c:spPr>
            <a:solidFill>
              <a:schemeClr val="accent1"/>
            </a:solidFill>
            <a:ln>
              <a:noFill/>
            </a:ln>
            <a:effectLst/>
          </c:spPr>
          <c:invertIfNegative val="0"/>
          <c:dPt>
            <c:idx val="0"/>
            <c:invertIfNegative val="0"/>
            <c:bubble3D val="0"/>
            <c:spPr>
              <a:solidFill>
                <a:srgbClr val="45A290"/>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E74-4683-875C-652A8BC5FA93}"/>
              </c:ext>
            </c:extLst>
          </c:dPt>
          <c:dLbls>
            <c:spPr>
              <a:noFill/>
              <a:ln>
                <a:noFill/>
              </a:ln>
              <a:effectLst/>
            </c:spPr>
            <c:txPr>
              <a:bodyPr wrap="square" lIns="38100" tIns="19050" rIns="38100" bIns="19050" anchor="ctr">
                <a:spAutoFit/>
              </a:bodyPr>
              <a:lstStyle/>
              <a:p>
                <a:pPr>
                  <a:defRPr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6r3="http://schemas.microsoft.com/office/drawing/2017/03/chart" xmlns:c15="http://schemas.microsoft.com/office/drawing/2012/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0.50981253144750005</c:v>
                </c:pt>
                <c:pt idx="1">
                  <c:v>0.46491834800370002</c:v>
                </c:pt>
                <c:pt idx="2">
                  <c:v>0.46417561212710001</c:v>
                </c:pt>
                <c:pt idx="3">
                  <c:v>0.48041861526660001</c:v>
                </c:pt>
                <c:pt idx="4">
                  <c:v>0.51648222208829997</c:v>
                </c:pt>
                <c:pt idx="5">
                  <c:v>0.4857371710665</c:v>
                </c:pt>
                <c:pt idx="6">
                  <c:v>0.52722729524800005</c:v>
                </c:pt>
                <c:pt idx="7">
                  <c:v>0.54114110333389998</c:v>
                </c:pt>
                <c:pt idx="8">
                  <c:v>0.53377618479</c:v>
                </c:pt>
                <c:pt idx="9">
                  <c:v>0.52632328568120001</c:v>
                </c:pt>
                <c:pt idx="10">
                  <c:v>0.52886607575660005</c:v>
                </c:pt>
                <c:pt idx="11">
                  <c:v>0.49904869240749999</c:v>
                </c:pt>
              </c:numCache>
            </c:numRef>
          </c:val>
          <c:extLst xmlns:mc="http://schemas.openxmlformats.org/markup-compatibility/2006" xmlns:c14="http://schemas.microsoft.com/office/drawing/2007/8/2/chart" xmlns:c16="http://schemas.microsoft.com/office/drawing/2014/chart" xmlns:c16r3="http://schemas.microsoft.com/office/drawing/2017/03/chart" xmlns:c15="http://schemas.microsoft.com/office/drawing/2012/chart">
            <c:ext xmlns:c16="http://schemas.microsoft.com/office/drawing/2014/chart" uri="{C3380CC4-5D6E-409C-BE32-E72D297353CC}">
              <c16:uniqueId val="{00000002-6E74-4683-875C-652A8BC5FA93}"/>
            </c:ext>
          </c:extLst>
        </c:ser>
        <c:dLbls>
          <c:showLegendKey val="0"/>
          <c:showVal val="1"/>
          <c:showCatName val="0"/>
          <c:showSerName val="0"/>
          <c:showPercent val="0"/>
          <c:showBubbleSize val="0"/>
        </c:dLbls>
        <c:gapWidth val="50"/>
        <c:axId val="1"/>
        <c:axId val="2"/>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c16r3="http://schemas.microsoft.com/office/drawing/2017/03/chart" xmlns:c14="http://schemas.microsoft.com/office/drawing/2007/8/2/chart" xmlns:mc="http://schemas.openxmlformats.org/markup-compatibility/2006"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347957033275655"/>
          <c:y val="4.369666506375703E-2"/>
          <c:w val="0.64148293493070019"/>
          <c:h val="0.80282307543270459"/>
        </c:manualLayout>
      </c:layout>
      <c:barChart>
        <c:barDir val="bar"/>
        <c:grouping val="percentStacked"/>
        <c:varyColors val="0"/>
        <c:ser>
          <c:idx val="0"/>
          <c:order val="0"/>
          <c:tx>
            <c:strRef>
              <c:f>'Sheet1'!$A$2</c:f>
              <c:strCache>
                <c:ptCount val="1"/>
                <c:pt idx="0">
                  <c:v>Helt uenig</c:v>
                </c:pt>
              </c:strCache>
            </c:strRef>
          </c:tx>
          <c:spPr>
            <a:solidFill>
              <a:srgbClr val="F26649"/>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992-4803-BBBA-A1B1989EDE8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A992-4803-BBBA-A1B1989EDE84}"/>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A992-4803-BBBA-A1B1989EDE84}"/>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'Sheet1'!$B$2:$B$2</c:f>
              <c:numCache>
                <c:formatCode>0%</c:formatCode>
                <c:ptCount val="1"/>
                <c:pt idx="0">
                  <c:v>5.1381428495170002E-2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A992-4803-BBBA-A1B1989EDE84}"/>
            </c:ext>
          </c:extLst>
        </c:ser>
        <c:ser>
          <c:idx val="1"/>
          <c:order val="1"/>
          <c:tx>
            <c:strRef>
              <c:f>'Sheet1'!$A$3</c:f>
              <c:strCache>
                <c:ptCount val="1"/>
                <c:pt idx="0">
                  <c:v>Litt uenig</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'Sheet1'!$B$3:$B$3</c:f>
              <c:numCache>
                <c:formatCode>0%</c:formatCode>
                <c:ptCount val="1"/>
                <c:pt idx="0">
                  <c:v>5.2293719037920003E-2</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4-A992-4803-BBBA-A1B1989EDE84}"/>
            </c:ext>
          </c:extLst>
        </c:ser>
        <c:ser>
          <c:idx val="2"/>
          <c:order val="2"/>
          <c:tx>
            <c:strRef>
              <c:f>'Sheet1'!$A$4</c:f>
              <c:strCache>
                <c:ptCount val="1"/>
                <c:pt idx="0">
                  <c:v>Verken eller</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'Sheet1'!$B$4:$B$4</c:f>
              <c:numCache>
                <c:formatCode>0%</c:formatCode>
                <c:ptCount val="1"/>
                <c:pt idx="0">
                  <c:v>0.26743709210889999</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5-A992-4803-BBBA-A1B1989EDE84}"/>
            </c:ext>
          </c:extLst>
        </c:ser>
        <c:ser>
          <c:idx val="3"/>
          <c:order val="3"/>
          <c:tx>
            <c:strRef>
              <c:f>'Sheet1'!$A$5</c:f>
              <c:strCache>
                <c:ptCount val="1"/>
                <c:pt idx="0">
                  <c:v>Litt enig</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'Sheet1'!$B$5:$B$5</c:f>
              <c:numCache>
                <c:formatCode>0%</c:formatCode>
                <c:ptCount val="1"/>
                <c:pt idx="0">
                  <c:v>0.33956778087689998</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6-A992-4803-BBBA-A1B1989EDE84}"/>
            </c:ext>
          </c:extLst>
        </c:ser>
        <c:ser>
          <c:idx val="4"/>
          <c:order val="4"/>
          <c:tx>
            <c:strRef>
              <c:f>'Sheet1'!$A$6</c:f>
              <c:strCache>
                <c:ptCount val="1"/>
                <c:pt idx="0">
                  <c:v>Helt enig</c:v>
                </c:pt>
              </c:strCache>
            </c:strRef>
          </c:tx>
          <c:spPr>
            <a:solidFill>
              <a:srgbClr val="71C3B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'Sheet1'!$B$6:$B$6</c:f>
              <c:numCache>
                <c:formatCode>0%</c:formatCode>
                <c:ptCount val="1"/>
                <c:pt idx="0">
                  <c:v>0.1971231398137</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7-A992-4803-BBBA-A1B1989EDE84}"/>
            </c:ext>
          </c:extLst>
        </c:ser>
        <c:ser>
          <c:idx val="5"/>
          <c:order val="5"/>
          <c:tx>
            <c:strRef>
              <c:f>'Sheet1'!$A$7</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'Sheet1'!$B$7:$B$7</c:f>
              <c:numCache>
                <c:formatCode>0%</c:formatCode>
                <c:ptCount val="1"/>
                <c:pt idx="0">
                  <c:v>9.2196839667399999E-2</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8-A992-4803-BBBA-A1B1989EDE84}"/>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out"/>
        <c:minorTickMark val="none"/>
        <c:tickLblPos val="nextTo"/>
        <c:crossAx val="310841776"/>
        <c:crosses val="autoZero"/>
        <c:crossBetween val="between"/>
      </c:valAx>
      <c:catAx>
        <c:axId val="310841776"/>
        <c:scaling>
          <c:orientation val="minMax"/>
        </c:scaling>
        <c:delete val="1"/>
        <c:axPos val="l"/>
        <c:numFmt formatCode="General" sourceLinked="1"/>
        <c:majorTickMark val="out"/>
        <c:minorTickMark val="none"/>
        <c:tickLblPos val="nextTo"/>
        <c:crossAx val="310840136"/>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chart>
  <c:spPr>
    <a:noFill/>
    <a:ln>
      <a:noFill/>
    </a:ln>
    <a:effectLst/>
  </c:spPr>
  <c:txPr>
    <a:bodyPr/>
    <a:lstStyle/>
    <a:p>
      <a:pPr>
        <a:defRPr/>
      </a:pPr>
      <a:endParaRPr lang="nb-NO"/>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691633767385727"/>
          <c:y val="4.369666506375703E-2"/>
          <c:w val="0.65308366232614279"/>
          <c:h val="0.80282307543270459"/>
        </c:manualLayout>
      </c:layout>
      <c:barChart>
        <c:barDir val="bar"/>
        <c:grouping val="percentStacked"/>
        <c:varyColors val="0"/>
        <c:ser>
          <c:idx val="0"/>
          <c:order val="0"/>
          <c:tx>
            <c:strRef>
              <c:f>'Sheet1'!$B$1</c:f>
              <c:strCache>
                <c:ptCount val="1"/>
                <c:pt idx="0">
                  <c:v>Helt uenig</c:v>
                </c:pt>
              </c:strCache>
            </c:strRef>
          </c:tx>
          <c:spPr>
            <a:solidFill>
              <a:srgbClr val="F26649"/>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992-4803-BBBA-A1B1989EDE8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A992-4803-BBBA-A1B1989EDE84}"/>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A992-4803-BBBA-A1B1989EDE84}"/>
              </c:ext>
            </c:extLst>
          </c:dPt>
          <c:dLbls>
            <c:spPr>
              <a:noFill/>
              <a:ln>
                <a:noFill/>
              </a:ln>
              <a:effectLst/>
            </c:spPr>
            <c:txPr>
              <a:bodyPr rot="0" vert="horz"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Kirken setter ord på mye av det som er viktig for meg</c:v>
                </c:pt>
                <c:pt idx="1">
                  <c:v>Jeg er stolt over å være medlem i Den norske kirke</c:v>
                </c:pt>
              </c:strCache>
            </c:strRef>
          </c:cat>
          <c:val>
            <c:numRef>
              <c:f>'Sheet1'!$B$2:$B$3</c:f>
              <c:numCache>
                <c:formatCode>0%</c:formatCode>
                <c:ptCount val="2"/>
                <c:pt idx="0">
                  <c:v>0.15294668376180001</c:v>
                </c:pt>
                <c:pt idx="1">
                  <c:v>0.1017141383026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A992-4803-BBBA-A1B1989EDE84}"/>
            </c:ext>
          </c:extLst>
        </c:ser>
        <c:ser>
          <c:idx val="1"/>
          <c:order val="1"/>
          <c:tx>
            <c:strRef>
              <c:f>'Sheet1'!$C$1</c:f>
              <c:strCache>
                <c:ptCount val="1"/>
                <c:pt idx="0">
                  <c:v>Litt uenig</c:v>
                </c:pt>
              </c:strCache>
            </c:strRef>
          </c:tx>
          <c:spPr>
            <a:solidFill>
              <a:srgbClr val="F26649">
                <a:lumMod val="60000"/>
                <a:lumOff val="40000"/>
              </a:srgbClr>
            </a:solidFill>
            <a:ln>
              <a:noFill/>
            </a:ln>
            <a:effectLst/>
          </c:spPr>
          <c:invertIfNegative val="0"/>
          <c:dLbls>
            <c:spPr>
              <a:noFill/>
              <a:ln>
                <a:noFill/>
              </a:ln>
              <a:effectLst/>
            </c:spPr>
            <c:txPr>
              <a:bodyPr rot="0" vert="horz"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Kirken setter ord på mye av det som er viktig for meg</c:v>
                </c:pt>
                <c:pt idx="1">
                  <c:v>Jeg er stolt over å være medlem i Den norske kirke</c:v>
                </c:pt>
              </c:strCache>
            </c:strRef>
          </c:cat>
          <c:val>
            <c:numRef>
              <c:f>'Sheet1'!$C$2:$C$3</c:f>
              <c:numCache>
                <c:formatCode>0%</c:formatCode>
                <c:ptCount val="2"/>
                <c:pt idx="0">
                  <c:v>0.1409747994559</c:v>
                </c:pt>
                <c:pt idx="1">
                  <c:v>4.2618344935800002E-2</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4-A992-4803-BBBA-A1B1989EDE84}"/>
            </c:ext>
          </c:extLst>
        </c:ser>
        <c:ser>
          <c:idx val="2"/>
          <c:order val="2"/>
          <c:tx>
            <c:strRef>
              <c:f>'Sheet1'!$D$1</c:f>
              <c:strCache>
                <c:ptCount val="1"/>
                <c:pt idx="0">
                  <c:v>Verken eller</c:v>
                </c:pt>
              </c:strCache>
            </c:strRef>
          </c:tx>
          <c:spPr>
            <a:solidFill>
              <a:srgbClr val="FCF7BA"/>
            </a:solidFill>
            <a:ln>
              <a:noFill/>
            </a:ln>
            <a:effectLst/>
          </c:spPr>
          <c:invertIfNegative val="0"/>
          <c:dLbls>
            <c:spPr>
              <a:noFill/>
              <a:ln>
                <a:noFill/>
              </a:ln>
              <a:effectLst/>
            </c:spPr>
            <c:txPr>
              <a:bodyPr rot="0" vert="horz"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Kirken setter ord på mye av det som er viktig for meg</c:v>
                </c:pt>
                <c:pt idx="1">
                  <c:v>Jeg er stolt over å være medlem i Den norske kirke</c:v>
                </c:pt>
              </c:strCache>
            </c:strRef>
          </c:cat>
          <c:val>
            <c:numRef>
              <c:f>'Sheet1'!$D$2:$D$3</c:f>
              <c:numCache>
                <c:formatCode>0%</c:formatCode>
                <c:ptCount val="2"/>
                <c:pt idx="0">
                  <c:v>0.26812429822720002</c:v>
                </c:pt>
                <c:pt idx="1">
                  <c:v>0.38111371127889998</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5-A992-4803-BBBA-A1B1989EDE84}"/>
            </c:ext>
          </c:extLst>
        </c:ser>
        <c:ser>
          <c:idx val="3"/>
          <c:order val="3"/>
          <c:tx>
            <c:strRef>
              <c:f>'Sheet1'!$E$1</c:f>
              <c:strCache>
                <c:ptCount val="1"/>
                <c:pt idx="0">
                  <c:v>Litt enig</c:v>
                </c:pt>
              </c:strCache>
            </c:strRef>
          </c:tx>
          <c:spPr>
            <a:solidFill>
              <a:srgbClr val="71C3B3">
                <a:lumMod val="60000"/>
                <a:lumOff val="40000"/>
              </a:srgbClr>
            </a:solidFill>
            <a:ln>
              <a:noFill/>
            </a:ln>
            <a:effectLst/>
          </c:spPr>
          <c:invertIfNegative val="0"/>
          <c:dLbls>
            <c:spPr>
              <a:noFill/>
              <a:ln>
                <a:noFill/>
              </a:ln>
              <a:effectLst/>
            </c:spPr>
            <c:txPr>
              <a:bodyPr rot="0" vert="horz"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Kirken setter ord på mye av det som er viktig for meg</c:v>
                </c:pt>
                <c:pt idx="1">
                  <c:v>Jeg er stolt over å være medlem i Den norske kirke</c:v>
                </c:pt>
              </c:strCache>
            </c:strRef>
          </c:cat>
          <c:val>
            <c:numRef>
              <c:f>'Sheet1'!$E$2:$E$3</c:f>
              <c:numCache>
                <c:formatCode>0%</c:formatCode>
                <c:ptCount val="2"/>
                <c:pt idx="0">
                  <c:v>0.26089566226939997</c:v>
                </c:pt>
                <c:pt idx="1">
                  <c:v>0.18002107633450001</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6-A992-4803-BBBA-A1B1989EDE84}"/>
            </c:ext>
          </c:extLst>
        </c:ser>
        <c:ser>
          <c:idx val="4"/>
          <c:order val="4"/>
          <c:tx>
            <c:strRef>
              <c:f>'Sheet1'!$F$1</c:f>
              <c:strCache>
                <c:ptCount val="1"/>
                <c:pt idx="0">
                  <c:v>Helt enig</c:v>
                </c:pt>
              </c:strCache>
            </c:strRef>
          </c:tx>
          <c:spPr>
            <a:solidFill>
              <a:srgbClr val="71C3B3"/>
            </a:solidFill>
            <a:ln>
              <a:noFill/>
            </a:ln>
            <a:effectLst/>
          </c:spPr>
          <c:invertIfNegative val="0"/>
          <c:dLbls>
            <c:spPr>
              <a:noFill/>
              <a:ln>
                <a:noFill/>
              </a:ln>
              <a:effectLst/>
            </c:spPr>
            <c:txPr>
              <a:bodyPr rot="0" vert="horz"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Kirken setter ord på mye av det som er viktig for meg</c:v>
                </c:pt>
                <c:pt idx="1">
                  <c:v>Jeg er stolt over å være medlem i Den norske kirke</c:v>
                </c:pt>
              </c:strCache>
            </c:strRef>
          </c:cat>
          <c:val>
            <c:numRef>
              <c:f>'Sheet1'!$F$2:$F$3</c:f>
              <c:numCache>
                <c:formatCode>0%</c:formatCode>
                <c:ptCount val="2"/>
                <c:pt idx="0">
                  <c:v>0.1103191612993</c:v>
                </c:pt>
                <c:pt idx="1">
                  <c:v>0.2506058089812</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7-A992-4803-BBBA-A1B1989EDE84}"/>
            </c:ext>
          </c:extLst>
        </c:ser>
        <c:ser>
          <c:idx val="5"/>
          <c:order val="5"/>
          <c:tx>
            <c:strRef>
              <c:f>'Sheet1'!$G$1</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vert="horz" anchorCtr="0"/>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Kirken setter ord på mye av det som er viktig for meg</c:v>
                </c:pt>
                <c:pt idx="1">
                  <c:v>Jeg er stolt over å være medlem i Den norske kirke</c:v>
                </c:pt>
              </c:strCache>
            </c:strRef>
          </c:cat>
          <c:val>
            <c:numRef>
              <c:f>'Sheet1'!$G$2:$G$3</c:f>
              <c:numCache>
                <c:formatCode>0%</c:formatCode>
                <c:ptCount val="2"/>
                <c:pt idx="0">
                  <c:v>6.6739394986369993E-2</c:v>
                </c:pt>
                <c:pt idx="1">
                  <c:v>4.3926920166980001E-2</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8-A992-4803-BBBA-A1B1989EDE84}"/>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out"/>
        <c:minorTickMark val="none"/>
        <c:tickLblPos val="nextTo"/>
        <c:crossAx val="310841776"/>
        <c:crosses val="autoZero"/>
        <c:crossBetween val="between"/>
      </c:valAx>
      <c:catAx>
        <c:axId val="310841776"/>
        <c:scaling>
          <c:orientation val="minMax"/>
        </c:scaling>
        <c:delete val="0"/>
        <c:axPos val="l"/>
        <c:numFmt formatCode="General" sourceLinked="1"/>
        <c:majorTickMark val="out"/>
        <c:minorTickMark val="none"/>
        <c:tickLblPos val="nextTo"/>
        <c:spPr>
          <a:ln>
            <a:noFill/>
          </a:ln>
        </c:spPr>
        <c:txPr>
          <a:bodyPr/>
          <a:lstStyle/>
          <a:p>
            <a:pPr algn="ctr">
              <a:defRPr/>
            </a:pPr>
            <a:endParaRPr lang="nb-NO"/>
          </a:p>
        </c:txPr>
        <c:crossAx val="310840136"/>
        <c:crosses val="autoZero"/>
        <c:auto val="1"/>
        <c:lblAlgn val="ctr"/>
        <c:lblOffset val="100"/>
        <c:noMultiLvlLbl val="0"/>
      </c:catAx>
      <c:spPr>
        <a:noFill/>
        <a:ln>
          <a:noFill/>
        </a:ln>
        <a:effectLst/>
      </c:spPr>
    </c:plotArea>
    <c:legend>
      <c:legendPos val="r"/>
      <c:layout>
        <c:manualLayout>
          <c:xMode val="edge"/>
          <c:yMode val="edge"/>
          <c:x val="4.6447696290989965E-2"/>
          <c:y val="0.84103510903616419"/>
          <c:w val="0.95237406062094665"/>
          <c:h val="0.15585198458507785"/>
        </c:manualLayout>
      </c:layout>
      <c:overlay val="0"/>
      <c:spPr>
        <a:noFill/>
        <a:ln>
          <a:noFill/>
        </a:ln>
        <a:effectLst/>
      </c:spPr>
      <c:txPr>
        <a:bodyPr rot="0" vert="horz"/>
        <a:lstStyle/>
        <a:p>
          <a:pPr algn="ctr">
            <a:defRPr/>
          </a:pPr>
          <a:endParaRPr lang="nb-NO"/>
        </a:p>
      </c:txPr>
    </c:legend>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chart>
  <c:spPr>
    <a:noFill/>
    <a:ln>
      <a:noFill/>
    </a:ln>
    <a:effectLst/>
  </c:spPr>
  <c:txPr>
    <a:bodyPr/>
    <a:lstStyle/>
    <a:p>
      <a:pPr>
        <a:defRPr sz="1100"/>
      </a:pPr>
      <a:endParaRPr lang="nb-NO"/>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582209657712427E-3"/>
          <c:y val="0.10225132572714124"/>
          <c:w val="0.96180766996207079"/>
          <c:h val="0.61663019693654264"/>
        </c:manualLayout>
      </c:layout>
      <c:barChart>
        <c:barDir val="col"/>
        <c:grouping val="clustered"/>
        <c:varyColors val="0"/>
        <c:ser>
          <c:idx val="1"/>
          <c:order val="1"/>
          <c:tx>
            <c:strRef>
              <c:f>Sheet1!$A$3</c:f>
              <c:strCache>
                <c:ptCount val="1"/>
                <c:pt idx="0">
                  <c:v>Jeg får noe i kirken som jeg ikke får andre steder</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0.52481317822039997</c:v>
                </c:pt>
                <c:pt idx="1">
                  <c:v>0.91877379803780002</c:v>
                </c:pt>
                <c:pt idx="2">
                  <c:v>0.7067666860845</c:v>
                </c:pt>
                <c:pt idx="3">
                  <c:v>0.2922076726076</c:v>
                </c:pt>
                <c:pt idx="4">
                  <c:v>0.1621518002616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5-4CCB-8F51-49CC65D343B9}"/>
            </c:ext>
          </c:extLst>
        </c:ser>
        <c:ser>
          <c:idx val="2"/>
          <c:order val="2"/>
          <c:tx>
            <c:strRef>
              <c:f>Sheet1!$A$4</c:f>
              <c:strCache>
                <c:ptCount val="1"/>
                <c:pt idx="0">
                  <c:v>Hvis jeg står overfor noe vanskelig, vil jeg vurdere å gå i en kirke</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0.30455806133640001</c:v>
                </c:pt>
                <c:pt idx="1">
                  <c:v>0.70827030973409999</c:v>
                </c:pt>
                <c:pt idx="2">
                  <c:v>0.38647869718790001</c:v>
                </c:pt>
                <c:pt idx="3">
                  <c:v>0.1328616971695</c:v>
                </c:pt>
                <c:pt idx="4">
                  <c:v>2.4250687479139998E-2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105-4CCB-8F51-49CC65D343B9}"/>
            </c:ext>
          </c:extLst>
        </c:ser>
        <c:dLbls>
          <c:showLegendKey val="0"/>
          <c:showVal val="1"/>
          <c:showCatName val="0"/>
          <c:showSerName val="0"/>
          <c:showPercent val="0"/>
          <c:showBubbleSize val="0"/>
        </c:dLbls>
        <c:gapWidth val="50"/>
        <c:axId val="1"/>
        <c:axId val="2"/>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r3="http://schemas.microsoft.com/office/drawing/2017/03/chart" xmlns:c16="http://schemas.microsoft.com/office/drawing/2014/chart" xmlns:c14="http://schemas.microsoft.com/office/drawing/2007/8/2/chart" xmlns:mc="http://schemas.openxmlformats.org/markup-compatibility/2006">
                      <c:ext uri="{02D57815-91ED-43cb-92C2-25804820EDAC}">
                        <c15:formulaRef>
                          <c15:sqref>Sheet1!$A$2</c15:sqref>
                        </c15:formulaRef>
                      </c:ext>
                    </c:extLst>
                    <c:strCache>
                      <c:ptCount val="1"/>
                      <c:pt idx="0">
                        <c:v>Jeg kan være med i kirken selv om jeg ikke tror på alt i den kristne tro</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4="http://schemas.microsoft.com/office/drawing/2007/8/2/chart" xmlns:mc="http://schemas.openxmlformats.org/markup-compatibility/2006">
                    <c:ext uri="{CE6537A1-D6FC-4f65-9D91-7224C49458BB}">
                      <c15:showLeaderLines val="0"/>
                    </c:ext>
                  </c:extLst>
                </c:dLbls>
                <c:cat>
                  <c:strRef>
                    <c:extLst xmlns:c16r3="http://schemas.microsoft.com/office/drawing/2017/03/chart" xmlns:c16="http://schemas.microsoft.com/office/drawing/2014/chart" xmlns:c14="http://schemas.microsoft.com/office/drawing/2007/8/2/chart" xmlns:mc="http://schemas.openxmlformats.org/markup-compatibility/2006">
                      <c:ext uri="{02D57815-91ED-43cb-92C2-25804820EDAC}">
                        <c15:formulaRef>
                          <c15:sqref>Sheet1!$B$1:$F$1</c15:sqref>
                        </c15:formulaRef>
                      </c:ext>
                    </c:extLst>
                    <c:strCache>
                      <c:ptCount val="5"/>
                      <c:pt idx="0">
                        <c:v>Møre</c:v>
                      </c:pt>
                      <c:pt idx="1">
                        <c:v>Kirkelig troende medlemmer</c:v>
                      </c:pt>
                      <c:pt idx="2">
                        <c:v>Individuelle troende medlemmer</c:v>
                      </c:pt>
                      <c:pt idx="3">
                        <c:v>Støttespillere</c:v>
                      </c:pt>
                      <c:pt idx="4">
                        <c:v>Trosavvisende medlemmer</c:v>
                      </c:pt>
                    </c:strCache>
                  </c:strRef>
                </c:cat>
                <c:val>
                  <c:numRef>
                    <c:extLst xmlns:c16r3="http://schemas.microsoft.com/office/drawing/2017/03/chart" xmlns:c16="http://schemas.microsoft.com/office/drawing/2014/chart" xmlns:c14="http://schemas.microsoft.com/office/drawing/2007/8/2/chart" xmlns:mc="http://schemas.openxmlformats.org/markup-compatibility/2006">
                      <c:ext uri="{02D57815-91ED-43cb-92C2-25804820EDAC}">
                        <c15:formulaRef>
                          <c15:sqref>Sheet1!$B$2:$F$2</c15:sqref>
                        </c15:formulaRef>
                      </c:ext>
                    </c:extLst>
                    <c:numCache>
                      <c:formatCode>0%</c:formatCode>
                      <c:ptCount val="5"/>
                      <c:pt idx="0">
                        <c:v>0.83844363442110004</c:v>
                      </c:pt>
                      <c:pt idx="1">
                        <c:v>0.78139488048149996</c:v>
                      </c:pt>
                      <c:pt idx="2">
                        <c:v>0.87810931908610002</c:v>
                      </c:pt>
                      <c:pt idx="3">
                        <c:v>0.83351455473339997</c:v>
                      </c:pt>
                      <c:pt idx="4">
                        <c:v>0.82947915874989997</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105-4CCB-8F51-49CC65D343B9}"/>
                  </c:ext>
                </c:extLst>
              </c15:ser>
            </c15:filteredBarSeries>
          </c:ext>
        </c:extLst>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1.9713645081016223E-2"/>
          <c:y val="0.82712885379123524"/>
          <c:w val="0.95297421910852254"/>
          <c:h val="0.17031725626133468"/>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0">
                <a:latin typeface="Arial" panose="020B0604020202020204" pitchFamily="34" charset="0"/>
                <a:cs typeface="Arial" panose="020B0604020202020204" pitchFamily="34" charset="0"/>
              </a:defRPr>
            </a:pPr>
            <a:endParaRPr lang="nb-NO" dirty="0"/>
          </a:p>
          <a:p>
            <a:pPr>
              <a:defRPr sz="1100" b="0">
                <a:latin typeface="Arial" panose="020B0604020202020204" pitchFamily="34" charset="0"/>
                <a:cs typeface="Arial" panose="020B0604020202020204" pitchFamily="34" charset="0"/>
              </a:defRPr>
            </a:pPr>
            <a:r>
              <a:rPr lang="nb-NO" dirty="0"/>
              <a:t>Jeg opplever at Den norske kirke bryr seg om mennesker som meg </a:t>
            </a:r>
          </a:p>
        </c:rich>
      </c:tx>
      <c:layout>
        <c:manualLayout>
          <c:xMode val="edge"/>
          <c:yMode val="edge"/>
          <c:x val="0.30732575234831716"/>
          <c:y val="0.88046647230320696"/>
        </c:manualLayout>
      </c:layout>
      <c:overlay val="0"/>
    </c:title>
    <c:autoTitleDeleted val="0"/>
    <c:plotArea>
      <c:layout>
        <c:manualLayout>
          <c:layoutTarget val="inner"/>
          <c:xMode val="edge"/>
          <c:yMode val="edge"/>
          <c:x val="1.560517424646673E-2"/>
          <c:y val="9.9335873832097507E-2"/>
          <c:w val="0.96180766996207079"/>
          <c:h val="0.61663019693654264"/>
        </c:manualLayout>
      </c:layout>
      <c:barChart>
        <c:barDir val="col"/>
        <c:grouping val="clustered"/>
        <c:varyColors val="0"/>
        <c:ser>
          <c:idx val="0"/>
          <c:order val="0"/>
          <c:tx>
            <c:strRef>
              <c:f>Sheet1!$A$2</c:f>
              <c:strCache>
                <c:ptCount val="1"/>
                <c:pt idx="0">
                  <c:v>Jeg opplever at Den norske kirke bryr seg om mennesker som meg</c:v>
                </c:pt>
              </c:strCache>
            </c:strRef>
          </c:tx>
          <c:spPr>
            <a:solidFill>
              <a:srgbClr val="71C3B3"/>
            </a:solidFill>
            <a:ln>
              <a:noFill/>
            </a:ln>
            <a:effectLst/>
          </c:spPr>
          <c:invertIfNegative val="0"/>
          <c:dPt>
            <c:idx val="0"/>
            <c:invertIfNegative val="0"/>
            <c:bubble3D val="0"/>
            <c:spPr>
              <a:solidFill>
                <a:srgbClr val="71C3B3">
                  <a:lumMod val="75000"/>
                </a:srgbClr>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D1C-4780-B2E1-8AE1CAE91DD7}"/>
              </c:ext>
            </c:extLst>
          </c:dPt>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0.53669092069059998</c:v>
                </c:pt>
                <c:pt idx="1">
                  <c:v>0.90776484711799998</c:v>
                </c:pt>
                <c:pt idx="2">
                  <c:v>0.69726344395140005</c:v>
                </c:pt>
                <c:pt idx="3">
                  <c:v>0.31269542211329998</c:v>
                </c:pt>
                <c:pt idx="4">
                  <c:v>0.2174190800893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0%" sourceLinked="0"/>
        <c:majorTickMark val="none"/>
        <c:minorTickMark val="none"/>
        <c:tickLblPos val="nextTo"/>
        <c:crossAx val="1"/>
        <c:crosses val="autoZero"/>
        <c:crossBetween val="between"/>
      </c:valAx>
    </c:plotArea>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60517424646673E-2"/>
          <c:y val="0.10516675347977469"/>
          <c:w val="0.96180766996207079"/>
          <c:h val="0.61663019693654264"/>
        </c:manualLayout>
      </c:layout>
      <c:barChart>
        <c:barDir val="col"/>
        <c:grouping val="clustered"/>
        <c:varyColors val="0"/>
        <c:ser>
          <c:idx val="0"/>
          <c:order val="0"/>
          <c:tx>
            <c:strRef>
              <c:f>Sheet1!$A$2</c:f>
              <c:strCache>
                <c:ptCount val="1"/>
                <c:pt idx="0">
                  <c:v>Jeg er stolt over å være medlem i Den norske kirke</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0.43062688531569998</c:v>
                </c:pt>
                <c:pt idx="1">
                  <c:v>0.88484474775699995</c:v>
                </c:pt>
                <c:pt idx="2">
                  <c:v>0.61040579540210005</c:v>
                </c:pt>
                <c:pt idx="3">
                  <c:v>0.1948266071469</c:v>
                </c:pt>
                <c:pt idx="4">
                  <c:v>2.4250687479139998E-2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ser>
          <c:idx val="1"/>
          <c:order val="1"/>
          <c:tx>
            <c:strRef>
              <c:f>Sheet1!$A$3</c:f>
              <c:strCache>
                <c:ptCount val="1"/>
                <c:pt idx="0">
                  <c:v>Kirken setter ord på mye av det som er viktig for meg</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0.3712148235687</c:v>
                </c:pt>
                <c:pt idx="1">
                  <c:v>0.9347300487754</c:v>
                </c:pt>
                <c:pt idx="2">
                  <c:v>0.50164714996680004</c:v>
                </c:pt>
                <c:pt idx="3">
                  <c:v>7.6459052188520005E-2</c:v>
                </c:pt>
                <c:pt idx="4">
                  <c:v>1.4838735917410001E-2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0%" sourceLinked="0"/>
        <c:majorTickMark val="none"/>
        <c:minorTickMark val="none"/>
        <c:tickLblPos val="nextTo"/>
        <c:crossAx val="1"/>
        <c:crosses val="autoZero"/>
        <c:crossBetween val="between"/>
      </c:valAx>
    </c:plotArea>
    <c:legend>
      <c:legendPos val="r"/>
      <c:layout>
        <c:manualLayout>
          <c:xMode val="edge"/>
          <c:yMode val="edge"/>
          <c:x val="2.2121470627798803E-2"/>
          <c:y val="0.8271286639129809"/>
          <c:w val="0.95056639356173989"/>
          <c:h val="0.17031721716277928"/>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997599346499266E-3"/>
          <c:y val="0.10225130225401108"/>
          <c:w val="0.99386629818606687"/>
          <c:h val="0.61663019693654264"/>
        </c:manualLayout>
      </c:layout>
      <c:barChart>
        <c:barDir val="col"/>
        <c:grouping val="clustered"/>
        <c:varyColors val="0"/>
        <c:ser>
          <c:idx val="1"/>
          <c:order val="1"/>
          <c:tx>
            <c:strRef>
              <c:f>Sheet1!$A$3</c:f>
              <c:strCache>
                <c:ptCount val="1"/>
                <c:pt idx="0">
                  <c:v>Jeg får noe i kirken som jeg ikke får andre steder</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0.49160106024349998</c:v>
                </c:pt>
                <c:pt idx="1">
                  <c:v>0.55092258710990005</c:v>
                </c:pt>
                <c:pt idx="2">
                  <c:v>0.46500274057989999</c:v>
                </c:pt>
                <c:pt idx="3">
                  <c:v>0.50417874270850005</c:v>
                </c:pt>
                <c:pt idx="4">
                  <c:v>0.52481317822039997</c:v>
                </c:pt>
                <c:pt idx="5">
                  <c:v>0.46421352711449998</c:v>
                </c:pt>
                <c:pt idx="6">
                  <c:v>0.47143516555170001</c:v>
                </c:pt>
                <c:pt idx="7">
                  <c:v>0.51332081487540004</c:v>
                </c:pt>
                <c:pt idx="8">
                  <c:v>0.51584372457670002</c:v>
                </c:pt>
                <c:pt idx="9">
                  <c:v>0.49720705530550002</c:v>
                </c:pt>
                <c:pt idx="10">
                  <c:v>0.4459674905555</c:v>
                </c:pt>
                <c:pt idx="11">
                  <c:v>0.50832007245730004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5-4CCB-8F51-49CC65D343B9}"/>
            </c:ext>
          </c:extLst>
        </c:ser>
        <c:ser>
          <c:idx val="2"/>
          <c:order val="2"/>
          <c:tx>
            <c:strRef>
              <c:f>Sheet1!$A$4</c:f>
              <c:strCache>
                <c:ptCount val="1"/>
                <c:pt idx="0">
                  <c:v>Hvis jeg står overfor noe vanskelig, vil jeg vurdere å gå i en kirke</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0.3177886363877</c:v>
                </c:pt>
                <c:pt idx="1">
                  <c:v>0.343125265929</c:v>
                </c:pt>
                <c:pt idx="2">
                  <c:v>0.30136269367140001</c:v>
                </c:pt>
                <c:pt idx="3">
                  <c:v>0.27993640223350003</c:v>
                </c:pt>
                <c:pt idx="4">
                  <c:v>0.30455806133640001</c:v>
                </c:pt>
                <c:pt idx="5">
                  <c:v>0.29383355079649998</c:v>
                </c:pt>
                <c:pt idx="6">
                  <c:v>0.3267065424242</c:v>
                </c:pt>
                <c:pt idx="7">
                  <c:v>0.37692322554079999</c:v>
                </c:pt>
                <c:pt idx="8">
                  <c:v>0.32946489558149999</c:v>
                </c:pt>
                <c:pt idx="9">
                  <c:v>0.31316902213620001</c:v>
                </c:pt>
                <c:pt idx="10">
                  <c:v>0.30439034725199998</c:v>
                </c:pt>
                <c:pt idx="11">
                  <c:v>0.32995578876330001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105-4CCB-8F51-49CC65D343B9}"/>
            </c:ext>
          </c:extLst>
        </c:ser>
        <c:dLbls>
          <c:showLegendKey val="0"/>
          <c:showVal val="1"/>
          <c:showCatName val="0"/>
          <c:showSerName val="0"/>
          <c:showPercent val="0"/>
          <c:showBubbleSize val="0"/>
        </c:dLbls>
        <c:gapWidth val="50"/>
        <c:axId val="1"/>
        <c:axId val="2"/>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BarSeries>
              <c15:ser>
                <c:idx val="0"/>
                <c:order val="0"/>
                <c:tx>
                  <c:strRef>
                    <c:extLst xmlns:c16r3="http://schemas.microsoft.com/office/drawing/2017/03/chart" xmlns:c16="http://schemas.microsoft.com/office/drawing/2014/chart" xmlns:c14="http://schemas.microsoft.com/office/drawing/2007/8/2/chart" xmlns:mc="http://schemas.openxmlformats.org/markup-compatibility/2006">
                      <c:ext uri="{02D57815-91ED-43cb-92C2-25804820EDAC}">
                        <c15:formulaRef>
                          <c15:sqref>Sheet1!$A$2</c15:sqref>
                        </c15:formulaRef>
                      </c:ext>
                    </c:extLst>
                    <c:strCache>
                      <c:ptCount val="1"/>
                      <c:pt idx="0">
                        <c:v>Jeg kan være med i kirken selv om jeg ikke tror på alt i den kristne tro</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4="http://schemas.microsoft.com/office/drawing/2007/8/2/chart" xmlns:mc="http://schemas.openxmlformats.org/markup-compatibility/2006">
                    <c:ext uri="{CE6537A1-D6FC-4f65-9D91-7224C49458BB}">
                      <c15:showLeaderLines val="0"/>
                    </c:ext>
                  </c:extLst>
                </c:dLbls>
                <c:cat>
                  <c:strRef>
                    <c:extLst xmlns:c16r3="http://schemas.microsoft.com/office/drawing/2017/03/chart" xmlns:c16="http://schemas.microsoft.com/office/drawing/2014/chart" xmlns:c14="http://schemas.microsoft.com/office/drawing/2007/8/2/chart" xmlns:mc="http://schemas.openxmlformats.org/markup-compatibility/2006">
                      <c:ext uri="{02D57815-91ED-43cb-92C2-25804820EDAC}">
                        <c15:formulaRef>
                          <c15:sqref>Sheet1!$B$1:$M$1</c15:sqref>
                        </c15:formulaRef>
                      </c:ext>
                    </c:extLst>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extLst xmlns:c16r3="http://schemas.microsoft.com/office/drawing/2017/03/chart" xmlns:c16="http://schemas.microsoft.com/office/drawing/2014/chart" xmlns:c14="http://schemas.microsoft.com/office/drawing/2007/8/2/chart" xmlns:mc="http://schemas.openxmlformats.org/markup-compatibility/2006">
                      <c:ext uri="{02D57815-91ED-43cb-92C2-25804820EDAC}">
                        <c15:formulaRef>
                          <c15:sqref>Sheet1!$B$2:$M$2</c15:sqref>
                        </c15:formulaRef>
                      </c:ext>
                    </c:extLst>
                    <c:numCache>
                      <c:formatCode>0%</c:formatCode>
                      <c:ptCount val="12"/>
                      <c:pt idx="0">
                        <c:v>0.84557823615140004</c:v>
                      </c:pt>
                      <c:pt idx="1">
                        <c:v>0.84374374592419998</c:v>
                      </c:pt>
                      <c:pt idx="2">
                        <c:v>0.87937552447360001</c:v>
                      </c:pt>
                      <c:pt idx="3">
                        <c:v>0.85748945003370003</c:v>
                      </c:pt>
                      <c:pt idx="4">
                        <c:v>0.83844363442110004</c:v>
                      </c:pt>
                      <c:pt idx="5">
                        <c:v>0.82014100398440004</c:v>
                      </c:pt>
                      <c:pt idx="6">
                        <c:v>0.82249555599610003</c:v>
                      </c:pt>
                      <c:pt idx="7">
                        <c:v>0.85527902214780005</c:v>
                      </c:pt>
                      <c:pt idx="8">
                        <c:v>0.86374278150649997</c:v>
                      </c:pt>
                      <c:pt idx="9">
                        <c:v>0.86912947878589997</c:v>
                      </c:pt>
                      <c:pt idx="10">
                        <c:v>0.83380734645050003</c:v>
                      </c:pt>
                      <c:pt idx="11">
                        <c:v>0.84509837123529996</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105-4CCB-8F51-49CC65D343B9}"/>
                  </c:ext>
                </c:extLst>
              </c15:ser>
            </c15:filteredBarSeries>
          </c:ext>
        </c:extLst>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0%" sourceLinked="0"/>
        <c:majorTickMark val="none"/>
        <c:minorTickMark val="none"/>
        <c:tickLblPos val="nextTo"/>
        <c:crossAx val="1"/>
        <c:crosses val="autoZero"/>
        <c:crossBetween val="between"/>
      </c:valAx>
    </c:plotArea>
    <c:legend>
      <c:legendPos val="r"/>
      <c:layout>
        <c:manualLayout>
          <c:xMode val="edge"/>
          <c:yMode val="edge"/>
          <c:x val="2.4795070139193881E-2"/>
          <c:y val="0.81838231023568997"/>
          <c:w val="0.9476104513638578"/>
          <c:h val="0.1790635708400700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0">
                <a:latin typeface="Arial" panose="020B0604020202020204" pitchFamily="34" charset="0"/>
                <a:cs typeface="Arial" panose="020B0604020202020204" pitchFamily="34" charset="0"/>
              </a:defRPr>
            </a:pPr>
            <a:r>
              <a:rPr lang="nb-NO" dirty="0"/>
              <a:t>Jeg opplever at Den norske kirke bryr seg om mennesker som meg </a:t>
            </a:r>
          </a:p>
        </c:rich>
      </c:tx>
      <c:layout>
        <c:manualLayout>
          <c:xMode val="edge"/>
          <c:yMode val="edge"/>
          <c:x val="0.32180882301221442"/>
          <c:y val="0.86005811160025902"/>
        </c:manualLayout>
      </c:layout>
      <c:overlay val="0"/>
    </c:title>
    <c:autoTitleDeleted val="0"/>
    <c:plotArea>
      <c:layout>
        <c:manualLayout>
          <c:layoutTarget val="inner"/>
          <c:xMode val="edge"/>
          <c:yMode val="edge"/>
          <c:x val="1.1582209657712427E-3"/>
          <c:y val="0.10516675347977469"/>
          <c:w val="0.9882937968062564"/>
          <c:h val="0.61663019693654264"/>
        </c:manualLayout>
      </c:layout>
      <c:barChart>
        <c:barDir val="col"/>
        <c:grouping val="clustered"/>
        <c:varyColors val="0"/>
        <c:ser>
          <c:idx val="0"/>
          <c:order val="0"/>
          <c:tx>
            <c:strRef>
              <c:f>'Sheet1'!$A$2</c:f>
              <c:strCache>
                <c:ptCount val="1"/>
                <c:pt idx="0">
                  <c:v>Jeg opplever at Den norske kirke bryr seg om mennesker som meg</c:v>
                </c:pt>
              </c:strCache>
            </c:strRef>
          </c:tx>
          <c:spPr>
            <a:solidFill>
              <a:srgbClr val="71C3B3"/>
            </a:solidFill>
            <a:ln>
              <a:noFill/>
            </a:ln>
            <a:effectLst/>
          </c:spPr>
          <c:invertIfNegative val="0"/>
          <c:dPt>
            <c:idx val="0"/>
            <c:invertIfNegative val="0"/>
            <c:bubble3D val="0"/>
            <c:spPr>
              <a:solidFill>
                <a:srgbClr val="71C3B3">
                  <a:lumMod val="75000"/>
                </a:srgbClr>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7FD-43E6-BDA4-D79AA0412C50}"/>
              </c:ext>
            </c:extLst>
          </c:dPt>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0.50127082591030003</c:v>
                </c:pt>
                <c:pt idx="1">
                  <c:v>0.53750326677570004</c:v>
                </c:pt>
                <c:pt idx="2">
                  <c:v>0.49360982654160002</c:v>
                </c:pt>
                <c:pt idx="3">
                  <c:v>0.51183230035089999</c:v>
                </c:pt>
                <c:pt idx="4">
                  <c:v>0.53669092069059998</c:v>
                </c:pt>
                <c:pt idx="5">
                  <c:v>0.51586189192690002</c:v>
                </c:pt>
                <c:pt idx="6">
                  <c:v>0.53154609938469999</c:v>
                </c:pt>
                <c:pt idx="7">
                  <c:v>0.55081633941389996</c:v>
                </c:pt>
                <c:pt idx="8">
                  <c:v>0.48683187989650001</c:v>
                </c:pt>
                <c:pt idx="9">
                  <c:v>0.46146656915399997</c:v>
                </c:pt>
                <c:pt idx="10">
                  <c:v>0.47013679728009999</c:v>
                </c:pt>
                <c:pt idx="11">
                  <c:v>0.46740088803419999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795346112923424E-3"/>
          <c:y val="9.933585102824749E-2"/>
          <c:w val="0.9865106715397125"/>
          <c:h val="0.61663019693654264"/>
        </c:manualLayout>
      </c:layout>
      <c:barChart>
        <c:barDir val="col"/>
        <c:grouping val="clustered"/>
        <c:varyColors val="0"/>
        <c:ser>
          <c:idx val="0"/>
          <c:order val="0"/>
          <c:tx>
            <c:strRef>
              <c:f>'Sheet1'!$A$2</c:f>
              <c:strCache>
                <c:ptCount val="1"/>
                <c:pt idx="0">
                  <c:v>Jeg er stolt over å være medlem i Den norske kirke</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0.39310464372670001</c:v>
                </c:pt>
                <c:pt idx="1">
                  <c:v>0.36019842471239999</c:v>
                </c:pt>
                <c:pt idx="2">
                  <c:v>0.39634293190230002</c:v>
                </c:pt>
                <c:pt idx="3">
                  <c:v>0.37481839438839998</c:v>
                </c:pt>
                <c:pt idx="4">
                  <c:v>0.43062688531569998</c:v>
                </c:pt>
                <c:pt idx="5">
                  <c:v>0.37528103140919999</c:v>
                </c:pt>
                <c:pt idx="6">
                  <c:v>0.39894663352929999</c:v>
                </c:pt>
                <c:pt idx="7">
                  <c:v>0.44967808074479998</c:v>
                </c:pt>
                <c:pt idx="8">
                  <c:v>0.42338872631509999</c:v>
                </c:pt>
                <c:pt idx="9">
                  <c:v>0.40684782058270003</c:v>
                </c:pt>
                <c:pt idx="10">
                  <c:v>0.38158966574690001</c:v>
                </c:pt>
                <c:pt idx="11">
                  <c:v>0.35216395896609998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ser>
          <c:idx val="1"/>
          <c:order val="1"/>
          <c:tx>
            <c:strRef>
              <c:f>'Sheet1'!$A$3</c:f>
              <c:strCache>
                <c:ptCount val="1"/>
                <c:pt idx="0">
                  <c:v>Kirken setter ord på mye av det som er viktig for meg</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0.32432513782849998</c:v>
                </c:pt>
                <c:pt idx="1">
                  <c:v>0.3249589771202</c:v>
                </c:pt>
                <c:pt idx="2">
                  <c:v>0.34401360207780002</c:v>
                </c:pt>
                <c:pt idx="3">
                  <c:v>0.29683102904250003</c:v>
                </c:pt>
                <c:pt idx="4">
                  <c:v>0.3712148235687</c:v>
                </c:pt>
                <c:pt idx="5">
                  <c:v>0.26559456660769998</c:v>
                </c:pt>
                <c:pt idx="6">
                  <c:v>0.31855537967820002</c:v>
                </c:pt>
                <c:pt idx="7">
                  <c:v>0.37092393519720002</c:v>
                </c:pt>
                <c:pt idx="8">
                  <c:v>0.34196573189450002</c:v>
                </c:pt>
                <c:pt idx="9">
                  <c:v>0.32335150384849998</c:v>
                </c:pt>
                <c:pt idx="10">
                  <c:v>0.32455336842490001</c:v>
                </c:pt>
                <c:pt idx="11">
                  <c:v>0.32741347845289998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1.7268445839874406E-2"/>
          <c:y val="0.77173509062347267"/>
          <c:w val="0.96147800210939394"/>
          <c:h val="0.22571079045228748"/>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876305974218597"/>
          <c:y val="4.369666506375703E-2"/>
          <c:w val="0.65123694025781398"/>
          <c:h val="0.80282307543270459"/>
        </c:manualLayout>
      </c:layout>
      <c:barChart>
        <c:barDir val="bar"/>
        <c:grouping val="percentStacked"/>
        <c:varyColors val="0"/>
        <c:ser>
          <c:idx val="0"/>
          <c:order val="0"/>
          <c:tx>
            <c:strRef>
              <c:f>'Sheet1'!$B$1</c:f>
              <c:strCache>
                <c:ptCount val="1"/>
                <c:pt idx="0">
                  <c:v>Helt uenig</c:v>
                </c:pt>
              </c:strCache>
            </c:strRef>
          </c:tx>
          <c:spPr>
            <a:solidFill>
              <a:srgbClr val="F26649"/>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992-4803-BBBA-A1B1989EDE8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A992-4803-BBBA-A1B1989EDE84}"/>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A992-4803-BBBA-A1B1989EDE84}"/>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Kirkens ståsted i ulike saker gjør at jeg ikke ønsker å delta</c:v>
                </c:pt>
                <c:pt idx="1">
                  <c:v>Kirkens arrangementer er ikke noe for meg</c:v>
                </c:pt>
                <c:pt idx="2">
                  <c:v>Jeg ønsker ikke å delta i organisert religion</c:v>
                </c:pt>
              </c:strCache>
            </c:strRef>
          </c:cat>
          <c:val>
            <c:numRef>
              <c:f>'Sheet1'!$B$2:$B$4</c:f>
              <c:numCache>
                <c:formatCode>0%</c:formatCode>
                <c:ptCount val="3"/>
                <c:pt idx="0">
                  <c:v>0.1660234243415</c:v>
                </c:pt>
                <c:pt idx="1">
                  <c:v>0.1539516111999</c:v>
                </c:pt>
                <c:pt idx="2">
                  <c:v>0.1474543019497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A992-4803-BBBA-A1B1989EDE84}"/>
            </c:ext>
          </c:extLst>
        </c:ser>
        <c:ser>
          <c:idx val="1"/>
          <c:order val="1"/>
          <c:tx>
            <c:strRef>
              <c:f>'Sheet1'!$C$1</c:f>
              <c:strCache>
                <c:ptCount val="1"/>
                <c:pt idx="0">
                  <c:v>Litt uenig</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Kirkens ståsted i ulike saker gjør at jeg ikke ønsker å delta</c:v>
                </c:pt>
                <c:pt idx="1">
                  <c:v>Kirkens arrangementer er ikke noe for meg</c:v>
                </c:pt>
                <c:pt idx="2">
                  <c:v>Jeg ønsker ikke å delta i organisert religion</c:v>
                </c:pt>
              </c:strCache>
            </c:strRef>
          </c:cat>
          <c:val>
            <c:numRef>
              <c:f>'Sheet1'!$C$2:$C$4</c:f>
              <c:numCache>
                <c:formatCode>0%</c:formatCode>
                <c:ptCount val="3"/>
                <c:pt idx="0">
                  <c:v>0.1386222556973</c:v>
                </c:pt>
                <c:pt idx="1">
                  <c:v>0.21854719624300001</c:v>
                </c:pt>
                <c:pt idx="2">
                  <c:v>0.1115802223128</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4-A992-4803-BBBA-A1B1989EDE84}"/>
            </c:ext>
          </c:extLst>
        </c:ser>
        <c:ser>
          <c:idx val="2"/>
          <c:order val="2"/>
          <c:tx>
            <c:strRef>
              <c:f>'Sheet1'!$D$1</c:f>
              <c:strCache>
                <c:ptCount val="1"/>
                <c:pt idx="0">
                  <c:v>Verken eller</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Kirkens ståsted i ulike saker gjør at jeg ikke ønsker å delta</c:v>
                </c:pt>
                <c:pt idx="1">
                  <c:v>Kirkens arrangementer er ikke noe for meg</c:v>
                </c:pt>
                <c:pt idx="2">
                  <c:v>Jeg ønsker ikke å delta i organisert religion</c:v>
                </c:pt>
              </c:strCache>
            </c:strRef>
          </c:cat>
          <c:val>
            <c:numRef>
              <c:f>'Sheet1'!$D$2:$D$4</c:f>
              <c:numCache>
                <c:formatCode>0%</c:formatCode>
                <c:ptCount val="3"/>
                <c:pt idx="0">
                  <c:v>0.29238509572679999</c:v>
                </c:pt>
                <c:pt idx="1">
                  <c:v>0.27362881546470003</c:v>
                </c:pt>
                <c:pt idx="2">
                  <c:v>0.2186500593133</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5-A992-4803-BBBA-A1B1989EDE84}"/>
            </c:ext>
          </c:extLst>
        </c:ser>
        <c:ser>
          <c:idx val="3"/>
          <c:order val="3"/>
          <c:tx>
            <c:strRef>
              <c:f>'Sheet1'!$E$1</c:f>
              <c:strCache>
                <c:ptCount val="1"/>
                <c:pt idx="0">
                  <c:v>Litt enig</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Kirkens ståsted i ulike saker gjør at jeg ikke ønsker å delta</c:v>
                </c:pt>
                <c:pt idx="1">
                  <c:v>Kirkens arrangementer er ikke noe for meg</c:v>
                </c:pt>
                <c:pt idx="2">
                  <c:v>Jeg ønsker ikke å delta i organisert religion</c:v>
                </c:pt>
              </c:strCache>
            </c:strRef>
          </c:cat>
          <c:val>
            <c:numRef>
              <c:f>'Sheet1'!$E$2:$E$4</c:f>
              <c:numCache>
                <c:formatCode>0%</c:formatCode>
                <c:ptCount val="3"/>
                <c:pt idx="0">
                  <c:v>0.21401158908920001</c:v>
                </c:pt>
                <c:pt idx="1">
                  <c:v>0.1637494503254</c:v>
                </c:pt>
                <c:pt idx="2">
                  <c:v>0.14551513898150001</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6-A992-4803-BBBA-A1B1989EDE84}"/>
            </c:ext>
          </c:extLst>
        </c:ser>
        <c:ser>
          <c:idx val="4"/>
          <c:order val="4"/>
          <c:tx>
            <c:strRef>
              <c:f>'Sheet1'!$F$1</c:f>
              <c:strCache>
                <c:ptCount val="1"/>
                <c:pt idx="0">
                  <c:v>Helt enig</c:v>
                </c:pt>
              </c:strCache>
            </c:strRef>
          </c:tx>
          <c:spPr>
            <a:solidFill>
              <a:srgbClr val="71C3B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Kirkens ståsted i ulike saker gjør at jeg ikke ønsker å delta</c:v>
                </c:pt>
                <c:pt idx="1">
                  <c:v>Kirkens arrangementer er ikke noe for meg</c:v>
                </c:pt>
                <c:pt idx="2">
                  <c:v>Jeg ønsker ikke å delta i organisert religion</c:v>
                </c:pt>
              </c:strCache>
            </c:strRef>
          </c:cat>
          <c:val>
            <c:numRef>
              <c:f>'Sheet1'!$F$2:$F$4</c:f>
              <c:numCache>
                <c:formatCode>0%</c:formatCode>
                <c:ptCount val="3"/>
                <c:pt idx="0">
                  <c:v>8.7659414911030006E-2</c:v>
                </c:pt>
                <c:pt idx="1">
                  <c:v>0.134334618588</c:v>
                </c:pt>
                <c:pt idx="2">
                  <c:v>0.29582640317030001</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7-A992-4803-BBBA-A1B1989EDE84}"/>
            </c:ext>
          </c:extLst>
        </c:ser>
        <c:ser>
          <c:idx val="5"/>
          <c:order val="5"/>
          <c:tx>
            <c:strRef>
              <c:f>'Sheet1'!$G$1</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Kirkens ståsted i ulike saker gjør at jeg ikke ønsker å delta</c:v>
                </c:pt>
                <c:pt idx="1">
                  <c:v>Kirkens arrangementer er ikke noe for meg</c:v>
                </c:pt>
                <c:pt idx="2">
                  <c:v>Jeg ønsker ikke å delta i organisert religion</c:v>
                </c:pt>
              </c:strCache>
            </c:strRef>
          </c:cat>
          <c:val>
            <c:numRef>
              <c:f>'Sheet1'!$G$2:$G$4</c:f>
              <c:numCache>
                <c:formatCode>0%</c:formatCode>
                <c:ptCount val="3"/>
                <c:pt idx="0">
                  <c:v>0.1012982202342</c:v>
                </c:pt>
                <c:pt idx="1">
                  <c:v>5.5788308178940003E-2</c:v>
                </c:pt>
                <c:pt idx="2">
                  <c:v>8.0973874272400007E-2</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8-A992-4803-BBBA-A1B1989EDE84}"/>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out"/>
        <c:minorTickMark val="none"/>
        <c:tickLblPos val="nextTo"/>
        <c:crossAx val="310841776"/>
        <c:crosses val="autoZero"/>
        <c:crossBetween val="between"/>
      </c:valAx>
      <c:catAx>
        <c:axId val="310841776"/>
        <c:scaling>
          <c:orientation val="minMax"/>
        </c:scaling>
        <c:delete val="0"/>
        <c:axPos val="l"/>
        <c:numFmt formatCode="General" sourceLinked="1"/>
        <c:majorTickMark val="out"/>
        <c:minorTickMark val="none"/>
        <c:tickLblPos val="nextTo"/>
        <c:spPr>
          <a:ln>
            <a:noFill/>
          </a:ln>
        </c:spPr>
        <c:txPr>
          <a:bodyPr/>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chart>
  <c:spPr>
    <a:noFill/>
    <a:ln>
      <a:noFill/>
    </a:ln>
    <a:effectLst/>
  </c:spPr>
  <c:txPr>
    <a:bodyPr/>
    <a:lstStyle/>
    <a:p>
      <a:pPr>
        <a:defRPr/>
      </a:pPr>
      <a:endParaRPr lang="nb-NO"/>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956300005945816"/>
          <c:y val="0.12731844785953975"/>
          <c:w val="0.65989113266649913"/>
          <c:h val="0.46833694276742432"/>
        </c:manualLayout>
      </c:layout>
      <c:barChart>
        <c:barDir val="bar"/>
        <c:grouping val="percentStacked"/>
        <c:varyColors val="0"/>
        <c:ser>
          <c:idx val="0"/>
          <c:order val="0"/>
          <c:tx>
            <c:strRef>
              <c:f>'Sheet1'!$A$2</c:f>
              <c:strCache>
                <c:ptCount val="1"/>
                <c:pt idx="0">
                  <c:v>Helt uenig</c:v>
                </c:pt>
              </c:strCache>
            </c:strRef>
          </c:tx>
          <c:spPr>
            <a:solidFill>
              <a:srgbClr val="F26649"/>
            </a:solidFill>
            <a:ln>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992-4803-BBBA-A1B1989EDE8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A992-4803-BBBA-A1B1989EDE84}"/>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A992-4803-BBBA-A1B1989EDE84}"/>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'Sheet1'!$B$2:$B$2</c:f>
              <c:numCache>
                <c:formatCode>0%</c:formatCode>
                <c:ptCount val="1"/>
                <c:pt idx="0">
                  <c:v>0.1631370152653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A992-4803-BBBA-A1B1989EDE84}"/>
            </c:ext>
          </c:extLst>
        </c:ser>
        <c:ser>
          <c:idx val="1"/>
          <c:order val="1"/>
          <c:tx>
            <c:strRef>
              <c:f>'Sheet1'!$A$3</c:f>
              <c:strCache>
                <c:ptCount val="1"/>
                <c:pt idx="0">
                  <c:v>Litt uenig</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'Sheet1'!$B$3:$B$3</c:f>
              <c:numCache>
                <c:formatCode>0%</c:formatCode>
                <c:ptCount val="1"/>
                <c:pt idx="0">
                  <c:v>0.19527329792119999</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4-A992-4803-BBBA-A1B1989EDE84}"/>
            </c:ext>
          </c:extLst>
        </c:ser>
        <c:ser>
          <c:idx val="2"/>
          <c:order val="2"/>
          <c:tx>
            <c:strRef>
              <c:f>'Sheet1'!$A$4</c:f>
              <c:strCache>
                <c:ptCount val="1"/>
                <c:pt idx="0">
                  <c:v>Verken eller</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'Sheet1'!$B$4:$B$4</c:f>
              <c:numCache>
                <c:formatCode>0%</c:formatCode>
                <c:ptCount val="1"/>
                <c:pt idx="0">
                  <c:v>0.27463682835780001</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5-A992-4803-BBBA-A1B1989EDE84}"/>
            </c:ext>
          </c:extLst>
        </c:ser>
        <c:ser>
          <c:idx val="3"/>
          <c:order val="3"/>
          <c:tx>
            <c:strRef>
              <c:f>'Sheet1'!$A$5</c:f>
              <c:strCache>
                <c:ptCount val="1"/>
                <c:pt idx="0">
                  <c:v>Litt enig</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'Sheet1'!$B$5:$B$5</c:f>
              <c:numCache>
                <c:formatCode>0%</c:formatCode>
                <c:ptCount val="1"/>
                <c:pt idx="0">
                  <c:v>0.24420921904680001</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6-A992-4803-BBBA-A1B1989EDE84}"/>
            </c:ext>
          </c:extLst>
        </c:ser>
        <c:ser>
          <c:idx val="4"/>
          <c:order val="4"/>
          <c:tx>
            <c:strRef>
              <c:f>'Sheet1'!$A$6</c:f>
              <c:strCache>
                <c:ptCount val="1"/>
                <c:pt idx="0">
                  <c:v>Helt enig</c:v>
                </c:pt>
              </c:strCache>
            </c:strRef>
          </c:tx>
          <c:spPr>
            <a:solidFill>
              <a:srgbClr val="71C3B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'Sheet1'!$B$6:$B$6</c:f>
              <c:numCache>
                <c:formatCode>0%</c:formatCode>
                <c:ptCount val="1"/>
                <c:pt idx="0">
                  <c:v>8.3109365558609996E-2</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7-A992-4803-BBBA-A1B1989EDE84}"/>
            </c:ext>
          </c:extLst>
        </c:ser>
        <c:ser>
          <c:idx val="5"/>
          <c:order val="5"/>
          <c:tx>
            <c:strRef>
              <c:f>'Sheet1'!$A$7</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'Sheet1'!$B$7:$B$7</c:f>
              <c:numCache>
                <c:formatCode>0%</c:formatCode>
                <c:ptCount val="1"/>
                <c:pt idx="0">
                  <c:v>3.9634273850290003E-2</c:v>
                </c:pt>
              </c:numCache>
            </c:numRef>
          </c:val>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8-A992-4803-BBBA-A1B1989EDE84}"/>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out"/>
        <c:minorTickMark val="none"/>
        <c:tickLblPos val="nextTo"/>
        <c:crossAx val="310841776"/>
        <c:crosses val="autoZero"/>
        <c:crossBetween val="between"/>
      </c:valAx>
      <c:catAx>
        <c:axId val="310841776"/>
        <c:scaling>
          <c:orientation val="minMax"/>
        </c:scaling>
        <c:delete val="1"/>
        <c:axPos val="l"/>
        <c:numFmt formatCode="General" sourceLinked="1"/>
        <c:majorTickMark val="out"/>
        <c:minorTickMark val="none"/>
        <c:tickLblPos val="nextTo"/>
        <c:crossAx val="310840136"/>
        <c:crosses val="autoZero"/>
        <c:auto val="1"/>
        <c:lblAlgn val="ctr"/>
        <c:lblOffset val="100"/>
        <c:noMultiLvlLbl val="0"/>
      </c:catAx>
      <c:spPr>
        <a:noFill/>
        <a:ln>
          <a:noFill/>
        </a:ln>
        <a:effectLst/>
      </c:spPr>
    </c:plotArea>
    <c:legend>
      <c:legendPos val="r"/>
      <c:layout>
        <c:manualLayout>
          <c:xMode val="edge"/>
          <c:yMode val="edge"/>
          <c:x val="4.6447727137595041E-2"/>
          <c:y val="0.7041999925776149"/>
          <c:w val="0.95237406062094665"/>
          <c:h val="0.15585198458507785"/>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chart>
  <c:spPr>
    <a:noFill/>
    <a:ln>
      <a:noFill/>
    </a:ln>
    <a:effectLst/>
  </c:spPr>
  <c:txPr>
    <a:bodyPr/>
    <a:lstStyle/>
    <a:p>
      <a:pPr>
        <a:defRPr/>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979975884486566"/>
          <c:y val="3.6220310753154301E-2"/>
          <c:w val="0.55836237094480301"/>
          <c:h val="0.94570503281019547"/>
        </c:manualLayout>
      </c:layout>
      <c:barChart>
        <c:barDir val="bar"/>
        <c:grouping val="clustered"/>
        <c:varyColors val="0"/>
        <c:ser>
          <c:idx val="0"/>
          <c:order val="0"/>
          <c:tx>
            <c:strRef>
              <c:f>'Sheet1'!$B$1</c:f>
              <c:strCache>
                <c:ptCount val="1"/>
                <c:pt idx="0">
                  <c:v>%</c:v>
                </c:pt>
              </c:strCache>
            </c:strRef>
          </c:tx>
          <c:spPr>
            <a:solidFill>
              <a:srgbClr val="71C3B3"/>
            </a:solidFill>
          </c:spPr>
          <c:invertIfNegative val="0"/>
          <c:dPt>
            <c:idx val="13"/>
            <c:invertIfNegative val="0"/>
            <c:bubble3D val="0"/>
            <c:spPr>
              <a:solidFill>
                <a:srgbClr val="FFFFFF">
                  <a:lumMod val="75000"/>
                </a:srgbClr>
              </a:solidFill>
            </c:spPr>
            <c:extLst xmlns:mc="http://schemas.openxmlformats.org/markup-compatibility/2006" xmlns:c14="http://schemas.microsoft.com/office/drawing/2007/8/2/chart" xmlns:c16="http://schemas.microsoft.com/office/drawing/2014/chart" xmlns:c16r3="http://schemas.microsoft.com/office/drawing/2017/03/chart" xmlns:a14="http://schemas.microsoft.com/office/drawing/2010/main" xmlns:c15="http://schemas.microsoft.com/office/drawing/2012/chart">
              <c:ext xmlns:c16="http://schemas.microsoft.com/office/drawing/2014/chart" uri="{C3380CC4-5D6E-409C-BE32-E72D297353CC}">
                <c16:uniqueId val="{00000001-E219-4889-920E-CFFA027E73A1}"/>
              </c:ext>
            </c:extLst>
          </c:dPt>
          <c:dPt>
            <c:idx val="14"/>
            <c:invertIfNegative val="0"/>
            <c:bubble3D val="0"/>
            <c:spPr>
              <a:solidFill>
                <a:srgbClr val="FFFFFF">
                  <a:lumMod val="50000"/>
                </a:srgbClr>
              </a:solidFill>
            </c:spPr>
            <c:extLst xmlns:mc="http://schemas.openxmlformats.org/markup-compatibility/2006" xmlns:c14="http://schemas.microsoft.com/office/drawing/2007/8/2/chart" xmlns:c16="http://schemas.microsoft.com/office/drawing/2014/chart" xmlns:c16r3="http://schemas.microsoft.com/office/drawing/2017/03/chart" xmlns:a14="http://schemas.microsoft.com/office/drawing/2010/main" xmlns:c15="http://schemas.microsoft.com/office/drawing/2012/chart">
              <c:ext xmlns:c16="http://schemas.microsoft.com/office/drawing/2014/chart" uri="{C3380CC4-5D6E-409C-BE32-E72D297353CC}">
                <c16:uniqueId val="{00000003-E219-4889-920E-CFFA027E73A1}"/>
              </c:ext>
            </c:extLst>
          </c:dPt>
          <c:dLbls>
            <c:spPr>
              <a:noFill/>
              <a:ln>
                <a:noFill/>
              </a:ln>
              <a:effectLst/>
            </c:spPr>
            <c:txPr>
              <a:bodyPr/>
              <a:lstStyle/>
              <a:p>
                <a:pPr>
                  <a:defRPr sz="900" b="1">
                    <a:latin typeface="Arial"/>
                    <a:ea typeface="Arial"/>
                    <a:cs typeface="Arial"/>
                  </a:defRPr>
                </a:pPr>
                <a:endParaRPr lang="nb-NO"/>
              </a:p>
            </c:txPr>
            <c:showLegendKey val="0"/>
            <c:showVal val="1"/>
            <c:showCatName val="0"/>
            <c:showSerName val="0"/>
            <c:showPercent val="0"/>
            <c:showBubbleSize val="0"/>
            <c:showLeaderLines val="0"/>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'Sheet1'!$A$2:$A$16</c:f>
              <c:strCache>
                <c:ptCount val="15"/>
                <c:pt idx="0">
                  <c:v>Besøkt en gravplass/kirkegård</c:v>
                </c:pt>
                <c:pt idx="1">
                  <c:v>Kirkelig begravelse</c:v>
                </c:pt>
                <c:pt idx="2">
                  <c:v>Konsert- eller kulturarrangement i en kirke</c:v>
                </c:pt>
                <c:pt idx="3">
                  <c:v>Gudstjeneste med dåp</c:v>
                </c:pt>
                <c:pt idx="4">
                  <c:v>Kirkelig konfirmasjon</c:v>
                </c:pt>
                <c:pt idx="5">
                  <c:v>Gudstjeneste uten at anledningen var dåp, konfirmasjon eller julaften</c:v>
                </c:pt>
                <c:pt idx="6">
                  <c:v>Gudstjeneste på julaften</c:v>
                </c:pt>
                <c:pt idx="7">
                  <c:v>Besøkt en kirke på reise i Norge</c:v>
                </c:pt>
                <c:pt idx="8">
                  <c:v>Deltatt på aktiviteter som kirken har utenom gudstjenester</c:v>
                </c:pt>
                <c:pt idx="9">
                  <c:v>Kirkelig vielse</c:v>
                </c:pt>
                <c:pt idx="10">
                  <c:v>Vært i en åpen kirke utenom gudstjeneste eller arrangement</c:v>
                </c:pt>
                <c:pt idx="11">
                  <c:v>Fulgt barn eller barnebarn til kirkens barne- og ungdomsarbeid</c:v>
                </c:pt>
                <c:pt idx="12">
                  <c:v>Vært i kirken, men ingen av alternativene over passer</c:v>
                </c:pt>
                <c:pt idx="13">
                  <c:v>Vet ikke/husker ikke</c:v>
                </c:pt>
                <c:pt idx="14">
                  <c:v>Jeg har ikke vært i kirken i løpet av de siste 12 månedene</c:v>
                </c:pt>
              </c:strCache>
            </c:strRef>
          </c:cat>
          <c:val>
            <c:numRef>
              <c:f>'Sheet1'!$B$2:$B$16</c:f>
              <c:numCache>
                <c:formatCode>0%</c:formatCode>
                <c:ptCount val="15"/>
                <c:pt idx="0">
                  <c:v>0.58283950829389997</c:v>
                </c:pt>
                <c:pt idx="1">
                  <c:v>0.50145865198280004</c:v>
                </c:pt>
                <c:pt idx="2">
                  <c:v>0.3254561138882</c:v>
                </c:pt>
                <c:pt idx="3">
                  <c:v>0.2277266136145</c:v>
                </c:pt>
                <c:pt idx="4">
                  <c:v>0.22179623570359999</c:v>
                </c:pt>
                <c:pt idx="5">
                  <c:v>0.1836248347976</c:v>
                </c:pt>
                <c:pt idx="6">
                  <c:v>0.14815739541260001</c:v>
                </c:pt>
                <c:pt idx="7">
                  <c:v>0.13441850827330001</c:v>
                </c:pt>
                <c:pt idx="8">
                  <c:v>0.12842848765350001</c:v>
                </c:pt>
                <c:pt idx="9">
                  <c:v>9.5527153190850006E-2</c:v>
                </c:pt>
                <c:pt idx="10">
                  <c:v>8.1465023638150003E-2</c:v>
                </c:pt>
                <c:pt idx="11">
                  <c:v>6.1620228441180001E-2</c:v>
                </c:pt>
                <c:pt idx="12">
                  <c:v>1.469235189542E-2</c:v>
                </c:pt>
                <c:pt idx="13">
                  <c:v>8.8531408817029995E-3</c:v>
                </c:pt>
                <c:pt idx="14">
                  <c:v>0.11718577095759999</c:v>
                </c:pt>
              </c:numCache>
            </c:numRef>
          </c:val>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219-4889-920E-CFFA027E73A1}"/>
            </c:ext>
          </c:extLst>
        </c:ser>
        <c:dLbls>
          <c:showLegendKey val="0"/>
          <c:showVal val="1"/>
          <c:showCatName val="0"/>
          <c:showSerName val="0"/>
          <c:showPercent val="0"/>
          <c:showBubbleSize val="0"/>
        </c:dLbls>
        <c:gapWidth val="50"/>
        <c:axId val="1784469088"/>
        <c:axId val="1784465760"/>
      </c:barChart>
      <c:catAx>
        <c:axId val="1784469088"/>
        <c:scaling>
          <c:orientation val="maxMin"/>
        </c:scaling>
        <c:delete val="0"/>
        <c:axPos val="l"/>
        <c:numFmt formatCode="General" sourceLinked="1"/>
        <c:majorTickMark val="none"/>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515350">
                    <a:tint val="75000"/>
                  </a:srgbClr>
                </a:solidFill>
                <a:prstDash val="solid"/>
                <a:round/>
              </a14:hiddenLine>
            </a:ext>
          </a:extLst>
        </c:spPr>
        <c:txPr>
          <a:bodyPr/>
          <a:lstStyle/>
          <a:p>
            <a:pPr>
              <a:defRPr sz="900">
                <a:latin typeface="Arial"/>
                <a:ea typeface="Arial"/>
                <a:cs typeface="Arial"/>
              </a:defRPr>
            </a:pPr>
            <a:endParaRPr lang="nb-NO"/>
          </a:p>
        </c:txPr>
        <c:crossAx val="1784465760"/>
        <c:crosses val="autoZero"/>
        <c:auto val="1"/>
        <c:lblAlgn val="ctr"/>
        <c:lblOffset val="100"/>
        <c:noMultiLvlLbl val="0"/>
      </c:catAx>
      <c:valAx>
        <c:axId val="1784465760"/>
        <c:scaling>
          <c:orientation val="minMax"/>
          <c:max val="1"/>
          <c:min val="0"/>
        </c:scaling>
        <c:delete val="1"/>
        <c:axPos val="b"/>
        <c:numFmt formatCode="0%" sourceLinked="0"/>
        <c:majorTickMark val="out"/>
        <c:minorTickMark val="none"/>
        <c:tickLblPos val="nextTo"/>
        <c:crossAx val="1784469088"/>
        <c:crosses val="max"/>
        <c:crossBetween val="between"/>
        <c:majorUnit val="0.2"/>
      </c:valAx>
    </c:plotArea>
    <c:plotVisOnly val="1"/>
    <c:dispBlanksAs val="gap"/>
    <c:showDLblsOverMax val="0"/>
    <c:extLst xmlns:c16r3="http://schemas.microsoft.com/office/drawing/2017/03/chart" xmlns:a14="http://schemas.microsoft.com/office/drawing/2010/main"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txPr>
    <a:bodyPr/>
    <a:lstStyle/>
    <a:p>
      <a:pPr>
        <a:defRPr sz="1800"/>
      </a:pPr>
      <a:endParaRPr lang="nb-NO"/>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998494250042574E-2"/>
          <c:y val="9.933585102824749E-2"/>
          <c:w val="0.96180766996207079"/>
          <c:h val="0.61663019693654264"/>
        </c:manualLayout>
      </c:layout>
      <c:barChart>
        <c:barDir val="col"/>
        <c:grouping val="clustered"/>
        <c:varyColors val="0"/>
        <c:ser>
          <c:idx val="0"/>
          <c:order val="0"/>
          <c:tx>
            <c:strRef>
              <c:f>Sheet1!$A$2</c:f>
              <c:strCache>
                <c:ptCount val="1"/>
                <c:pt idx="0">
                  <c:v>Jeg ønsker ikke å delta i organisert religion</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0.44134154215179999</c:v>
                </c:pt>
                <c:pt idx="1">
                  <c:v>0.1134665115664</c:v>
                </c:pt>
                <c:pt idx="2">
                  <c:v>0.35082958295689998</c:v>
                </c:pt>
                <c:pt idx="3">
                  <c:v>0.47537569348519998</c:v>
                </c:pt>
                <c:pt idx="4">
                  <c:v>0.82168530979419996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ser>
          <c:idx val="1"/>
          <c:order val="1"/>
          <c:tx>
            <c:strRef>
              <c:f>Sheet1!$A$3</c:f>
              <c:strCache>
                <c:ptCount val="1"/>
                <c:pt idx="0">
                  <c:v>Kirkens ståsted i ulike saker gjør at jeg ikke ønsker å delta</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0.30167100400020003</c:v>
                </c:pt>
                <c:pt idx="1">
                  <c:v>0.16846211984420001</c:v>
                </c:pt>
                <c:pt idx="2">
                  <c:v>0.22217974783280001</c:v>
                </c:pt>
                <c:pt idx="3">
                  <c:v>0.34828608526880001</c:v>
                </c:pt>
                <c:pt idx="4">
                  <c:v>0.48746652455700001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5-4CCB-8F51-49CC65D343B9}"/>
            </c:ext>
          </c:extLst>
        </c:ser>
        <c:ser>
          <c:idx val="2"/>
          <c:order val="2"/>
          <c:tx>
            <c:strRef>
              <c:f>Sheet1!$A$4</c:f>
              <c:strCache>
                <c:ptCount val="1"/>
                <c:pt idx="0">
                  <c:v>Kirkens arrangementer er ikke noe for meg</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0.29808406891349998</c:v>
                </c:pt>
                <c:pt idx="1">
                  <c:v>1.9205631575E-2</c:v>
                </c:pt>
                <c:pt idx="2">
                  <c:v>0.21608459016689999</c:v>
                </c:pt>
                <c:pt idx="3">
                  <c:v>0.25554921416409998</c:v>
                </c:pt>
                <c:pt idx="4">
                  <c:v>0.70748088041650004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5961427774565452E-2"/>
          <c:y val="0.71634151733396445"/>
          <c:w val="0.95008106212267651"/>
          <c:h val="0.2811043637417957"/>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0">
                <a:latin typeface="Arial" panose="020B0604020202020204" pitchFamily="34" charset="0"/>
                <a:cs typeface="Arial" panose="020B0604020202020204" pitchFamily="34" charset="0"/>
              </a:defRPr>
            </a:pPr>
            <a:r>
              <a:rPr lang="nb-NO" dirty="0"/>
              <a:t>Den norske kirke er for gammeldags for meg</a:t>
            </a:r>
          </a:p>
        </c:rich>
      </c:tx>
      <c:layout>
        <c:manualLayout>
          <c:xMode val="edge"/>
          <c:yMode val="edge"/>
          <c:x val="0.36930838072324296"/>
          <c:y val="0.83673450179415032"/>
        </c:manualLayout>
      </c:layout>
      <c:overlay val="0"/>
    </c:title>
    <c:autoTitleDeleted val="0"/>
    <c:plotArea>
      <c:layout>
        <c:manualLayout>
          <c:layoutTarget val="inner"/>
          <c:xMode val="edge"/>
          <c:yMode val="edge"/>
          <c:x val="1.2039953339165937E-2"/>
          <c:y val="0.10225130225401108"/>
          <c:w val="0.96180766996207079"/>
          <c:h val="0.61663019693654264"/>
        </c:manualLayout>
      </c:layout>
      <c:barChart>
        <c:barDir val="col"/>
        <c:grouping val="clustered"/>
        <c:varyColors val="0"/>
        <c:ser>
          <c:idx val="0"/>
          <c:order val="0"/>
          <c:tx>
            <c:strRef>
              <c:f>Sheet1!$A$2</c:f>
              <c:strCache>
                <c:ptCount val="1"/>
                <c:pt idx="0">
                  <c:v>Den norske kirke er for gammeldags for meg</c:v>
                </c:pt>
              </c:strCache>
            </c:strRef>
          </c:tx>
          <c:spPr>
            <a:solidFill>
              <a:srgbClr val="71C3B3"/>
            </a:solidFill>
            <a:ln>
              <a:noFill/>
            </a:ln>
            <a:effectLst/>
          </c:spPr>
          <c:invertIfNegative val="0"/>
          <c:dPt>
            <c:idx val="0"/>
            <c:invertIfNegative val="0"/>
            <c:bubble3D val="0"/>
            <c:spPr>
              <a:solidFill>
                <a:srgbClr val="71C3B3">
                  <a:lumMod val="75000"/>
                </a:srgbClr>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74-4A39-B870-D51B6FDDC184}"/>
              </c:ext>
            </c:extLst>
          </c:dPt>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0.32731858460539998</c:v>
                </c:pt>
                <c:pt idx="1">
                  <c:v>0.1356042611403</c:v>
                </c:pt>
                <c:pt idx="2">
                  <c:v>0.2107853659526</c:v>
                </c:pt>
                <c:pt idx="3">
                  <c:v>0.42432282074279998</c:v>
                </c:pt>
                <c:pt idx="4">
                  <c:v>0.56540630810790005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269412048683774E-3"/>
          <c:y val="9.933585102824749E-2"/>
          <c:w val="0.9818487759024056"/>
          <c:h val="0.61663019693654264"/>
        </c:manualLayout>
      </c:layout>
      <c:barChart>
        <c:barDir val="col"/>
        <c:grouping val="clustered"/>
        <c:varyColors val="0"/>
        <c:ser>
          <c:idx val="0"/>
          <c:order val="0"/>
          <c:tx>
            <c:strRef>
              <c:f>'Sheet1'!$A$2</c:f>
              <c:strCache>
                <c:ptCount val="1"/>
                <c:pt idx="0">
                  <c:v>Jeg ønsker ikke å delta i organisert religion</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0.50786862462070004</c:v>
                </c:pt>
                <c:pt idx="1">
                  <c:v>0.50590309756789997</c:v>
                </c:pt>
                <c:pt idx="2">
                  <c:v>0.50477520779030005</c:v>
                </c:pt>
                <c:pt idx="3">
                  <c:v>0.5512206146816</c:v>
                </c:pt>
                <c:pt idx="4">
                  <c:v>0.44134154215179999</c:v>
                </c:pt>
                <c:pt idx="5">
                  <c:v>0.53120284645890004</c:v>
                </c:pt>
                <c:pt idx="6">
                  <c:v>0.4346225310115</c:v>
                </c:pt>
                <c:pt idx="7">
                  <c:v>0.45203107749959998</c:v>
                </c:pt>
                <c:pt idx="8">
                  <c:v>0.49848945713179998</c:v>
                </c:pt>
                <c:pt idx="9">
                  <c:v>0.56498616293839998</c:v>
                </c:pt>
                <c:pt idx="10">
                  <c:v>0.51924306792870001</c:v>
                </c:pt>
                <c:pt idx="11">
                  <c:v>0.53622567366689999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ser>
          <c:idx val="1"/>
          <c:order val="1"/>
          <c:tx>
            <c:strRef>
              <c:f>'Sheet1'!$A$3</c:f>
              <c:strCache>
                <c:ptCount val="1"/>
                <c:pt idx="0">
                  <c:v>Kirkens arrangementer er ikke noe for meg</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0.34213188864830002</c:v>
                </c:pt>
                <c:pt idx="1">
                  <c:v>0.3279191134237</c:v>
                </c:pt>
                <c:pt idx="2">
                  <c:v>0.2413942423853</c:v>
                </c:pt>
                <c:pt idx="3">
                  <c:v>0.33934213529719998</c:v>
                </c:pt>
                <c:pt idx="4">
                  <c:v>0.29808406891349998</c:v>
                </c:pt>
                <c:pt idx="5">
                  <c:v>0.34492056149099998</c:v>
                </c:pt>
                <c:pt idx="6">
                  <c:v>0.37553250037149999</c:v>
                </c:pt>
                <c:pt idx="7">
                  <c:v>0.34803563621529998</c:v>
                </c:pt>
                <c:pt idx="8">
                  <c:v>0.35979664865819999</c:v>
                </c:pt>
                <c:pt idx="9">
                  <c:v>0.31640387355209998</c:v>
                </c:pt>
                <c:pt idx="10">
                  <c:v>0.34401173777569999</c:v>
                </c:pt>
                <c:pt idx="11">
                  <c:v>0.37809175686750002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5-4CCB-8F51-49CC65D343B9}"/>
            </c:ext>
          </c:extLst>
        </c:ser>
        <c:ser>
          <c:idx val="2"/>
          <c:order val="2"/>
          <c:tx>
            <c:strRef>
              <c:f>'Sheet1'!$A$4</c:f>
              <c:strCache>
                <c:ptCount val="1"/>
                <c:pt idx="0">
                  <c:v>Kirkens ståsted i ulike saker gjør at jeg ikke ønsker å delta</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0.27685903703929998</c:v>
                </c:pt>
                <c:pt idx="1">
                  <c:v>0.31091712153810003</c:v>
                </c:pt>
                <c:pt idx="2">
                  <c:v>0.20004487873150001</c:v>
                </c:pt>
                <c:pt idx="3">
                  <c:v>0.29183393810620001</c:v>
                </c:pt>
                <c:pt idx="4">
                  <c:v>0.30167100400020003</c:v>
                </c:pt>
                <c:pt idx="5">
                  <c:v>0.29121582354480002</c:v>
                </c:pt>
                <c:pt idx="6">
                  <c:v>0.2993339389502</c:v>
                </c:pt>
                <c:pt idx="7">
                  <c:v>0.29702961151189999</c:v>
                </c:pt>
                <c:pt idx="8">
                  <c:v>0.27292487187800002</c:v>
                </c:pt>
                <c:pt idx="9">
                  <c:v>0.2370847366346</c:v>
                </c:pt>
                <c:pt idx="10">
                  <c:v>0.2373156156482</c:v>
                </c:pt>
                <c:pt idx="11">
                  <c:v>0.29963410481550001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1160266725288715E-2"/>
          <c:y val="0.71925696855972809"/>
          <c:w val="0.95248164264731505"/>
          <c:h val="0.2781889125160321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0">
                <a:latin typeface="Arial" panose="020B0604020202020204" pitchFamily="34" charset="0"/>
                <a:cs typeface="Arial" panose="020B0604020202020204" pitchFamily="34" charset="0"/>
              </a:defRPr>
            </a:pPr>
            <a:r>
              <a:rPr lang="en-US" sz="1100" dirty="0"/>
              <a:t>Den norske kirke er for gammeldags for meg</a:t>
            </a:r>
          </a:p>
        </c:rich>
      </c:tx>
      <c:layout>
        <c:manualLayout>
          <c:xMode val="edge"/>
          <c:yMode val="edge"/>
          <c:x val="0.3669256038311452"/>
          <c:y val="0.84256559766763861"/>
        </c:manualLayout>
      </c:layout>
      <c:overlay val="0"/>
    </c:title>
    <c:autoTitleDeleted val="0"/>
    <c:plotArea>
      <c:layout>
        <c:manualLayout>
          <c:layoutTarget val="inner"/>
          <c:xMode val="edge"/>
          <c:yMode val="edge"/>
          <c:x val="7.0961549016664493E-3"/>
          <c:y val="0.10516677762218499"/>
          <c:w val="0.98221861307562619"/>
          <c:h val="0.61663019693654264"/>
        </c:manualLayout>
      </c:layout>
      <c:barChart>
        <c:barDir val="col"/>
        <c:grouping val="clustered"/>
        <c:varyColors val="0"/>
        <c:ser>
          <c:idx val="0"/>
          <c:order val="0"/>
          <c:tx>
            <c:strRef>
              <c:f>'Sheet1'!$A$2</c:f>
              <c:strCache>
                <c:ptCount val="1"/>
                <c:pt idx="0">
                  <c:v>Den norske kirke er for gammeldags for meg</c:v>
                </c:pt>
              </c:strCache>
            </c:strRef>
          </c:tx>
          <c:spPr>
            <a:solidFill>
              <a:srgbClr val="71C3B3"/>
            </a:solidFill>
            <a:ln>
              <a:noFill/>
            </a:ln>
            <a:effectLst/>
          </c:spPr>
          <c:invertIfNegative val="0"/>
          <c:dPt>
            <c:idx val="0"/>
            <c:invertIfNegative val="0"/>
            <c:bubble3D val="0"/>
            <c:spPr>
              <a:solidFill>
                <a:srgbClr val="71C3B3">
                  <a:lumMod val="75000"/>
                </a:srgbClr>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7B1-4B92-8FA5-EAF5E20AE52E}"/>
              </c:ext>
            </c:extLst>
          </c:dPt>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0.31804657156350002</c:v>
                </c:pt>
                <c:pt idx="1">
                  <c:v>0.22889428999540001</c:v>
                </c:pt>
                <c:pt idx="2">
                  <c:v>0.27871596422150002</c:v>
                </c:pt>
                <c:pt idx="3">
                  <c:v>0.3386586568819</c:v>
                </c:pt>
                <c:pt idx="4">
                  <c:v>0.32731858460539998</c:v>
                </c:pt>
                <c:pt idx="5">
                  <c:v>0.3117673132814</c:v>
                </c:pt>
                <c:pt idx="6">
                  <c:v>0.34802500490389998</c:v>
                </c:pt>
                <c:pt idx="7">
                  <c:v>0.32359603762060002</c:v>
                </c:pt>
                <c:pt idx="8">
                  <c:v>0.3378181649832</c:v>
                </c:pt>
                <c:pt idx="9">
                  <c:v>0.2868976534587</c:v>
                </c:pt>
                <c:pt idx="10">
                  <c:v>0.30961233888829998</c:v>
                </c:pt>
                <c:pt idx="11">
                  <c:v>0.34116076629629999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06961560552846"/>
          <c:y val="4.369666506375703E-2"/>
          <c:w val="0.65493038439447149"/>
          <c:h val="0.80282307543270459"/>
        </c:manualLayout>
      </c:layout>
      <c:barChart>
        <c:barDir val="bar"/>
        <c:grouping val="percentStacked"/>
        <c:varyColors val="0"/>
        <c:ser>
          <c:idx val="0"/>
          <c:order val="0"/>
          <c:tx>
            <c:strRef>
              <c:f>'Sheet1'!$B$1</c:f>
              <c:strCache>
                <c:ptCount val="1"/>
                <c:pt idx="0">
                  <c:v>Helt uenig</c:v>
                </c:pt>
              </c:strCache>
            </c:strRef>
          </c:tx>
          <c:spPr>
            <a:solidFill>
              <a:srgbClr val="F26649"/>
            </a:solidFill>
            <a:ln>
              <a:noFill/>
            </a:ln>
            <a:effectLst/>
          </c:spPr>
          <c:invertIfNegative val="0"/>
          <c:dPt>
            <c:idx val="0"/>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992-4803-BBBA-A1B1989EDE84}"/>
              </c:ext>
            </c:extLst>
          </c:dPt>
          <c:dPt>
            <c:idx val="1"/>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992-4803-BBBA-A1B1989EDE84}"/>
              </c:ext>
            </c:extLst>
          </c:dPt>
          <c:dPt>
            <c:idx val="2"/>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992-4803-BBBA-A1B1989EDE84}"/>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Den norske kirke bidrar til et samfunn preget av tillit</c:v>
                </c:pt>
                <c:pt idx="1">
                  <c:v>Den norske kirke forvalter den kristne kulturarven på en god måte</c:v>
                </c:pt>
                <c:pt idx="2">
                  <c:v>Den norske kirke bidrar positivt inn i det norske samfunnet</c:v>
                </c:pt>
                <c:pt idx="3">
                  <c:v>Den norske kirke er en viktig møteplass ved kriser og ulykker</c:v>
                </c:pt>
              </c:strCache>
            </c:strRef>
          </c:cat>
          <c:val>
            <c:numRef>
              <c:f>'Sheet1'!$B$2:$B$5</c:f>
              <c:numCache>
                <c:formatCode>0%</c:formatCode>
                <c:ptCount val="4"/>
                <c:pt idx="0">
                  <c:v>4.0506170432089997E-2</c:v>
                </c:pt>
                <c:pt idx="1">
                  <c:v>1.2346516106439999E-2</c:v>
                </c:pt>
                <c:pt idx="2">
                  <c:v>2.5743107335170001E-2</c:v>
                </c:pt>
                <c:pt idx="3">
                  <c:v>1.8483417586980001E-2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992-4803-BBBA-A1B1989EDE84}"/>
            </c:ext>
          </c:extLst>
        </c:ser>
        <c:ser>
          <c:idx val="1"/>
          <c:order val="1"/>
          <c:tx>
            <c:strRef>
              <c:f>'Sheet1'!$C$1</c:f>
              <c:strCache>
                <c:ptCount val="1"/>
                <c:pt idx="0">
                  <c:v>Litt uenig</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Den norske kirke bidrar til et samfunn preget av tillit</c:v>
                </c:pt>
                <c:pt idx="1">
                  <c:v>Den norske kirke forvalter den kristne kulturarven på en god måte</c:v>
                </c:pt>
                <c:pt idx="2">
                  <c:v>Den norske kirke bidrar positivt inn i det norske samfunnet</c:v>
                </c:pt>
                <c:pt idx="3">
                  <c:v>Den norske kirke er en viktig møteplass ved kriser og ulykker</c:v>
                </c:pt>
              </c:strCache>
            </c:strRef>
          </c:cat>
          <c:val>
            <c:numRef>
              <c:f>'Sheet1'!$C$2:$C$5</c:f>
              <c:numCache>
                <c:formatCode>0%</c:formatCode>
                <c:ptCount val="4"/>
                <c:pt idx="0">
                  <c:v>7.2566564910770001E-2</c:v>
                </c:pt>
                <c:pt idx="1">
                  <c:v>5.3735184331280002E-2</c:v>
                </c:pt>
                <c:pt idx="2">
                  <c:v>2.856967743737E-2</c:v>
                </c:pt>
                <c:pt idx="3">
                  <c:v>2.3855763036379998E-2</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4-A992-4803-BBBA-A1B1989EDE84}"/>
            </c:ext>
          </c:extLst>
        </c:ser>
        <c:ser>
          <c:idx val="2"/>
          <c:order val="2"/>
          <c:tx>
            <c:strRef>
              <c:f>'Sheet1'!$D$1</c:f>
              <c:strCache>
                <c:ptCount val="1"/>
                <c:pt idx="0">
                  <c:v>Verken eller</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Den norske kirke bidrar til et samfunn preget av tillit</c:v>
                </c:pt>
                <c:pt idx="1">
                  <c:v>Den norske kirke forvalter den kristne kulturarven på en god måte</c:v>
                </c:pt>
                <c:pt idx="2">
                  <c:v>Den norske kirke bidrar positivt inn i det norske samfunnet</c:v>
                </c:pt>
                <c:pt idx="3">
                  <c:v>Den norske kirke er en viktig møteplass ved kriser og ulykker</c:v>
                </c:pt>
              </c:strCache>
            </c:strRef>
          </c:cat>
          <c:val>
            <c:numRef>
              <c:f>'Sheet1'!$D$2:$D$5</c:f>
              <c:numCache>
                <c:formatCode>0%</c:formatCode>
                <c:ptCount val="4"/>
                <c:pt idx="0">
                  <c:v>0.26128451782399997</c:v>
                </c:pt>
                <c:pt idx="1">
                  <c:v>0.16949075677469999</c:v>
                </c:pt>
                <c:pt idx="2">
                  <c:v>0.1647183975034</c:v>
                </c:pt>
                <c:pt idx="3">
                  <c:v>7.1451561399910005E-2</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5-A992-4803-BBBA-A1B1989EDE84}"/>
            </c:ext>
          </c:extLst>
        </c:ser>
        <c:ser>
          <c:idx val="3"/>
          <c:order val="3"/>
          <c:tx>
            <c:strRef>
              <c:f>'Sheet1'!$E$1</c:f>
              <c:strCache>
                <c:ptCount val="1"/>
                <c:pt idx="0">
                  <c:v>Litt enig</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Den norske kirke bidrar til et samfunn preget av tillit</c:v>
                </c:pt>
                <c:pt idx="1">
                  <c:v>Den norske kirke forvalter den kristne kulturarven på en god måte</c:v>
                </c:pt>
                <c:pt idx="2">
                  <c:v>Den norske kirke bidrar positivt inn i det norske samfunnet</c:v>
                </c:pt>
                <c:pt idx="3">
                  <c:v>Den norske kirke er en viktig møteplass ved kriser og ulykker</c:v>
                </c:pt>
              </c:strCache>
            </c:strRef>
          </c:cat>
          <c:val>
            <c:numRef>
              <c:f>'Sheet1'!$E$2:$E$5</c:f>
              <c:numCache>
                <c:formatCode>0%</c:formatCode>
                <c:ptCount val="4"/>
                <c:pt idx="0">
                  <c:v>0.34760469271400002</c:v>
                </c:pt>
                <c:pt idx="1">
                  <c:v>0.3818412317978</c:v>
                </c:pt>
                <c:pt idx="2">
                  <c:v>0.40174965952629998</c:v>
                </c:pt>
                <c:pt idx="3">
                  <c:v>0.3403019785784</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6-A992-4803-BBBA-A1B1989EDE84}"/>
            </c:ext>
          </c:extLst>
        </c:ser>
        <c:ser>
          <c:idx val="4"/>
          <c:order val="4"/>
          <c:tx>
            <c:strRef>
              <c:f>'Sheet1'!$F$1</c:f>
              <c:strCache>
                <c:ptCount val="1"/>
                <c:pt idx="0">
                  <c:v>Helt enig</c:v>
                </c:pt>
              </c:strCache>
            </c:strRef>
          </c:tx>
          <c:spPr>
            <a:solidFill>
              <a:srgbClr val="71C3B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Den norske kirke bidrar til et samfunn preget av tillit</c:v>
                </c:pt>
                <c:pt idx="1">
                  <c:v>Den norske kirke forvalter den kristne kulturarven på en god måte</c:v>
                </c:pt>
                <c:pt idx="2">
                  <c:v>Den norske kirke bidrar positivt inn i det norske samfunnet</c:v>
                </c:pt>
                <c:pt idx="3">
                  <c:v>Den norske kirke er en viktig møteplass ved kriser og ulykker</c:v>
                </c:pt>
              </c:strCache>
            </c:strRef>
          </c:cat>
          <c:val>
            <c:numRef>
              <c:f>'Sheet1'!$F$2:$F$5</c:f>
              <c:numCache>
                <c:formatCode>0%</c:formatCode>
                <c:ptCount val="4"/>
                <c:pt idx="0">
                  <c:v>0.19526229288550001</c:v>
                </c:pt>
                <c:pt idx="1">
                  <c:v>0.30523547390520001</c:v>
                </c:pt>
                <c:pt idx="2">
                  <c:v>0.32977083509330002</c:v>
                </c:pt>
                <c:pt idx="3">
                  <c:v>0.50932242660149996</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7-A992-4803-BBBA-A1B1989EDE84}"/>
            </c:ext>
          </c:extLst>
        </c:ser>
        <c:ser>
          <c:idx val="5"/>
          <c:order val="5"/>
          <c:tx>
            <c:strRef>
              <c:f>'Sheet1'!$G$1</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Den norske kirke bidrar til et samfunn preget av tillit</c:v>
                </c:pt>
                <c:pt idx="1">
                  <c:v>Den norske kirke forvalter den kristne kulturarven på en god måte</c:v>
                </c:pt>
                <c:pt idx="2">
                  <c:v>Den norske kirke bidrar positivt inn i det norske samfunnet</c:v>
                </c:pt>
                <c:pt idx="3">
                  <c:v>Den norske kirke er en viktig møteplass ved kriser og ulykker</c:v>
                </c:pt>
              </c:strCache>
            </c:strRef>
          </c:cat>
          <c:val>
            <c:numRef>
              <c:f>'Sheet1'!$G$2:$G$5</c:f>
              <c:numCache>
                <c:formatCode>0%</c:formatCode>
                <c:ptCount val="4"/>
                <c:pt idx="0">
                  <c:v>8.2775761233629994E-2</c:v>
                </c:pt>
                <c:pt idx="1">
                  <c:v>7.7350837084549998E-2</c:v>
                </c:pt>
                <c:pt idx="2">
                  <c:v>4.9448323104519999E-2</c:v>
                </c:pt>
                <c:pt idx="3">
                  <c:v>3.6584852796849997E-2</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8-A992-4803-BBBA-A1B1989EDE84}"/>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out"/>
        <c:minorTickMark val="none"/>
        <c:tickLblPos val="nextTo"/>
        <c:crossAx val="310841776"/>
        <c:crosses val="autoZero"/>
        <c:crossBetween val="between"/>
      </c:valAx>
      <c:catAx>
        <c:axId val="310841776"/>
        <c:scaling>
          <c:orientation val="minMax"/>
        </c:scaling>
        <c:delete val="0"/>
        <c:axPos val="l"/>
        <c:numFmt formatCode="General" sourceLinked="1"/>
        <c:majorTickMark val="out"/>
        <c:minorTickMark val="none"/>
        <c:tickLblPos val="nextTo"/>
        <c:spPr>
          <a:ln>
            <a:noFill/>
          </a:ln>
        </c:spPr>
        <c:txPr>
          <a:bodyPr/>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310840136"/>
        <c:crosses val="autoZero"/>
        <c:auto val="1"/>
        <c:lblAlgn val="ctr"/>
        <c:lblOffset val="100"/>
        <c:noMultiLvlLbl val="0"/>
      </c:catAx>
      <c:spPr>
        <a:noFill/>
        <a:ln>
          <a:noFill/>
        </a:ln>
        <a:effectLst/>
      </c:spPr>
    </c:plotArea>
    <c:legend>
      <c:legendPos val="r"/>
      <c:layout>
        <c:manualLayout>
          <c:xMode val="edge"/>
          <c:yMode val="edge"/>
          <c:x val="4.6447696290989965E-2"/>
          <c:y val="0.84103510903616419"/>
          <c:w val="0.95237406062094665"/>
          <c:h val="0.15585198458507785"/>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chart>
  <c:spPr>
    <a:noFill/>
    <a:ln>
      <a:noFill/>
    </a:ln>
    <a:effectLst/>
  </c:spPr>
  <c:txPr>
    <a:bodyPr/>
    <a:lstStyle/>
    <a:p>
      <a:pPr>
        <a:defRPr/>
      </a:pPr>
      <a:endParaRPr lang="nb-NO"/>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06966578251796"/>
          <c:y val="0.22690261382664179"/>
          <c:w val="0.65493033421748192"/>
          <c:h val="0.3821272216885313"/>
        </c:manualLayout>
      </c:layout>
      <c:barChart>
        <c:barDir val="bar"/>
        <c:grouping val="percentStacked"/>
        <c:varyColors val="0"/>
        <c:ser>
          <c:idx val="0"/>
          <c:order val="0"/>
          <c:tx>
            <c:strRef>
              <c:f>'Sheet1'!$A$2</c:f>
              <c:strCache>
                <c:ptCount val="1"/>
                <c:pt idx="0">
                  <c:v>Helt uenig</c:v>
                </c:pt>
              </c:strCache>
            </c:strRef>
          </c:tx>
          <c:spPr>
            <a:solidFill>
              <a:srgbClr val="F26649"/>
            </a:solidFill>
            <a:ln>
              <a:noFill/>
            </a:ln>
            <a:effectLst/>
          </c:spPr>
          <c:invertIfNegative val="0"/>
          <c:dPt>
            <c:idx val="0"/>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992-4803-BBBA-A1B1989EDE84}"/>
              </c:ext>
            </c:extLst>
          </c:dPt>
          <c:dPt>
            <c:idx val="1"/>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992-4803-BBBA-A1B1989EDE84}"/>
              </c:ext>
            </c:extLst>
          </c:dPt>
          <c:dPt>
            <c:idx val="2"/>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992-4803-BBBA-A1B1989EDE84}"/>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'Sheet1'!$B$2:$B$2</c:f>
              <c:numCache>
                <c:formatCode>0%</c:formatCode>
                <c:ptCount val="1"/>
                <c:pt idx="0">
                  <c:v>0.16330110336010001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992-4803-BBBA-A1B1989EDE84}"/>
            </c:ext>
          </c:extLst>
        </c:ser>
        <c:ser>
          <c:idx val="1"/>
          <c:order val="1"/>
          <c:tx>
            <c:strRef>
              <c:f>'Sheet1'!$A$3</c:f>
              <c:strCache>
                <c:ptCount val="1"/>
                <c:pt idx="0">
                  <c:v>Litt uenig</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'Sheet1'!$B$3:$B$3</c:f>
              <c:numCache>
                <c:formatCode>0%</c:formatCode>
                <c:ptCount val="1"/>
                <c:pt idx="0">
                  <c:v>0.10443819861509999</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4-A992-4803-BBBA-A1B1989EDE84}"/>
            </c:ext>
          </c:extLst>
        </c:ser>
        <c:ser>
          <c:idx val="2"/>
          <c:order val="2"/>
          <c:tx>
            <c:strRef>
              <c:f>'Sheet1'!$A$4</c:f>
              <c:strCache>
                <c:ptCount val="1"/>
                <c:pt idx="0">
                  <c:v>Verken eller</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'Sheet1'!$B$4:$B$4</c:f>
              <c:numCache>
                <c:formatCode>0%</c:formatCode>
                <c:ptCount val="1"/>
                <c:pt idx="0">
                  <c:v>0.21943689909809999</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5-A992-4803-BBBA-A1B1989EDE84}"/>
            </c:ext>
          </c:extLst>
        </c:ser>
        <c:ser>
          <c:idx val="3"/>
          <c:order val="3"/>
          <c:tx>
            <c:strRef>
              <c:f>'Sheet1'!$A$5</c:f>
              <c:strCache>
                <c:ptCount val="1"/>
                <c:pt idx="0">
                  <c:v>Litt enig</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'Sheet1'!$B$5:$B$5</c:f>
              <c:numCache>
                <c:formatCode>0%</c:formatCode>
                <c:ptCount val="1"/>
                <c:pt idx="0">
                  <c:v>0.29354909868750001</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6-A992-4803-BBBA-A1B1989EDE84}"/>
            </c:ext>
          </c:extLst>
        </c:ser>
        <c:ser>
          <c:idx val="4"/>
          <c:order val="4"/>
          <c:tx>
            <c:strRef>
              <c:f>'Sheet1'!$A$6</c:f>
              <c:strCache>
                <c:ptCount val="1"/>
                <c:pt idx="0">
                  <c:v>Helt enig</c:v>
                </c:pt>
              </c:strCache>
            </c:strRef>
          </c:tx>
          <c:spPr>
            <a:solidFill>
              <a:srgbClr val="71C3B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'Sheet1'!$B$6:$B$6</c:f>
              <c:numCache>
                <c:formatCode>0%</c:formatCode>
                <c:ptCount val="1"/>
                <c:pt idx="0">
                  <c:v>0.15052201127539999</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7-A992-4803-BBBA-A1B1989EDE84}"/>
            </c:ext>
          </c:extLst>
        </c:ser>
        <c:ser>
          <c:idx val="5"/>
          <c:order val="5"/>
          <c:tx>
            <c:strRef>
              <c:f>'Sheet1'!$A$7</c:f>
              <c:strCache>
                <c:ptCount val="1"/>
                <c:pt idx="0">
                  <c:v>Vet ikke/ikke aktuelt</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'Sheet1'!$B$7:$B$7</c:f>
              <c:numCache>
                <c:formatCode>0%</c:formatCode>
                <c:ptCount val="1"/>
                <c:pt idx="0">
                  <c:v>6.8752688963850006E-2</c:v>
                </c:pt>
              </c:numCache>
            </c:numRef>
          </c:val>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http://schemas.microsoft.com/office/drawing/2014/chart" uri="{C3380CC4-5D6E-409C-BE32-E72D297353CC}">
              <c16:uniqueId val="{00000008-A992-4803-BBBA-A1B1989EDE84}"/>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out"/>
        <c:minorTickMark val="none"/>
        <c:tickLblPos val="nextTo"/>
        <c:crossAx val="310841776"/>
        <c:crosses val="autoZero"/>
        <c:crossBetween val="between"/>
      </c:valAx>
      <c:catAx>
        <c:axId val="310841776"/>
        <c:scaling>
          <c:orientation val="minMax"/>
        </c:scaling>
        <c:delete val="1"/>
        <c:axPos val="l"/>
        <c:numFmt formatCode="General" sourceLinked="1"/>
        <c:majorTickMark val="out"/>
        <c:minorTickMark val="none"/>
        <c:tickLblPos val="nextTo"/>
        <c:crossAx val="310840136"/>
        <c:crosses val="autoZero"/>
        <c:auto val="1"/>
        <c:lblAlgn val="ctr"/>
        <c:lblOffset val="100"/>
        <c:noMultiLvlLbl val="0"/>
      </c:catAx>
      <c:spPr>
        <a:noFill/>
        <a:ln>
          <a:noFill/>
        </a:ln>
        <a:effectLst/>
      </c:spPr>
    </c:plotArea>
    <c:plotVisOnly val="1"/>
    <c:dispBlanksAs val="gap"/>
    <c:showDLblsOverMax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chart>
  <c:spPr>
    <a:noFill/>
    <a:ln>
      <a:noFill/>
    </a:ln>
    <a:effectLst/>
  </c:spPr>
  <c:txPr>
    <a:bodyPr/>
    <a:lstStyle/>
    <a:p>
      <a:pPr>
        <a:defRPr/>
      </a:pPr>
      <a:endParaRPr lang="nb-NO"/>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nb-NO" sz="1100" b="0" i="0" u="none" strike="noStrike" kern="1200" baseline="0" dirty="0">
                <a:solidFill>
                  <a:srgbClr val="595959"/>
                </a:solidFill>
                <a:latin typeface="Arial" panose="020B0604020202020204" pitchFamily="34" charset="0"/>
                <a:ea typeface="+mn-ea"/>
                <a:cs typeface="Arial" panose="020B0604020202020204" pitchFamily="34" charset="0"/>
              </a:defRPr>
            </a:pPr>
            <a:r>
              <a:rPr lang="nb-NO" dirty="0"/>
              <a:t>Jeg får noe igjen for å gå på gudstjeneste </a:t>
            </a:r>
          </a:p>
        </c:rich>
      </c:tx>
      <c:layout>
        <c:manualLayout>
          <c:xMode val="edge"/>
          <c:yMode val="edge"/>
          <c:x val="0.397015095493014"/>
          <c:y val="0.85415651529397218"/>
        </c:manualLayout>
      </c:layout>
      <c:overlay val="0"/>
    </c:title>
    <c:autoTitleDeleted val="0"/>
    <c:plotArea>
      <c:layout>
        <c:manualLayout>
          <c:layoutTarget val="inner"/>
          <c:xMode val="edge"/>
          <c:yMode val="edge"/>
          <c:x val="3.5950111022123713E-3"/>
          <c:y val="0.10290140529312591"/>
          <c:w val="0.96180766996207079"/>
          <c:h val="0.61663019693654264"/>
        </c:manualLayout>
      </c:layout>
      <c:barChart>
        <c:barDir val="col"/>
        <c:grouping val="clustered"/>
        <c:varyColors val="0"/>
        <c:ser>
          <c:idx val="0"/>
          <c:order val="0"/>
          <c:tx>
            <c:strRef>
              <c:f>Sheet1!$A$2</c:f>
              <c:strCache>
                <c:ptCount val="1"/>
                <c:pt idx="0">
                  <c:v>Jeg får noe igjen for å gå på gudstjeneste</c:v>
                </c:pt>
              </c:strCache>
            </c:strRef>
          </c:tx>
          <c:spPr>
            <a:solidFill>
              <a:srgbClr val="71C3B3"/>
            </a:solidFill>
            <a:ln>
              <a:noFill/>
            </a:ln>
            <a:effectLst/>
          </c:spPr>
          <c:invertIfNegative val="0"/>
          <c:dPt>
            <c:idx val="0"/>
            <c:invertIfNegative val="0"/>
            <c:bubble3D val="0"/>
            <c:spPr>
              <a:solidFill>
                <a:srgbClr val="71C3B3">
                  <a:lumMod val="75000"/>
                </a:srgbClr>
              </a:solidFill>
              <a:ln>
                <a:noFill/>
              </a:ln>
              <a:effectLst/>
            </c:spPr>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2-6795-4B54-A62C-7E31CEB093AD}"/>
              </c:ext>
            </c:extLst>
          </c:dPt>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0.4440711099629</c:v>
                </c:pt>
                <c:pt idx="1">
                  <c:v>1</c:v>
                </c:pt>
                <c:pt idx="2">
                  <c:v>0.61097002427900005</c:v>
                </c:pt>
                <c:pt idx="3">
                  <c:v>0.1528956228317</c:v>
                </c:pt>
                <c:pt idx="4">
                  <c:v>3.2916853806620003E-2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702870449532143E-4"/>
          <c:y val="0.10806108490138312"/>
          <c:w val="0.99559395207572654"/>
          <c:h val="0.61618451913764172"/>
        </c:manualLayout>
      </c:layout>
      <c:barChart>
        <c:barDir val="col"/>
        <c:grouping val="clustered"/>
        <c:varyColors val="0"/>
        <c:ser>
          <c:idx val="0"/>
          <c:order val="0"/>
          <c:tx>
            <c:strRef>
              <c:f>Sheet1!$A$2</c:f>
              <c:strCache>
                <c:ptCount val="1"/>
                <c:pt idx="0">
                  <c:v>Den norske kirke er en viktig møteplass ved kriser og ulykker</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0.84962440517990001</c:v>
                </c:pt>
                <c:pt idx="1">
                  <c:v>0.91408084671000001</c:v>
                </c:pt>
                <c:pt idx="2">
                  <c:v>0.95590733776409997</c:v>
                </c:pt>
                <c:pt idx="3">
                  <c:v>0.78802261605110002</c:v>
                </c:pt>
                <c:pt idx="4">
                  <c:v>0.69588161947990002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294-4D8B-BA9C-507B9860CD01}"/>
            </c:ext>
          </c:extLst>
        </c:ser>
        <c:ser>
          <c:idx val="1"/>
          <c:order val="1"/>
          <c:tx>
            <c:strRef>
              <c:f>Sheet1!$A$3</c:f>
              <c:strCache>
                <c:ptCount val="1"/>
                <c:pt idx="0">
                  <c:v>Den norske kirke bidrar positivt inn i det norske samfunnet</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0.7315204946196</c:v>
                </c:pt>
                <c:pt idx="1">
                  <c:v>0.92625610981600004</c:v>
                </c:pt>
                <c:pt idx="2">
                  <c:v>0.94467194414489997</c:v>
                </c:pt>
                <c:pt idx="3">
                  <c:v>0.562252752222</c:v>
                </c:pt>
                <c:pt idx="4">
                  <c:v>0.4181025741487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294-4D8B-BA9C-507B9860CD01}"/>
            </c:ext>
          </c:extLst>
        </c:ser>
        <c:ser>
          <c:idx val="2"/>
          <c:order val="2"/>
          <c:tx>
            <c:strRef>
              <c:f>Sheet1!$A$4</c:f>
              <c:strCache>
                <c:ptCount val="1"/>
                <c:pt idx="0">
                  <c:v>Den norske kirke forvalter den kristne kulturarven på en god måte</c:v>
                </c:pt>
              </c:strCache>
            </c:strRef>
          </c:tx>
          <c:spPr>
            <a:solidFill>
              <a:schemeClr val="accent3"/>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0.68707670570299995</c:v>
                </c:pt>
                <c:pt idx="1">
                  <c:v>0.88551643983060002</c:v>
                </c:pt>
                <c:pt idx="2">
                  <c:v>0.89164954583169997</c:v>
                </c:pt>
                <c:pt idx="3">
                  <c:v>0.50475113885559997</c:v>
                </c:pt>
                <c:pt idx="4">
                  <c:v>0.39826558593970002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F294-4D8B-BA9C-507B9860CD01}"/>
            </c:ext>
          </c:extLst>
        </c:ser>
        <c:ser>
          <c:idx val="3"/>
          <c:order val="3"/>
          <c:tx>
            <c:strRef>
              <c:f>Sheet1!$A$5</c:f>
              <c:strCache>
                <c:ptCount val="1"/>
                <c:pt idx="0">
                  <c:v>Den norske kirke bidrar til et samfunn preget av tillit</c:v>
                </c:pt>
              </c:strCache>
            </c:strRef>
          </c:tx>
          <c:spPr>
            <a:solidFill>
              <a:schemeClr val="accent4"/>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c:formatCode>
                <c:ptCount val="5"/>
                <c:pt idx="0">
                  <c:v>0.54286698559949997</c:v>
                </c:pt>
                <c:pt idx="1">
                  <c:v>0.88314778227309998</c:v>
                </c:pt>
                <c:pt idx="2">
                  <c:v>0.78200982700249999</c:v>
                </c:pt>
                <c:pt idx="3">
                  <c:v>0.31118783413279999</c:v>
                </c:pt>
                <c:pt idx="4">
                  <c:v>0.1345128324158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F294-4D8B-BA9C-507B9860CD01}"/>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9812431214544487E-2"/>
          <c:y val="0.82798011340875699"/>
          <c:w val="0.94499260777765703"/>
          <c:h val="0.17153431313427178"/>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nb-NO" sz="1100" b="0" i="0" u="none" strike="noStrike" kern="1200" baseline="0">
                <a:solidFill>
                  <a:srgbClr val="595959"/>
                </a:solidFill>
                <a:latin typeface="Arial" panose="020B0604020202020204" pitchFamily="34" charset="0"/>
                <a:ea typeface="+mn-ea"/>
                <a:cs typeface="Arial" panose="020B0604020202020204" pitchFamily="34" charset="0"/>
              </a:defRPr>
            </a:pPr>
            <a:r>
              <a:rPr lang="nb-NO" sz="1100" b="0" i="0" u="none" strike="noStrike" kern="1200" baseline="0" dirty="0">
                <a:solidFill>
                  <a:srgbClr val="595959"/>
                </a:solidFill>
                <a:latin typeface="Arial" panose="020B0604020202020204" pitchFamily="34" charset="0"/>
                <a:ea typeface="+mn-ea"/>
                <a:cs typeface="Arial" panose="020B0604020202020204" pitchFamily="34" charset="0"/>
              </a:rPr>
              <a:t>Jeg får noe igjen for å gå på gudstjeneste</a:t>
            </a:r>
          </a:p>
        </c:rich>
      </c:tx>
      <c:layout>
        <c:manualLayout>
          <c:xMode val="edge"/>
          <c:yMode val="edge"/>
          <c:x val="0.39586079043774325"/>
          <c:y val="0.88338172140636761"/>
        </c:manualLayout>
      </c:layout>
      <c:overlay val="0"/>
    </c:title>
    <c:autoTitleDeleted val="0"/>
    <c:plotArea>
      <c:layout>
        <c:manualLayout>
          <c:layoutTarget val="inner"/>
          <c:xMode val="edge"/>
          <c:yMode val="edge"/>
          <c:x val="9.8310407369511243E-3"/>
          <c:y val="0.10516675347977469"/>
          <c:w val="0.98186869883956762"/>
          <c:h val="0.61663019693654264"/>
        </c:manualLayout>
      </c:layout>
      <c:barChart>
        <c:barDir val="col"/>
        <c:grouping val="clustered"/>
        <c:varyColors val="0"/>
        <c:ser>
          <c:idx val="0"/>
          <c:order val="0"/>
          <c:tx>
            <c:strRef>
              <c:f>'Sheet1'!$A$2</c:f>
              <c:strCache>
                <c:ptCount val="1"/>
                <c:pt idx="0">
                  <c:v>Jeg får noe igjen for å gå på gudstjeneste</c:v>
                </c:pt>
              </c:strCache>
            </c:strRef>
          </c:tx>
          <c:spPr>
            <a:solidFill>
              <a:srgbClr val="71C3B3"/>
            </a:solidFill>
            <a:ln>
              <a:noFill/>
            </a:ln>
            <a:effectLst/>
          </c:spPr>
          <c:invertIfNegative val="0"/>
          <c:dPt>
            <c:idx val="0"/>
            <c:invertIfNegative val="0"/>
            <c:bubble3D val="0"/>
            <c:spPr>
              <a:solidFill>
                <a:srgbClr val="71C3B3">
                  <a:lumMod val="75000"/>
                </a:srgbClr>
              </a:solidFill>
              <a:ln>
                <a:noFill/>
              </a:ln>
              <a:effectLst/>
            </c:spPr>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2-88AD-4C3D-A1FE-54AC1D40684E}"/>
              </c:ext>
            </c:extLst>
          </c:dPt>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0.38053222421589999</c:v>
                </c:pt>
                <c:pt idx="1">
                  <c:v>0.35726924806049998</c:v>
                </c:pt>
                <c:pt idx="2">
                  <c:v>0.38443473614020002</c:v>
                </c:pt>
                <c:pt idx="3">
                  <c:v>0.38056570050850003</c:v>
                </c:pt>
                <c:pt idx="4">
                  <c:v>0.4440711099629</c:v>
                </c:pt>
                <c:pt idx="5">
                  <c:v>0.35731670039079999</c:v>
                </c:pt>
                <c:pt idx="6">
                  <c:v>0.3933633592511</c:v>
                </c:pt>
                <c:pt idx="7">
                  <c:v>0.42210701559969999</c:v>
                </c:pt>
                <c:pt idx="8">
                  <c:v>0.37933522439029999</c:v>
                </c:pt>
                <c:pt idx="9">
                  <c:v>0.35622469716389998</c:v>
                </c:pt>
                <c:pt idx="10">
                  <c:v>0.36317656044449997</c:v>
                </c:pt>
                <c:pt idx="11">
                  <c:v>0.37665622896239997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806108490138312"/>
          <c:w val="0.99559395207572654"/>
          <c:h val="0.61035361668611454"/>
        </c:manualLayout>
      </c:layout>
      <c:barChart>
        <c:barDir val="col"/>
        <c:grouping val="clustered"/>
        <c:varyColors val="0"/>
        <c:ser>
          <c:idx val="0"/>
          <c:order val="0"/>
          <c:tx>
            <c:strRef>
              <c:f>'Sheet1'!$A$2</c:f>
              <c:strCache>
                <c:ptCount val="1"/>
                <c:pt idx="0">
                  <c:v>Den norske kirke er en viktig møteplass ved kriser og ulykker</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0.83356843960339999</c:v>
                </c:pt>
                <c:pt idx="1">
                  <c:v>0.81104945761839997</c:v>
                </c:pt>
                <c:pt idx="2">
                  <c:v>0.84273663765999995</c:v>
                </c:pt>
                <c:pt idx="3">
                  <c:v>0.819523333016</c:v>
                </c:pt>
                <c:pt idx="4">
                  <c:v>0.84962440517990001</c:v>
                </c:pt>
                <c:pt idx="5">
                  <c:v>0.85532780891320004</c:v>
                </c:pt>
                <c:pt idx="6">
                  <c:v>0.81247894868019999</c:v>
                </c:pt>
                <c:pt idx="7">
                  <c:v>0.83846164508929999</c:v>
                </c:pt>
                <c:pt idx="8">
                  <c:v>0.85331560699959996</c:v>
                </c:pt>
                <c:pt idx="9">
                  <c:v>0.83823544886470003</c:v>
                </c:pt>
                <c:pt idx="10">
                  <c:v>0.82324201420749998</c:v>
                </c:pt>
                <c:pt idx="11">
                  <c:v>0.82528170772620002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294-4D8B-BA9C-507B9860CD01}"/>
            </c:ext>
          </c:extLst>
        </c:ser>
        <c:ser>
          <c:idx val="1"/>
          <c:order val="1"/>
          <c:tx>
            <c:strRef>
              <c:f>'Sheet1'!$A$3</c:f>
              <c:strCache>
                <c:ptCount val="1"/>
                <c:pt idx="0">
                  <c:v>Den norske kirke bidrar positivt inn i det norske samfunnet</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0.70786498022940003</c:v>
                </c:pt>
                <c:pt idx="1">
                  <c:v>0.68256074872390005</c:v>
                </c:pt>
                <c:pt idx="2">
                  <c:v>0.71127178895520005</c:v>
                </c:pt>
                <c:pt idx="3">
                  <c:v>0.69577102436460003</c:v>
                </c:pt>
                <c:pt idx="4">
                  <c:v>0.7315204946196</c:v>
                </c:pt>
                <c:pt idx="5">
                  <c:v>0.71352996385409995</c:v>
                </c:pt>
                <c:pt idx="6">
                  <c:v>0.69937017231499998</c:v>
                </c:pt>
                <c:pt idx="7">
                  <c:v>0.68864929665959995</c:v>
                </c:pt>
                <c:pt idx="8">
                  <c:v>0.71805439805100002</c:v>
                </c:pt>
                <c:pt idx="9">
                  <c:v>0.72162163342170005</c:v>
                </c:pt>
                <c:pt idx="10">
                  <c:v>0.7040376527044</c:v>
                </c:pt>
                <c:pt idx="11">
                  <c:v>0.71580695123180005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294-4D8B-BA9C-507B9860CD01}"/>
            </c:ext>
          </c:extLst>
        </c:ser>
        <c:ser>
          <c:idx val="2"/>
          <c:order val="2"/>
          <c:tx>
            <c:strRef>
              <c:f>'Sheet1'!$A$4</c:f>
              <c:strCache>
                <c:ptCount val="1"/>
                <c:pt idx="0">
                  <c:v>Den norske kirke forvalter den kristne kulturarven på en god måte</c:v>
                </c:pt>
              </c:strCache>
            </c:strRef>
          </c:tx>
          <c:spPr>
            <a:solidFill>
              <a:schemeClr val="accent3"/>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0.66355598383409997</c:v>
                </c:pt>
                <c:pt idx="1">
                  <c:v>0.62578800697579995</c:v>
                </c:pt>
                <c:pt idx="2">
                  <c:v>0.71609003639159996</c:v>
                </c:pt>
                <c:pt idx="3">
                  <c:v>0.64227943686660005</c:v>
                </c:pt>
                <c:pt idx="4">
                  <c:v>0.68707670570299995</c:v>
                </c:pt>
                <c:pt idx="5">
                  <c:v>0.62848344038530002</c:v>
                </c:pt>
                <c:pt idx="6">
                  <c:v>0.65933774174350002</c:v>
                </c:pt>
                <c:pt idx="7">
                  <c:v>0.6372664040771</c:v>
                </c:pt>
                <c:pt idx="8">
                  <c:v>0.69376631134910005</c:v>
                </c:pt>
                <c:pt idx="9">
                  <c:v>0.6991508482737</c:v>
                </c:pt>
                <c:pt idx="10">
                  <c:v>0.68504977478369999</c:v>
                </c:pt>
                <c:pt idx="11">
                  <c:v>0.64773686516310003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F294-4D8B-BA9C-507B9860CD01}"/>
            </c:ext>
          </c:extLst>
        </c:ser>
        <c:ser>
          <c:idx val="3"/>
          <c:order val="3"/>
          <c:tx>
            <c:strRef>
              <c:f>'Sheet1'!$A$5</c:f>
              <c:strCache>
                <c:ptCount val="1"/>
                <c:pt idx="0">
                  <c:v>Den norske kirke bidrar til et samfunn preget av tillit</c:v>
                </c:pt>
              </c:strCache>
            </c:strRef>
          </c:tx>
          <c:spPr>
            <a:solidFill>
              <a:schemeClr val="accent4"/>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'Sheet1'!$B$5:$M$5</c:f>
              <c:numCache>
                <c:formatCode>0%</c:formatCode>
                <c:ptCount val="12"/>
                <c:pt idx="0">
                  <c:v>0.53399909959400005</c:v>
                </c:pt>
                <c:pt idx="1">
                  <c:v>0.48231632192000001</c:v>
                </c:pt>
                <c:pt idx="2">
                  <c:v>0.50827426205589998</c:v>
                </c:pt>
                <c:pt idx="3">
                  <c:v>0.52319361006209997</c:v>
                </c:pt>
                <c:pt idx="4">
                  <c:v>0.54286698559949997</c:v>
                </c:pt>
                <c:pt idx="5">
                  <c:v>0.54917873666700001</c:v>
                </c:pt>
                <c:pt idx="6">
                  <c:v>0.53122270099659996</c:v>
                </c:pt>
                <c:pt idx="7">
                  <c:v>0.54278640236520004</c:v>
                </c:pt>
                <c:pt idx="8">
                  <c:v>0.55484460562649995</c:v>
                </c:pt>
                <c:pt idx="9">
                  <c:v>0.54445632483170003</c:v>
                </c:pt>
                <c:pt idx="10">
                  <c:v>0.51936604037940004</c:v>
                </c:pt>
                <c:pt idx="11">
                  <c:v>0.54069296236249997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F294-4D8B-BA9C-507B9860CD01}"/>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lgn="ctr">
              <a:defRPr lang="en-US"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legend>
      <c:legendPos val="r"/>
      <c:layout>
        <c:manualLayout>
          <c:xMode val="edge"/>
          <c:yMode val="edge"/>
          <c:x val="2.6078713697003344E-2"/>
          <c:y val="0.82798011340875721"/>
          <c:w val="0.94759500005579367"/>
          <c:h val="0.17153431313427178"/>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60297267086835"/>
          <c:y val="3.1331751490673583E-2"/>
          <c:w val="0.61339702732913171"/>
          <c:h val="0.94618344937916543"/>
        </c:manualLayout>
      </c:layout>
      <c:barChart>
        <c:barDir val="bar"/>
        <c:grouping val="clustered"/>
        <c:varyColors val="0"/>
        <c:ser>
          <c:idx val="1"/>
          <c:order val="1"/>
          <c:tx>
            <c:strRef>
              <c:f>Sheet1!$C$1</c:f>
              <c:strCache>
                <c:ptCount val="1"/>
                <c:pt idx="0">
                  <c:v>2020</c:v>
                </c:pt>
              </c:strCache>
            </c:strRef>
          </c:tx>
          <c:spPr>
            <a:solidFill>
              <a:schemeClr val="accent1">
                <a:lumMod val="40000"/>
                <a:lumOff val="60000"/>
              </a:schemeClr>
            </a:solidFill>
          </c:spPr>
          <c:invertIfNegative val="0"/>
          <c:dLbls>
            <c:delete val="1"/>
          </c:dLbls>
          <c:cat>
            <c:strRef>
              <c:f>Sheet1!$A$2:$A$16</c:f>
              <c:strCache>
                <c:ptCount val="15"/>
                <c:pt idx="0">
                  <c:v>Jeg har ikke vært i kirken i løpet av de siste 12 månedene</c:v>
                </c:pt>
                <c:pt idx="1">
                  <c:v>Vet ikke/husker ikke</c:v>
                </c:pt>
                <c:pt idx="2">
                  <c:v>Vært i kirken, men ingen av alternativene over passer</c:v>
                </c:pt>
                <c:pt idx="3">
                  <c:v>Fulgt barn eller barnebarn til kirkens barne- og ungdomsarbeid</c:v>
                </c:pt>
                <c:pt idx="4">
                  <c:v>Vært i en åpen kirke utenom gudstjeneste eller arrangement</c:v>
                </c:pt>
                <c:pt idx="5">
                  <c:v>Kirkelig vielse</c:v>
                </c:pt>
                <c:pt idx="6">
                  <c:v>Deltatt på aktiviteter som kirken har utenom gudstjenester</c:v>
                </c:pt>
                <c:pt idx="7">
                  <c:v>Besøkt en kirke på reise i Norge</c:v>
                </c:pt>
                <c:pt idx="8">
                  <c:v>Gudstjeneste på julaften</c:v>
                </c:pt>
                <c:pt idx="9">
                  <c:v>Gudstjeneste uten at anledningen var dåp, konfirmasjon eller julaften</c:v>
                </c:pt>
                <c:pt idx="10">
                  <c:v>Kirkelig konfirmasjon</c:v>
                </c:pt>
                <c:pt idx="11">
                  <c:v>Gudstjeneste med dåp</c:v>
                </c:pt>
                <c:pt idx="12">
                  <c:v>Konsert- eller kulturarrangement i en kirke</c:v>
                </c:pt>
                <c:pt idx="13">
                  <c:v>Kirkelig begravelse</c:v>
                </c:pt>
                <c:pt idx="14">
                  <c:v>Besøkt en gravplass/kirkegård</c:v>
                </c:pt>
              </c:strCache>
            </c:strRef>
          </c:cat>
          <c:val>
            <c:numRef>
              <c:f>Sheet1!$C$2:$C$16</c:f>
              <c:numCache>
                <c:formatCode>0%</c:formatCode>
                <c:ptCount val="15"/>
                <c:pt idx="0">
                  <c:v>0.12471085539810001</c:v>
                </c:pt>
                <c:pt idx="1">
                  <c:v>0</c:v>
                </c:pt>
                <c:pt idx="2">
                  <c:v>5.7677813268189999E-2</c:v>
                </c:pt>
                <c:pt idx="3">
                  <c:v>4.9755553927430002E-2</c:v>
                </c:pt>
                <c:pt idx="4" formatCode="General">
                  <c:v>0</c:v>
                </c:pt>
                <c:pt idx="5">
                  <c:v>5.5705633572050002E-2</c:v>
                </c:pt>
                <c:pt idx="6" formatCode="General">
                  <c:v>0</c:v>
                </c:pt>
                <c:pt idx="7" formatCode="General">
                  <c:v>0</c:v>
                </c:pt>
                <c:pt idx="8">
                  <c:v>0.16753490428029999</c:v>
                </c:pt>
                <c:pt idx="9">
                  <c:v>0.19258538791550001</c:v>
                </c:pt>
                <c:pt idx="10">
                  <c:v>0.23426944928179999</c:v>
                </c:pt>
                <c:pt idx="11">
                  <c:v>0.19877021914689999</c:v>
                </c:pt>
                <c:pt idx="12">
                  <c:v>0.26139619806710002</c:v>
                </c:pt>
                <c:pt idx="13">
                  <c:v>0.45246700178909999</c:v>
                </c:pt>
                <c:pt idx="14">
                  <c:v>0.65553403415010003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275-4A5E-BAA7-36EB5D8A7FFC}"/>
            </c:ext>
          </c:extLst>
        </c:ser>
        <c:ser>
          <c:idx val="2"/>
          <c:order val="2"/>
          <c:tx>
            <c:strRef>
              <c:f>Sheet1!$D$1</c:f>
              <c:strCache>
                <c:ptCount val="1"/>
                <c:pt idx="0">
                  <c:v>2021</c:v>
                </c:pt>
              </c:strCache>
            </c:strRef>
          </c:tx>
          <c:spPr>
            <a:solidFill>
              <a:schemeClr val="accent1">
                <a:lumMod val="60000"/>
                <a:lumOff val="40000"/>
              </a:schemeClr>
            </a:solidFill>
          </c:spPr>
          <c:invertIfNegative val="0"/>
          <c:dLbls>
            <c:delete val="1"/>
          </c:dLbls>
          <c:cat>
            <c:strRef>
              <c:f>Sheet1!$A$2:$A$16</c:f>
              <c:strCache>
                <c:ptCount val="15"/>
                <c:pt idx="0">
                  <c:v>Jeg har ikke vært i kirken i løpet av de siste 12 månedene</c:v>
                </c:pt>
                <c:pt idx="1">
                  <c:v>Vet ikke/husker ikke</c:v>
                </c:pt>
                <c:pt idx="2">
                  <c:v>Vært i kirken, men ingen av alternativene over passer</c:v>
                </c:pt>
                <c:pt idx="3">
                  <c:v>Fulgt barn eller barnebarn til kirkens barne- og ungdomsarbeid</c:v>
                </c:pt>
                <c:pt idx="4">
                  <c:v>Vært i en åpen kirke utenom gudstjeneste eller arrangement</c:v>
                </c:pt>
                <c:pt idx="5">
                  <c:v>Kirkelig vielse</c:v>
                </c:pt>
                <c:pt idx="6">
                  <c:v>Deltatt på aktiviteter som kirken har utenom gudstjenester</c:v>
                </c:pt>
                <c:pt idx="7">
                  <c:v>Besøkt en kirke på reise i Norge</c:v>
                </c:pt>
                <c:pt idx="8">
                  <c:v>Gudstjeneste på julaften</c:v>
                </c:pt>
                <c:pt idx="9">
                  <c:v>Gudstjeneste uten at anledningen var dåp, konfirmasjon eller julaften</c:v>
                </c:pt>
                <c:pt idx="10">
                  <c:v>Kirkelig konfirmasjon</c:v>
                </c:pt>
                <c:pt idx="11">
                  <c:v>Gudstjeneste med dåp</c:v>
                </c:pt>
                <c:pt idx="12">
                  <c:v>Konsert- eller kulturarrangement i en kirke</c:v>
                </c:pt>
                <c:pt idx="13">
                  <c:v>Kirkelig begravelse</c:v>
                </c:pt>
                <c:pt idx="14">
                  <c:v>Besøkt en gravplass/kirkegård</c:v>
                </c:pt>
              </c:strCache>
            </c:strRef>
          </c:cat>
          <c:val>
            <c:numRef>
              <c:f>Sheet1!$D$2:$D$16</c:f>
              <c:numCache>
                <c:formatCode>0%</c:formatCode>
                <c:ptCount val="15"/>
                <c:pt idx="0">
                  <c:v>0.16872421242390001</c:v>
                </c:pt>
                <c:pt idx="1">
                  <c:v>1.5105500641460001E-2</c:v>
                </c:pt>
                <c:pt idx="2">
                  <c:v>2.532068179899E-2</c:v>
                </c:pt>
                <c:pt idx="3">
                  <c:v>5.2150772831059997E-2</c:v>
                </c:pt>
                <c:pt idx="4">
                  <c:v>0.1276252790048</c:v>
                </c:pt>
                <c:pt idx="5">
                  <c:v>9.2458302543779999E-2</c:v>
                </c:pt>
                <c:pt idx="6" formatCode="General">
                  <c:v>0</c:v>
                </c:pt>
                <c:pt idx="7">
                  <c:v>0.16000668446649999</c:v>
                </c:pt>
                <c:pt idx="8">
                  <c:v>0.11225817156869999</c:v>
                </c:pt>
                <c:pt idx="9">
                  <c:v>0.17008940750330001</c:v>
                </c:pt>
                <c:pt idx="10">
                  <c:v>0.24432858823180001</c:v>
                </c:pt>
                <c:pt idx="11">
                  <c:v>0.25829127751800002</c:v>
                </c:pt>
                <c:pt idx="12">
                  <c:v>0.20420602499160001</c:v>
                </c:pt>
                <c:pt idx="13">
                  <c:v>0.34341412960869999</c:v>
                </c:pt>
                <c:pt idx="14">
                  <c:v>0.59299187812760001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275-4A5E-BAA7-36EB5D8A7FFC}"/>
            </c:ext>
          </c:extLst>
        </c:ser>
        <c:ser>
          <c:idx val="3"/>
          <c:order val="3"/>
          <c:tx>
            <c:strRef>
              <c:f>Sheet1!$E$1</c:f>
              <c:strCache>
                <c:ptCount val="1"/>
                <c:pt idx="0">
                  <c:v>2023</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800">
                    <a:latin typeface="Arial" panose="020B0604020202020204" pitchFamily="34" charset="0"/>
                    <a:cs typeface="Arial" panose="020B0604020202020204" pitchFamily="34" charset="0"/>
                  </a:defRPr>
                </a:pPr>
                <a:endParaRPr lang="nb-NO"/>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Sheet1!$A$2:$A$16</c:f>
              <c:strCache>
                <c:ptCount val="15"/>
                <c:pt idx="0">
                  <c:v>Jeg har ikke vært i kirken i løpet av de siste 12 månedene</c:v>
                </c:pt>
                <c:pt idx="1">
                  <c:v>Vet ikke/husker ikke</c:v>
                </c:pt>
                <c:pt idx="2">
                  <c:v>Vært i kirken, men ingen av alternativene over passer</c:v>
                </c:pt>
                <c:pt idx="3">
                  <c:v>Fulgt barn eller barnebarn til kirkens barne- og ungdomsarbeid</c:v>
                </c:pt>
                <c:pt idx="4">
                  <c:v>Vært i en åpen kirke utenom gudstjeneste eller arrangement</c:v>
                </c:pt>
                <c:pt idx="5">
                  <c:v>Kirkelig vielse</c:v>
                </c:pt>
                <c:pt idx="6">
                  <c:v>Deltatt på aktiviteter som kirken har utenom gudstjenester</c:v>
                </c:pt>
                <c:pt idx="7">
                  <c:v>Besøkt en kirke på reise i Norge</c:v>
                </c:pt>
                <c:pt idx="8">
                  <c:v>Gudstjeneste på julaften</c:v>
                </c:pt>
                <c:pt idx="9">
                  <c:v>Gudstjeneste uten at anledningen var dåp, konfirmasjon eller julaften</c:v>
                </c:pt>
                <c:pt idx="10">
                  <c:v>Kirkelig konfirmasjon</c:v>
                </c:pt>
                <c:pt idx="11">
                  <c:v>Gudstjeneste med dåp</c:v>
                </c:pt>
                <c:pt idx="12">
                  <c:v>Konsert- eller kulturarrangement i en kirke</c:v>
                </c:pt>
                <c:pt idx="13">
                  <c:v>Kirkelig begravelse</c:v>
                </c:pt>
                <c:pt idx="14">
                  <c:v>Besøkt en gravplass/kirkegård</c:v>
                </c:pt>
              </c:strCache>
            </c:strRef>
          </c:cat>
          <c:val>
            <c:numRef>
              <c:f>Sheet1!$E$2:$E$16</c:f>
              <c:numCache>
                <c:formatCode>0%</c:formatCode>
                <c:ptCount val="15"/>
                <c:pt idx="0">
                  <c:v>9.8219880098709994E-2</c:v>
                </c:pt>
                <c:pt idx="1">
                  <c:v>6.8277180775370002E-3</c:v>
                </c:pt>
                <c:pt idx="2">
                  <c:v>2.2636063828910001E-2</c:v>
                </c:pt>
                <c:pt idx="3">
                  <c:v>7.2067983158479995E-2</c:v>
                </c:pt>
                <c:pt idx="4">
                  <c:v>0.1167398188629</c:v>
                </c:pt>
                <c:pt idx="5">
                  <c:v>0.1236181231027</c:v>
                </c:pt>
                <c:pt idx="6">
                  <c:v>0.12610461283800001</c:v>
                </c:pt>
                <c:pt idx="7">
                  <c:v>0.15205180594010001</c:v>
                </c:pt>
                <c:pt idx="8">
                  <c:v>0.16133971236569999</c:v>
                </c:pt>
                <c:pt idx="9">
                  <c:v>0.16026697587720001</c:v>
                </c:pt>
                <c:pt idx="10">
                  <c:v>0.25023882934980002</c:v>
                </c:pt>
                <c:pt idx="11">
                  <c:v>0.24976341297759999</c:v>
                </c:pt>
                <c:pt idx="12">
                  <c:v>0.25270151209480002</c:v>
                </c:pt>
                <c:pt idx="13">
                  <c:v>0.50379321626219997</c:v>
                </c:pt>
                <c:pt idx="14">
                  <c:v>0.67195995644840001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275-4A5E-BAA7-36EB5D8A7FFC}"/>
            </c:ext>
          </c:extLst>
        </c:ser>
        <c:ser>
          <c:idx val="4"/>
          <c:order val="4"/>
          <c:tx>
            <c:strRef>
              <c:f>Sheet1!$F$1</c:f>
              <c:strCache>
                <c:ptCount val="1"/>
                <c:pt idx="0">
                  <c:v>2025</c:v>
                </c:pt>
              </c:strCache>
            </c:strRef>
          </c:tx>
          <c:spPr>
            <a:solidFill>
              <a:schemeClr val="accent1">
                <a:lumMod val="75000"/>
              </a:schemeClr>
            </a:solidFill>
          </c:spPr>
          <c:invertIfNegative val="0"/>
          <c:dLbls>
            <c:spPr>
              <a:noFill/>
              <a:ln>
                <a:noFill/>
              </a:ln>
              <a:effectLst/>
            </c:spPr>
            <c:txPr>
              <a:bodyPr wrap="square" lIns="38100" tIns="19050" rIns="38100" bIns="19050" anchor="ctr">
                <a:spAutoFit/>
              </a:bodyPr>
              <a:lstStyle/>
              <a:p>
                <a:pPr>
                  <a:defRPr sz="800" b="1">
                    <a:latin typeface="Arial" panose="020B0604020202020204" pitchFamily="34" charset="0"/>
                    <a:cs typeface="Arial" panose="020B0604020202020204" pitchFamily="34" charset="0"/>
                  </a:defRPr>
                </a:pPr>
                <a:endParaRPr lang="nb-NO"/>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Sheet1!$A$2:$A$16</c:f>
              <c:strCache>
                <c:ptCount val="15"/>
                <c:pt idx="0">
                  <c:v>Jeg har ikke vært i kirken i løpet av de siste 12 månedene</c:v>
                </c:pt>
                <c:pt idx="1">
                  <c:v>Vet ikke/husker ikke</c:v>
                </c:pt>
                <c:pt idx="2">
                  <c:v>Vært i kirken, men ingen av alternativene over passer</c:v>
                </c:pt>
                <c:pt idx="3">
                  <c:v>Fulgt barn eller barnebarn til kirkens barne- og ungdomsarbeid</c:v>
                </c:pt>
                <c:pt idx="4">
                  <c:v>Vært i en åpen kirke utenom gudstjeneste eller arrangement</c:v>
                </c:pt>
                <c:pt idx="5">
                  <c:v>Kirkelig vielse</c:v>
                </c:pt>
                <c:pt idx="6">
                  <c:v>Deltatt på aktiviteter som kirken har utenom gudstjenester</c:v>
                </c:pt>
                <c:pt idx="7">
                  <c:v>Besøkt en kirke på reise i Norge</c:v>
                </c:pt>
                <c:pt idx="8">
                  <c:v>Gudstjeneste på julaften</c:v>
                </c:pt>
                <c:pt idx="9">
                  <c:v>Gudstjeneste uten at anledningen var dåp, konfirmasjon eller julaften</c:v>
                </c:pt>
                <c:pt idx="10">
                  <c:v>Kirkelig konfirmasjon</c:v>
                </c:pt>
                <c:pt idx="11">
                  <c:v>Gudstjeneste med dåp</c:v>
                </c:pt>
                <c:pt idx="12">
                  <c:v>Konsert- eller kulturarrangement i en kirke</c:v>
                </c:pt>
                <c:pt idx="13">
                  <c:v>Kirkelig begravelse</c:v>
                </c:pt>
                <c:pt idx="14">
                  <c:v>Besøkt en gravplass/kirkegård</c:v>
                </c:pt>
              </c:strCache>
            </c:strRef>
          </c:cat>
          <c:val>
            <c:numRef>
              <c:f>Sheet1!$F$2:$F$16</c:f>
              <c:numCache>
                <c:formatCode>0%</c:formatCode>
                <c:ptCount val="15"/>
                <c:pt idx="0">
                  <c:v>0.11718577095759999</c:v>
                </c:pt>
                <c:pt idx="1">
                  <c:v>8.8531408817029995E-3</c:v>
                </c:pt>
                <c:pt idx="2">
                  <c:v>1.469235189542E-2</c:v>
                </c:pt>
                <c:pt idx="3">
                  <c:v>6.1620228441180001E-2</c:v>
                </c:pt>
                <c:pt idx="4">
                  <c:v>8.1465023638150003E-2</c:v>
                </c:pt>
                <c:pt idx="5">
                  <c:v>9.5527153190850006E-2</c:v>
                </c:pt>
                <c:pt idx="6">
                  <c:v>0.12842848765350001</c:v>
                </c:pt>
                <c:pt idx="7">
                  <c:v>0.13441850827330001</c:v>
                </c:pt>
                <c:pt idx="8">
                  <c:v>0.14815739541260001</c:v>
                </c:pt>
                <c:pt idx="9">
                  <c:v>0.1836248347976</c:v>
                </c:pt>
                <c:pt idx="10">
                  <c:v>0.22179623570359999</c:v>
                </c:pt>
                <c:pt idx="11">
                  <c:v>0.2277266136145</c:v>
                </c:pt>
                <c:pt idx="12">
                  <c:v>0.3254561138882</c:v>
                </c:pt>
                <c:pt idx="13">
                  <c:v>0.50145865198280004</c:v>
                </c:pt>
                <c:pt idx="14">
                  <c:v>0.58283950829389997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8275-4A5E-BAA7-36EB5D8A7FFC}"/>
            </c:ext>
          </c:extLst>
        </c:ser>
        <c:dLbls>
          <c:showLegendKey val="0"/>
          <c:showVal val="1"/>
          <c:showCatName val="0"/>
          <c:showSerName val="0"/>
          <c:showPercent val="0"/>
          <c:showBubbleSize val="0"/>
        </c:dLbls>
        <c:gapWidth val="50"/>
        <c:axId val="1"/>
        <c:axId val="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2019</c:v>
                      </c:pt>
                    </c:strCache>
                  </c:strRef>
                </c:tx>
                <c:spPr>
                  <a:solidFill>
                    <a:schemeClr val="accent1">
                      <a:lumMod val="20000"/>
                      <a:lumOff val="80000"/>
                    </a:schemeClr>
                  </a:solidFill>
                </c:spPr>
                <c:invertIfNegative val="0"/>
                <c:dLbls>
                  <c:delete val="1"/>
                </c:dLbls>
                <c:cat>
                  <c:strRef>
                    <c:extLst>
                      <c:ext uri="{02D57815-91ED-43cb-92C2-25804820EDAC}">
                        <c15:formulaRef>
                          <c15:sqref>Sheet1!$A$2:$A$16</c15:sqref>
                        </c15:formulaRef>
                      </c:ext>
                    </c:extLst>
                    <c:strCache>
                      <c:ptCount val="15"/>
                      <c:pt idx="0">
                        <c:v>Jeg har ikke vært i kirken i løpet av de siste 12 månedene</c:v>
                      </c:pt>
                      <c:pt idx="1">
                        <c:v>Vet ikke/husker ikke</c:v>
                      </c:pt>
                      <c:pt idx="2">
                        <c:v>Vært i kirken, men ingen av alternativene over passer</c:v>
                      </c:pt>
                      <c:pt idx="3">
                        <c:v>Fulgt barn eller barnebarn til kirkens barne- og ungdomsarbeid</c:v>
                      </c:pt>
                      <c:pt idx="4">
                        <c:v>Vært i en åpen kirke utenom gudstjeneste eller arrangement</c:v>
                      </c:pt>
                      <c:pt idx="5">
                        <c:v>Kirkelig vielse</c:v>
                      </c:pt>
                      <c:pt idx="6">
                        <c:v>Deltatt på aktiviteter som kirken har utenom gudstjenester</c:v>
                      </c:pt>
                      <c:pt idx="7">
                        <c:v>Besøkt en kirke på reise i Norge</c:v>
                      </c:pt>
                      <c:pt idx="8">
                        <c:v>Gudstjeneste på julaften</c:v>
                      </c:pt>
                      <c:pt idx="9">
                        <c:v>Gudstjeneste uten at anledningen var dåp, konfirmasjon eller julaften</c:v>
                      </c:pt>
                      <c:pt idx="10">
                        <c:v>Kirkelig konfirmasjon</c:v>
                      </c:pt>
                      <c:pt idx="11">
                        <c:v>Gudstjeneste med dåp</c:v>
                      </c:pt>
                      <c:pt idx="12">
                        <c:v>Konsert- eller kulturarrangement i en kirke</c:v>
                      </c:pt>
                      <c:pt idx="13">
                        <c:v>Kirkelig begravelse</c:v>
                      </c:pt>
                      <c:pt idx="14">
                        <c:v>Besøkt en gravplass/kirkegård</c:v>
                      </c:pt>
                    </c:strCache>
                  </c:strRef>
                </c:cat>
                <c:val>
                  <c:numRef>
                    <c:extLst>
                      <c:ext uri="{02D57815-91ED-43cb-92C2-25804820EDAC}">
                        <c15:formulaRef>
                          <c15:sqref>Sheet1!$B$2:$B$16</c15:sqref>
                        </c15:formulaRef>
                      </c:ext>
                    </c:extLst>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275-4A5E-BAA7-36EB5D8A7FFC}"/>
                  </c:ext>
                </c:extLst>
              </c15:ser>
            </c15:filteredBarSeries>
          </c:ext>
        </c:extLst>
      </c:barChart>
      <c:catAx>
        <c:axId val="1"/>
        <c:scaling>
          <c:orientation val="minMax"/>
        </c:scaling>
        <c:delete val="0"/>
        <c:axPos val="l"/>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8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b"/>
        <c:numFmt formatCode="General" sourceLinked="0"/>
        <c:majorTickMark val="none"/>
        <c:minorTickMark val="none"/>
        <c:tickLblPos val="nextTo"/>
        <c:crossAx val="1"/>
        <c:crosses val="autoZero"/>
        <c:crossBetween val="between"/>
      </c:valAx>
    </c:plotArea>
    <c:legend>
      <c:legendPos val="r"/>
      <c:legendEntry>
        <c:idx val="0"/>
        <c:txPr>
          <a:bodyPr rot="0" spcFirstLastPara="1" vertOverflow="ellipsis" vert="horz" wrap="square" anchor="ctr" anchorCtr="1"/>
          <a:lstStyle/>
          <a:p>
            <a:pPr>
              <a:defRPr sz="800" b="1"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Entry>
      <c:layout>
        <c:manualLayout>
          <c:xMode val="edge"/>
          <c:yMode val="edge"/>
          <c:x val="0.79252078331878217"/>
          <c:y val="0.68873244948560197"/>
          <c:w val="0.20287041253869414"/>
          <c:h val="0.28952830628422266"/>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5="http://schemas.microsoft.com/office/drawing/2012/chart" xmlns:c16="http://schemas.microsoft.com/office/drawing/2014/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86857009909767"/>
          <c:y val="3.6220310753154301E-2"/>
          <c:w val="0.52313142990090222"/>
          <c:h val="0.94570503281019547"/>
        </c:manualLayout>
      </c:layout>
      <c:barChart>
        <c:barDir val="bar"/>
        <c:grouping val="clustered"/>
        <c:varyColors val="0"/>
        <c:ser>
          <c:idx val="0"/>
          <c:order val="0"/>
          <c:tx>
            <c:strRef>
              <c:f>'Sheet1'!$B$1</c:f>
              <c:strCache>
                <c:ptCount val="1"/>
                <c:pt idx="0">
                  <c:v>%</c:v>
                </c:pt>
              </c:strCache>
            </c:strRef>
          </c:tx>
          <c:spPr>
            <a:solidFill>
              <a:srgbClr val="71C3B3"/>
            </a:solidFill>
          </c:spPr>
          <c:invertIfNegative val="0"/>
          <c:dPt>
            <c:idx val="16"/>
            <c:invertIfNegative val="0"/>
            <c:bubble3D val="0"/>
            <c:spPr>
              <a:solidFill>
                <a:srgbClr val="FFFFFF">
                  <a:lumMod val="50000"/>
                </a:srgbClr>
              </a:solidFill>
            </c:spPr>
            <c:extLst xmlns:c15="http://schemas.microsoft.com/office/drawing/2012/chart" xmlns:a14="http://schemas.microsoft.com/office/drawing/2010/main"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F37-445D-9DFB-31899CADFA78}"/>
              </c:ext>
            </c:extLst>
          </c:dPt>
          <c:dPt>
            <c:idx val="17"/>
            <c:invertIfNegative val="0"/>
            <c:bubble3D val="0"/>
            <c:spPr>
              <a:solidFill>
                <a:srgbClr val="FFFFFF">
                  <a:lumMod val="50000"/>
                </a:srgbClr>
              </a:solidFill>
            </c:spPr>
            <c:extLst xmlns:c15="http://schemas.microsoft.com/office/drawing/2012/chart" xmlns:a14="http://schemas.microsoft.com/office/drawing/2010/main"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F37-445D-9DFB-31899CADFA78}"/>
              </c:ext>
            </c:extLst>
          </c:dPt>
          <c:dPt>
            <c:idx val="18"/>
            <c:invertIfNegative val="0"/>
            <c:bubble3D val="0"/>
            <c:spPr>
              <a:solidFill>
                <a:srgbClr val="FFFFFF">
                  <a:lumMod val="75000"/>
                </a:srgbClr>
              </a:solidFill>
            </c:spPr>
            <c:extLst xmlns:c15="http://schemas.microsoft.com/office/drawing/2012/chart" xmlns:a14="http://schemas.microsoft.com/office/drawing/2010/main"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F37-445D-9DFB-31899CADFA78}"/>
              </c:ext>
            </c:extLst>
          </c:dPt>
          <c:dLbls>
            <c:spPr>
              <a:noFill/>
              <a:ln>
                <a:noFill/>
              </a:ln>
              <a:effectLst/>
            </c:spPr>
            <c:txPr>
              <a:bodyPr/>
              <a:lstStyle/>
              <a:p>
                <a:pPr>
                  <a:defRPr sz="900" b="1">
                    <a:latin typeface="Arial"/>
                    <a:ea typeface="Arial"/>
                    <a:cs typeface="Arial"/>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a14="http://schemas.microsoft.com/office/drawing/2010/main" xmlns:c16r3="http://schemas.microsoft.com/office/drawing/2017/03/chart">
              <c:ext xmlns:c15="http://schemas.microsoft.com/office/drawing/2012/chart" uri="{CE6537A1-D6FC-4f65-9D91-7224C49458BB}">
                <c15:showLeaderLines val="1"/>
              </c:ext>
            </c:extLst>
          </c:dLbls>
          <c:cat>
            <c:strRef>
              <c:f>'Sheet1'!$A$2:$A$20</c:f>
              <c:strCache>
                <c:ptCount val="19"/>
                <c:pt idx="0">
                  <c:v>Støtter mennesker som er i sorg</c:v>
                </c:pt>
                <c:pt idx="1">
                  <c:v>Gir mennesker rammer for viktige hendelser i livet (dåp, konfirmasjon, vielser og begravelser)</c:v>
                </c:pt>
                <c:pt idx="2">
                  <c:v>Tilbyr samtaler for dem som trenger det</c:v>
                </c:pt>
                <c:pt idx="3">
                  <c:v>Tar vare på den kristne kulturarven</c:v>
                </c:pt>
                <c:pt idx="4">
                  <c:v>Tilbyr fellesskap i nasjonale og lokale kriser</c:v>
                </c:pt>
                <c:pt idx="5">
                  <c:v>Driver sosialt arbeid for mennesker som faller utenfor samfunnet</c:v>
                </c:pt>
                <c:pt idx="6">
                  <c:v>Besøker eller har tilbud til eldre og ensomme</c:v>
                </c:pt>
                <c:pt idx="7">
                  <c:v>Tilbyr fellesskap for alle generasjoner</c:v>
                </c:pt>
                <c:pt idx="8">
                  <c:v>Gjennomfører gudstjenester</c:v>
                </c:pt>
                <c:pt idx="9">
                  <c:v>Formidler håp og ber om fred</c:v>
                </c:pt>
                <c:pt idx="10">
                  <c:v>Samler mennesker til kulturarrangementer</c:v>
                </c:pt>
                <c:pt idx="11">
                  <c:v>Holder kirken åpen utenom arrangementer</c:v>
                </c:pt>
                <c:pt idx="12">
                  <c:v>Gir dødsbud</c:v>
                </c:pt>
                <c:pt idx="13">
                  <c:v>Gir et godt tilbud til mennesker uavhengig av funksjonsevne</c:v>
                </c:pt>
                <c:pt idx="14">
                  <c:v>Legger til rette for frivillighet</c:v>
                </c:pt>
                <c:pt idx="15">
                  <c:v>Arbeider for klima og miljø</c:v>
                </c:pt>
                <c:pt idx="16">
                  <c:v>Ingen av disse</c:v>
                </c:pt>
                <c:pt idx="17">
                  <c:v>Jeg synes ikke Den norske kirke er samfunnsnyttig</c:v>
                </c:pt>
                <c:pt idx="18">
                  <c:v>Vet ikke</c:v>
                </c:pt>
              </c:strCache>
            </c:strRef>
          </c:cat>
          <c:val>
            <c:numRef>
              <c:f>'Sheet1'!$B$2:$B$20</c:f>
              <c:numCache>
                <c:formatCode>0%</c:formatCode>
                <c:ptCount val="19"/>
                <c:pt idx="0">
                  <c:v>0.78265822400319995</c:v>
                </c:pt>
                <c:pt idx="1">
                  <c:v>0.66743294898439998</c:v>
                </c:pt>
                <c:pt idx="2">
                  <c:v>0.59374234741739995</c:v>
                </c:pt>
                <c:pt idx="3">
                  <c:v>0.55502905719329998</c:v>
                </c:pt>
                <c:pt idx="4">
                  <c:v>0.53658404017520001</c:v>
                </c:pt>
                <c:pt idx="5">
                  <c:v>0.51815273025410002</c:v>
                </c:pt>
                <c:pt idx="6">
                  <c:v>0.45216406815569998</c:v>
                </c:pt>
                <c:pt idx="7">
                  <c:v>0.44973787406780003</c:v>
                </c:pt>
                <c:pt idx="8">
                  <c:v>0.42484633169399999</c:v>
                </c:pt>
                <c:pt idx="9">
                  <c:v>0.40693585843660002</c:v>
                </c:pt>
                <c:pt idx="10">
                  <c:v>0.40206212273850001</c:v>
                </c:pt>
                <c:pt idx="11">
                  <c:v>0.38429837092769997</c:v>
                </c:pt>
                <c:pt idx="12">
                  <c:v>0.38098398989420001</c:v>
                </c:pt>
                <c:pt idx="13">
                  <c:v>0.32767030446500001</c:v>
                </c:pt>
                <c:pt idx="14">
                  <c:v>0.31279095688289998</c:v>
                </c:pt>
                <c:pt idx="15">
                  <c:v>7.249396745278E-2</c:v>
                </c:pt>
                <c:pt idx="16">
                  <c:v>5.4989484038029997E-3</c:v>
                </c:pt>
                <c:pt idx="17">
                  <c:v>2.416174400888E-2</c:v>
                </c:pt>
                <c:pt idx="18">
                  <c:v>3.3668206275900003E-2</c:v>
                </c:pt>
              </c:numCache>
            </c:numRef>
          </c:val>
          <c:extLst xmlns:mc="http://schemas.openxmlformats.org/markup-compatibility/2006" xmlns:c14="http://schemas.microsoft.com/office/drawing/2007/8/2/chart" xmlns:c15="http://schemas.microsoft.com/office/drawing/2012/chart" xmlns:c16="http://schemas.microsoft.com/office/drawing/2014/chart" xmlns:a14="http://schemas.microsoft.com/office/drawing/2010/main" xmlns:c16r3="http://schemas.microsoft.com/office/drawing/2017/03/chart">
            <c:ext xmlns:c16="http://schemas.microsoft.com/office/drawing/2014/chart" uri="{C3380CC4-5D6E-409C-BE32-E72D297353CC}">
              <c16:uniqueId val="{00000006-EF37-445D-9DFB-31899CADFA78}"/>
            </c:ext>
          </c:extLst>
        </c:ser>
        <c:dLbls>
          <c:showLegendKey val="0"/>
          <c:showVal val="1"/>
          <c:showCatName val="0"/>
          <c:showSerName val="0"/>
          <c:showPercent val="0"/>
          <c:showBubbleSize val="0"/>
        </c:dLbls>
        <c:gapWidth val="50"/>
        <c:axId val="1784469088"/>
        <c:axId val="1784465760"/>
      </c:barChart>
      <c:catAx>
        <c:axId val="1784469088"/>
        <c:scaling>
          <c:orientation val="maxMin"/>
        </c:scaling>
        <c:delete val="0"/>
        <c:axPos val="l"/>
        <c:numFmt formatCode="General" sourceLinked="1"/>
        <c:majorTickMark val="none"/>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515350">
                    <a:tint val="75000"/>
                  </a:srgbClr>
                </a:solidFill>
                <a:prstDash val="solid"/>
                <a:round/>
              </a14:hiddenLine>
            </a:ext>
          </a:extLst>
        </c:spPr>
        <c:txPr>
          <a:bodyPr/>
          <a:lstStyle/>
          <a:p>
            <a:pPr>
              <a:defRPr sz="900">
                <a:latin typeface="Arial"/>
                <a:ea typeface="Arial"/>
                <a:cs typeface="Arial"/>
              </a:defRPr>
            </a:pPr>
            <a:endParaRPr lang="nb-NO"/>
          </a:p>
        </c:txPr>
        <c:crossAx val="1784465760"/>
        <c:crosses val="autoZero"/>
        <c:auto val="1"/>
        <c:lblAlgn val="ctr"/>
        <c:lblOffset val="100"/>
        <c:noMultiLvlLbl val="0"/>
      </c:catAx>
      <c:valAx>
        <c:axId val="1784465760"/>
        <c:scaling>
          <c:orientation val="minMax"/>
          <c:max val="1"/>
          <c:min val="0"/>
        </c:scaling>
        <c:delete val="1"/>
        <c:axPos val="b"/>
        <c:numFmt formatCode="0%" sourceLinked="0"/>
        <c:majorTickMark val="out"/>
        <c:minorTickMark val="none"/>
        <c:tickLblPos val="nextTo"/>
        <c:crossAx val="1784469088"/>
        <c:crosses val="max"/>
        <c:crossBetween val="between"/>
        <c:majorUnit val="0.2"/>
      </c:valAx>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a14="http://schemas.microsoft.com/office/drawing/2010/main" xmlns:c16r3="http://schemas.microsoft.com/office/drawing/2017/03/chart">
      <c:ext xmlns:c16r3="http://schemas.microsoft.com/office/drawing/2017/03/chart" uri="{56B9EC1D-385E-4148-901F-78D8002777C0}">
        <c16r3:dataDisplayOptions16>
          <c16r3:dispNaAsBlank val="1"/>
        </c16r3:dataDisplayOptions16>
      </c:ext>
    </c:extLst>
  </c:chart>
  <c:txPr>
    <a:bodyPr/>
    <a:lstStyle/>
    <a:p>
      <a:pPr>
        <a:defRPr sz="1800"/>
      </a:pPr>
      <a:endParaRPr lang="nb-NO"/>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174971304951609"/>
          <c:y val="3.6220310753154301E-2"/>
          <c:w val="0.48132521527190625"/>
          <c:h val="0.94570503281019547"/>
        </c:manualLayout>
      </c:layout>
      <c:barChart>
        <c:barDir val="bar"/>
        <c:grouping val="clustered"/>
        <c:varyColors val="0"/>
        <c:ser>
          <c:idx val="0"/>
          <c:order val="0"/>
          <c:tx>
            <c:strRef>
              <c:f>'Sheet1'!$B$1</c:f>
              <c:strCache>
                <c:ptCount val="1"/>
                <c:pt idx="0">
                  <c:v>Average</c:v>
                </c:pt>
              </c:strCache>
            </c:strRef>
          </c:tx>
          <c:spPr>
            <a:solidFill>
              <a:srgbClr val="71C3B3"/>
            </a:solidFill>
          </c:spPr>
          <c:invertIfNegative val="0"/>
          <c:dLbls>
            <c:spPr>
              <a:noFill/>
              <a:ln>
                <a:noFill/>
              </a:ln>
              <a:effectLst/>
            </c:spPr>
            <c:txPr>
              <a:bodyPr/>
              <a:lstStyle/>
              <a:p>
                <a:pPr>
                  <a:defRPr sz="900" b="1">
                    <a:latin typeface="Arial"/>
                    <a:ea typeface="Arial"/>
                    <a:cs typeface="Arial"/>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a14="http://schemas.microsoft.com/office/drawing/2010/main" xmlns:c16r3="http://schemas.microsoft.com/office/drawing/2017/03/chart">
              <c:ext xmlns:c15="http://schemas.microsoft.com/office/drawing/2012/chart" uri="{CE6537A1-D6FC-4f65-9D91-7224C49458BB}">
                <c15:showLeaderLines val="1"/>
              </c:ext>
            </c:extLst>
          </c:dLbls>
          <c:cat>
            <c:strRef>
              <c:f>'Sheet1'!$A$2:$A$17</c:f>
              <c:strCache>
                <c:ptCount val="16"/>
                <c:pt idx="0">
                  <c:v>Støtter mennesker som er i sorg</c:v>
                </c:pt>
                <c:pt idx="1">
                  <c:v>Gir mennesker rammer for viktige hendelser i livet (dåp, konfirmasjon, vielser og begravelser)</c:v>
                </c:pt>
                <c:pt idx="2">
                  <c:v>Tar vare på den kristne kulturarven</c:v>
                </c:pt>
                <c:pt idx="3">
                  <c:v>Tilbyr samtaler for dem som trenger det</c:v>
                </c:pt>
                <c:pt idx="4">
                  <c:v>Tilbyr fellesskap i nasjonale og lokale kriser</c:v>
                </c:pt>
                <c:pt idx="5">
                  <c:v>Driver sosialt arbeid for mennesker som faller utenfor samfunnet</c:v>
                </c:pt>
                <c:pt idx="6">
                  <c:v>Besøker eller har tilbud til eldre og ensomme</c:v>
                </c:pt>
                <c:pt idx="7">
                  <c:v>Gjennomfører gudstjenester</c:v>
                </c:pt>
                <c:pt idx="8">
                  <c:v>Tilbyr fellesskap for alle generasjoner</c:v>
                </c:pt>
                <c:pt idx="9">
                  <c:v>Formidler håp og ber om fred</c:v>
                </c:pt>
                <c:pt idx="10">
                  <c:v>Gir dødsbud</c:v>
                </c:pt>
                <c:pt idx="11">
                  <c:v>Samler mennesker til kulturarrangementer</c:v>
                </c:pt>
                <c:pt idx="12">
                  <c:v>Holder kirken åpen utenom arrangementer</c:v>
                </c:pt>
                <c:pt idx="13">
                  <c:v>Gir et godt tilbud til mennesker uavhengig av funksjonsevne</c:v>
                </c:pt>
                <c:pt idx="14">
                  <c:v>Legger til rette for frivillighet</c:v>
                </c:pt>
                <c:pt idx="15">
                  <c:v>Arbeider for klima og miljø</c:v>
                </c:pt>
              </c:strCache>
            </c:strRef>
          </c:cat>
          <c:val>
            <c:numRef>
              <c:f>'Sheet1'!$B$2:$B$17</c:f>
              <c:numCache>
                <c:formatCode>0.0</c:formatCode>
                <c:ptCount val="16"/>
                <c:pt idx="0">
                  <c:v>10.714986565509999</c:v>
                </c:pt>
                <c:pt idx="1">
                  <c:v>9.2553742621149997</c:v>
                </c:pt>
                <c:pt idx="2">
                  <c:v>7.0303535193359998</c:v>
                </c:pt>
                <c:pt idx="3">
                  <c:v>6.8502925242749999</c:v>
                </c:pt>
                <c:pt idx="4">
                  <c:v>6.5088573940229999</c:v>
                </c:pt>
                <c:pt idx="5">
                  <c:v>6.2760367469279998</c:v>
                </c:pt>
                <c:pt idx="6">
                  <c:v>5.2272174882989999</c:v>
                </c:pt>
                <c:pt idx="7">
                  <c:v>5.0541564003910002</c:v>
                </c:pt>
                <c:pt idx="8">
                  <c:v>4.9064524113669998</c:v>
                </c:pt>
                <c:pt idx="9">
                  <c:v>4.5089210006240004</c:v>
                </c:pt>
                <c:pt idx="10">
                  <c:v>4.1736210375820004</c:v>
                </c:pt>
                <c:pt idx="11">
                  <c:v>3.7215216248859999</c:v>
                </c:pt>
                <c:pt idx="12">
                  <c:v>3.567477932199</c:v>
                </c:pt>
                <c:pt idx="13">
                  <c:v>3.296112777791</c:v>
                </c:pt>
                <c:pt idx="14">
                  <c:v>2.444956943752</c:v>
                </c:pt>
                <c:pt idx="15">
                  <c:v>0.48204242846340001</c:v>
                </c:pt>
              </c:numCache>
            </c:numRef>
          </c:val>
          <c:extLst xmlns:mc="http://schemas.openxmlformats.org/markup-compatibility/2006" xmlns:c14="http://schemas.microsoft.com/office/drawing/2007/8/2/chart" xmlns:c15="http://schemas.microsoft.com/office/drawing/2012/chart" xmlns:c16="http://schemas.microsoft.com/office/drawing/2014/chart" xmlns:a14="http://schemas.microsoft.com/office/drawing/2010/main" xmlns:c16r3="http://schemas.microsoft.com/office/drawing/2017/03/chart">
            <c:ext xmlns:c16="http://schemas.microsoft.com/office/drawing/2014/chart" uri="{C3380CC4-5D6E-409C-BE32-E72D297353CC}">
              <c16:uniqueId val="{00000000-1D89-4D2F-8059-EBA5C8877043}"/>
            </c:ext>
          </c:extLst>
        </c:ser>
        <c:dLbls>
          <c:showLegendKey val="0"/>
          <c:showVal val="1"/>
          <c:showCatName val="0"/>
          <c:showSerName val="0"/>
          <c:showPercent val="0"/>
          <c:showBubbleSize val="0"/>
        </c:dLbls>
        <c:gapWidth val="50"/>
        <c:axId val="1784469088"/>
        <c:axId val="1784465760"/>
      </c:barChart>
      <c:catAx>
        <c:axId val="1784469088"/>
        <c:scaling>
          <c:orientation val="maxMin"/>
        </c:scaling>
        <c:delete val="0"/>
        <c:axPos val="l"/>
        <c:numFmt formatCode="General" sourceLinked="1"/>
        <c:majorTickMark val="none"/>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515350">
                    <a:tint val="75000"/>
                  </a:srgbClr>
                </a:solidFill>
                <a:prstDash val="solid"/>
                <a:round/>
              </a14:hiddenLine>
            </a:ext>
          </a:extLst>
        </c:spPr>
        <c:txPr>
          <a:bodyPr/>
          <a:lstStyle/>
          <a:p>
            <a:pPr>
              <a:defRPr sz="1100">
                <a:latin typeface="Arial"/>
                <a:ea typeface="Arial"/>
                <a:cs typeface="Arial"/>
              </a:defRPr>
            </a:pPr>
            <a:endParaRPr lang="nb-NO"/>
          </a:p>
        </c:txPr>
        <c:crossAx val="1784465760"/>
        <c:crosses val="autoZero"/>
        <c:auto val="1"/>
        <c:lblAlgn val="ctr"/>
        <c:lblOffset val="100"/>
        <c:noMultiLvlLbl val="0"/>
      </c:catAx>
      <c:valAx>
        <c:axId val="1784465760"/>
        <c:scaling>
          <c:orientation val="minMax"/>
          <c:min val="0"/>
        </c:scaling>
        <c:delete val="1"/>
        <c:axPos val="b"/>
        <c:numFmt formatCode="General" sourceLinked="0"/>
        <c:majorTickMark val="none"/>
        <c:minorTickMark val="none"/>
        <c:tickLblPos val="nextTo"/>
        <c:crossAx val="1784469088"/>
        <c:crosses val="max"/>
        <c:crossBetween val="between"/>
        <c:majorUnit val="0.2"/>
      </c:valAx>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a14="http://schemas.microsoft.com/office/drawing/2010/main" xmlns:c16r3="http://schemas.microsoft.com/office/drawing/2017/03/chart">
      <c:ext xmlns:c16r3="http://schemas.microsoft.com/office/drawing/2017/03/chart" uri="{56B9EC1D-385E-4148-901F-78D8002777C0}">
        <c16r3:dataDisplayOptions16>
          <c16r3:dispNaAsBlank val="1"/>
        </c16r3:dataDisplayOptions16>
      </c:ext>
    </c:extLst>
  </c:chart>
  <c:txPr>
    <a:bodyPr/>
    <a:lstStyle/>
    <a:p>
      <a:pPr>
        <a:defRPr sz="1800"/>
      </a:pPr>
      <a:endParaRPr lang="nb-NO"/>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99760047990402E-2"/>
          <c:y val="0"/>
          <c:w val="0.96180766996207079"/>
          <c:h val="0.54952589350838799"/>
        </c:manualLayout>
      </c:layout>
      <c:barChart>
        <c:barDir val="col"/>
        <c:grouping val="clustered"/>
        <c:varyColors val="0"/>
        <c:ser>
          <c:idx val="0"/>
          <c:order val="0"/>
          <c:tx>
            <c:strRef>
              <c:f>Sheet1!$A$2</c:f>
              <c:strCache>
                <c:ptCount val="1"/>
                <c:pt idx="0">
                  <c:v>Støtter mennesker som er i sorg</c:v>
                </c:pt>
              </c:strCache>
            </c:strRef>
          </c:tx>
          <c:spPr>
            <a:solidFill>
              <a:schemeClr val="accent1">
                <a:lumMod val="75000"/>
              </a:schemeClr>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0.78265822400319995</c:v>
                </c:pt>
                <c:pt idx="1">
                  <c:v>0.77516641739579994</c:v>
                </c:pt>
                <c:pt idx="2">
                  <c:v>0.89442605747909998</c:v>
                </c:pt>
                <c:pt idx="3">
                  <c:v>0.721521203783</c:v>
                </c:pt>
                <c:pt idx="4">
                  <c:v>0.68023394397549997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105-4CCB-8F51-49CC65D343B9}"/>
            </c:ext>
          </c:extLst>
        </c:ser>
        <c:ser>
          <c:idx val="1"/>
          <c:order val="1"/>
          <c:tx>
            <c:strRef>
              <c:f>Sheet1!$A$3</c:f>
              <c:strCache>
                <c:ptCount val="1"/>
                <c:pt idx="0">
                  <c:v>Gir mennesker rammer for viktige hendelser i livet (dåp, konfirmasjon, vielser og begravelser)</c:v>
                </c:pt>
              </c:strCache>
            </c:strRef>
          </c:tx>
          <c:spPr>
            <a:solidFill>
              <a:schemeClr val="accent1"/>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c:formatCode>
                <c:ptCount val="5"/>
                <c:pt idx="0">
                  <c:v>0.66743294898439998</c:v>
                </c:pt>
                <c:pt idx="1">
                  <c:v>0.75188019292679997</c:v>
                </c:pt>
                <c:pt idx="2">
                  <c:v>0.76355875815530005</c:v>
                </c:pt>
                <c:pt idx="3">
                  <c:v>0.63262931266330003</c:v>
                </c:pt>
                <c:pt idx="4">
                  <c:v>0.48359305542460002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105-4CCB-8F51-49CC65D343B9}"/>
            </c:ext>
          </c:extLst>
        </c:ser>
        <c:ser>
          <c:idx val="2"/>
          <c:order val="2"/>
          <c:tx>
            <c:strRef>
              <c:f>Sheet1!$A$4</c:f>
              <c:strCache>
                <c:ptCount val="1"/>
                <c:pt idx="0">
                  <c:v>Tilbyr samtaler for dem som trenger det</c:v>
                </c:pt>
              </c:strCache>
            </c:strRef>
          </c:tx>
          <c:spPr>
            <a:solidFill>
              <a:schemeClr val="accent1">
                <a:lumMod val="60000"/>
                <a:lumOff val="40000"/>
              </a:schemeClr>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c:formatCode>
                <c:ptCount val="5"/>
                <c:pt idx="0">
                  <c:v>0.59374234741739995</c:v>
                </c:pt>
                <c:pt idx="1">
                  <c:v>0.70183718009980001</c:v>
                </c:pt>
                <c:pt idx="2">
                  <c:v>0.58189237333499999</c:v>
                </c:pt>
                <c:pt idx="3">
                  <c:v>0.5459726131357</c:v>
                </c:pt>
                <c:pt idx="4">
                  <c:v>0.5736840522769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8105-4CCB-8F51-49CC65D343B9}"/>
            </c:ext>
          </c:extLst>
        </c:ser>
        <c:ser>
          <c:idx val="3"/>
          <c:order val="3"/>
          <c:tx>
            <c:strRef>
              <c:f>Sheet1!$A$5</c:f>
              <c:strCache>
                <c:ptCount val="1"/>
                <c:pt idx="0">
                  <c:v>Tar vare på den kristne kulturarven</c:v>
                </c:pt>
              </c:strCache>
            </c:strRef>
          </c:tx>
          <c:spPr>
            <a:solidFill>
              <a:schemeClr val="accent2"/>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c:formatCode>
                <c:ptCount val="5"/>
                <c:pt idx="0">
                  <c:v>0.55502905719329998</c:v>
                </c:pt>
                <c:pt idx="1">
                  <c:v>0.84259489620950001</c:v>
                </c:pt>
                <c:pt idx="2">
                  <c:v>0.6565020870835</c:v>
                </c:pt>
                <c:pt idx="3">
                  <c:v>0.43071771188300001</c:v>
                </c:pt>
                <c:pt idx="4">
                  <c:v>0.28987234760660002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8105-4CCB-8F51-49CC65D343B9}"/>
            </c:ext>
          </c:extLst>
        </c:ser>
        <c:ser>
          <c:idx val="4"/>
          <c:order val="4"/>
          <c:tx>
            <c:strRef>
              <c:f>Sheet1!$A$6</c:f>
              <c:strCache>
                <c:ptCount val="1"/>
                <c:pt idx="0">
                  <c:v>Tilbyr fellesskap i nasjonale og lokale kriser</c:v>
                </c:pt>
              </c:strCache>
            </c:strRef>
          </c:tx>
          <c:spPr>
            <a:solidFill>
              <a:schemeClr val="accent2">
                <a:lumMod val="60000"/>
                <a:lumOff val="40000"/>
              </a:schemeClr>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Sheet1!$B$6:$F$6</c:f>
              <c:numCache>
                <c:formatCode>0%</c:formatCode>
                <c:ptCount val="5"/>
                <c:pt idx="0">
                  <c:v>0.53658404017520001</c:v>
                </c:pt>
                <c:pt idx="1">
                  <c:v>0.69166002139850002</c:v>
                </c:pt>
                <c:pt idx="2">
                  <c:v>0.56550850711769995</c:v>
                </c:pt>
                <c:pt idx="3">
                  <c:v>0.41402912661489999</c:v>
                </c:pt>
                <c:pt idx="4">
                  <c:v>0.49468205034950002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8105-4CCB-8F51-49CC65D343B9}"/>
            </c:ext>
          </c:extLst>
        </c:ser>
        <c:ser>
          <c:idx val="5"/>
          <c:order val="5"/>
          <c:tx>
            <c:strRef>
              <c:f>Sheet1!$A$7</c:f>
              <c:strCache>
                <c:ptCount val="1"/>
                <c:pt idx="0">
                  <c:v>Driver sosialt arbeid for mennesker som faller utenfor samfunnet</c:v>
                </c:pt>
              </c:strCache>
            </c:strRef>
          </c:tx>
          <c:spPr>
            <a:solidFill>
              <a:schemeClr val="accent2">
                <a:lumMod val="20000"/>
                <a:lumOff val="80000"/>
              </a:schemeClr>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Sheet1!$B$7:$F$7</c:f>
              <c:numCache>
                <c:formatCode>0%</c:formatCode>
                <c:ptCount val="5"/>
                <c:pt idx="0">
                  <c:v>0.51815273025410002</c:v>
                </c:pt>
                <c:pt idx="1">
                  <c:v>0.64012668934560002</c:v>
                </c:pt>
                <c:pt idx="2">
                  <c:v>0.54526618757659995</c:v>
                </c:pt>
                <c:pt idx="3">
                  <c:v>0.45976703857040002</c:v>
                </c:pt>
                <c:pt idx="4">
                  <c:v>0.43686077810840002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8105-4CCB-8F51-49CC65D343B9}"/>
            </c:ext>
          </c:extLst>
        </c:ser>
        <c:ser>
          <c:idx val="6"/>
          <c:order val="6"/>
          <c:tx>
            <c:strRef>
              <c:f>Sheet1!$A$8</c:f>
              <c:strCache>
                <c:ptCount val="1"/>
                <c:pt idx="0">
                  <c:v>Besøker eller har tilbud til eldre og ensomme</c:v>
                </c:pt>
              </c:strCache>
            </c:strRef>
          </c:tx>
          <c:spPr>
            <a:solidFill>
              <a:srgbClr val="F7EB51"/>
            </a:solidFill>
            <a:ln>
              <a:noFill/>
            </a:ln>
            <a:effectLst/>
          </c:spPr>
          <c:invertIfNegative val="0"/>
          <c:dPt>
            <c:idx val="0"/>
            <c:invertIfNegative val="0"/>
            <c:bubble3D val="0"/>
            <c:extLst xmlns:c15="http://schemas.microsoft.com/office/drawing/2012/chart" xmlns:c16="http://schemas.microsoft.com/office/drawing/2014/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0-CD22-42D7-A723-E2E92775927E}"/>
              </c:ext>
            </c:extLst>
          </c:dPt>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Sheet1!$B$8:$F$8</c:f>
              <c:numCache>
                <c:formatCode>0%</c:formatCode>
                <c:ptCount val="5"/>
                <c:pt idx="0">
                  <c:v>0.45216406815569998</c:v>
                </c:pt>
                <c:pt idx="1">
                  <c:v>0.54760707223780003</c:v>
                </c:pt>
                <c:pt idx="2">
                  <c:v>0.4172148692139</c:v>
                </c:pt>
                <c:pt idx="3">
                  <c:v>0.44383742848020002</c:v>
                </c:pt>
                <c:pt idx="4">
                  <c:v>0.43594229649549998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8105-4CCB-8F51-49CC65D343B9}"/>
            </c:ext>
          </c:extLst>
        </c:ser>
        <c:ser>
          <c:idx val="7"/>
          <c:order val="7"/>
          <c:tx>
            <c:strRef>
              <c:f>Sheet1!$A$9</c:f>
              <c:strCache>
                <c:ptCount val="1"/>
                <c:pt idx="0">
                  <c:v>Tilbyr fellesskap for alle generasjoner</c:v>
                </c:pt>
              </c:strCache>
            </c:strRef>
          </c:tx>
          <c:spPr>
            <a:solidFill>
              <a:schemeClr val="accent3">
                <a:lumMod val="90000"/>
              </a:schemeClr>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Sheet1!$B$9:$F$9</c:f>
              <c:numCache>
                <c:formatCode>0%</c:formatCode>
                <c:ptCount val="5"/>
                <c:pt idx="0">
                  <c:v>0.44973787406780003</c:v>
                </c:pt>
                <c:pt idx="1">
                  <c:v>0.70133734478330001</c:v>
                </c:pt>
                <c:pt idx="2">
                  <c:v>0.51551710463910005</c:v>
                </c:pt>
                <c:pt idx="3">
                  <c:v>0.35541756145530001</c:v>
                </c:pt>
                <c:pt idx="4">
                  <c:v>0.2380882793853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8105-4CCB-8F51-49CC65D343B9}"/>
            </c:ext>
          </c:extLst>
        </c:ser>
        <c:ser>
          <c:idx val="8"/>
          <c:order val="8"/>
          <c:tx>
            <c:strRef>
              <c:f>Sheet1!$A$10</c:f>
              <c:strCache>
                <c:ptCount val="1"/>
                <c:pt idx="0">
                  <c:v>Gjennomfører gudstjenester</c:v>
                </c:pt>
              </c:strCache>
            </c:strRef>
          </c:tx>
          <c:spPr>
            <a:solidFill>
              <a:schemeClr val="accent4">
                <a:lumMod val="75000"/>
              </a:schemeClr>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Sheet1!$B$10:$F$10</c:f>
              <c:numCache>
                <c:formatCode>0%</c:formatCode>
                <c:ptCount val="5"/>
                <c:pt idx="0">
                  <c:v>0.42484633169399999</c:v>
                </c:pt>
                <c:pt idx="1">
                  <c:v>0.79284955819750003</c:v>
                </c:pt>
                <c:pt idx="2">
                  <c:v>0.54080587912069999</c:v>
                </c:pt>
                <c:pt idx="3">
                  <c:v>0.25791140738079998</c:v>
                </c:pt>
                <c:pt idx="4">
                  <c:v>0.1159051160817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8-8105-4CCB-8F51-49CC65D343B9}"/>
            </c:ext>
          </c:extLst>
        </c:ser>
        <c:ser>
          <c:idx val="9"/>
          <c:order val="9"/>
          <c:tx>
            <c:strRef>
              <c:f>Sheet1!$A$11</c:f>
              <c:strCache>
                <c:ptCount val="1"/>
                <c:pt idx="0">
                  <c:v>Formidler håp og ber om fred</c:v>
                </c:pt>
              </c:strCache>
            </c:strRef>
          </c:tx>
          <c:spPr>
            <a:solidFill>
              <a:srgbClr val="A365D1"/>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Sheet1!$B$11:$F$11</c:f>
              <c:numCache>
                <c:formatCode>0%</c:formatCode>
                <c:ptCount val="5"/>
                <c:pt idx="0">
                  <c:v>0.40693585843660002</c:v>
                </c:pt>
                <c:pt idx="1">
                  <c:v>0.64058308689830001</c:v>
                </c:pt>
                <c:pt idx="2">
                  <c:v>0.52391933769389998</c:v>
                </c:pt>
                <c:pt idx="3">
                  <c:v>0.27376326862189998</c:v>
                </c:pt>
                <c:pt idx="4">
                  <c:v>0.17239449423430001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9-8105-4CCB-8F51-49CC65D343B9}"/>
            </c:ext>
          </c:extLst>
        </c:ser>
        <c:ser>
          <c:idx val="10"/>
          <c:order val="10"/>
          <c:tx>
            <c:strRef>
              <c:f>Sheet1!$A$12</c:f>
              <c:strCache>
                <c:ptCount val="1"/>
                <c:pt idx="0">
                  <c:v>Samler mennesker til kulturarrangementer</c:v>
                </c:pt>
              </c:strCache>
            </c:strRef>
          </c:tx>
          <c:spPr>
            <a:solidFill>
              <a:srgbClr val="C39BE1"/>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Sheet1!$B$12:$F$12</c:f>
              <c:numCache>
                <c:formatCode>0%</c:formatCode>
                <c:ptCount val="5"/>
                <c:pt idx="0">
                  <c:v>0.40206212273850001</c:v>
                </c:pt>
                <c:pt idx="1">
                  <c:v>0.51997290930009998</c:v>
                </c:pt>
                <c:pt idx="2">
                  <c:v>0.45925710005339998</c:v>
                </c:pt>
                <c:pt idx="3">
                  <c:v>0.354842105548</c:v>
                </c:pt>
                <c:pt idx="4">
                  <c:v>0.26477631235999999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A-8105-4CCB-8F51-49CC65D343B9}"/>
            </c:ext>
          </c:extLst>
        </c:ser>
        <c:ser>
          <c:idx val="11"/>
          <c:order val="11"/>
          <c:tx>
            <c:strRef>
              <c:f>Sheet1!$A$13</c:f>
              <c:strCache>
                <c:ptCount val="1"/>
                <c:pt idx="0">
                  <c:v>Holder kirken åpen utenom arrangementer</c:v>
                </c:pt>
              </c:strCache>
            </c:strRef>
          </c:tx>
          <c:spPr>
            <a:solidFill>
              <a:srgbClr val="DEC8EE"/>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Sheet1!$B$13:$F$13</c:f>
              <c:numCache>
                <c:formatCode>0%</c:formatCode>
                <c:ptCount val="5"/>
                <c:pt idx="0">
                  <c:v>0.38429837092769997</c:v>
                </c:pt>
                <c:pt idx="1">
                  <c:v>0.51942983321619995</c:v>
                </c:pt>
                <c:pt idx="2">
                  <c:v>0.45128673459719998</c:v>
                </c:pt>
                <c:pt idx="3">
                  <c:v>0.33326303348949998</c:v>
                </c:pt>
                <c:pt idx="4">
                  <c:v>0.2213386576095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B-8105-4CCB-8F51-49CC65D343B9}"/>
            </c:ext>
          </c:extLst>
        </c:ser>
        <c:ser>
          <c:idx val="12"/>
          <c:order val="12"/>
          <c:tx>
            <c:strRef>
              <c:f>Sheet1!$A$14</c:f>
              <c:strCache>
                <c:ptCount val="1"/>
                <c:pt idx="0">
                  <c:v>Gir dødsbud</c:v>
                </c:pt>
              </c:strCache>
            </c:strRef>
          </c:tx>
          <c:spPr>
            <a:solidFill>
              <a:srgbClr val="FE9100"/>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Sheet1!$B$14:$F$14</c:f>
              <c:numCache>
                <c:formatCode>0%</c:formatCode>
                <c:ptCount val="5"/>
                <c:pt idx="0">
                  <c:v>0.38098398989420001</c:v>
                </c:pt>
                <c:pt idx="1">
                  <c:v>0.49186365235759999</c:v>
                </c:pt>
                <c:pt idx="2">
                  <c:v>0.43051464764550001</c:v>
                </c:pt>
                <c:pt idx="3">
                  <c:v>0.33626548727759997</c:v>
                </c:pt>
                <c:pt idx="4">
                  <c:v>0.25890488254240002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C-8105-4CCB-8F51-49CC65D343B9}"/>
            </c:ext>
          </c:extLst>
        </c:ser>
        <c:ser>
          <c:idx val="13"/>
          <c:order val="13"/>
          <c:tx>
            <c:strRef>
              <c:f>Sheet1!$A$15</c:f>
              <c:strCache>
                <c:ptCount val="1"/>
                <c:pt idx="0">
                  <c:v>Gir et godt tilbud til mennesker uavhengig av funksjonsevne</c:v>
                </c:pt>
              </c:strCache>
            </c:strRef>
          </c:tx>
          <c:spPr>
            <a:solidFill>
              <a:srgbClr val="FFBD65"/>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Sheet1!$B$15:$F$15</c:f>
              <c:numCache>
                <c:formatCode>0%</c:formatCode>
                <c:ptCount val="5"/>
                <c:pt idx="0">
                  <c:v>0.32767030446500001</c:v>
                </c:pt>
                <c:pt idx="1">
                  <c:v>0.50425784427590004</c:v>
                </c:pt>
                <c:pt idx="2">
                  <c:v>0.35679119359860001</c:v>
                </c:pt>
                <c:pt idx="3">
                  <c:v>0.2415693040562</c:v>
                </c:pt>
                <c:pt idx="4">
                  <c:v>0.2276026103263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D-8105-4CCB-8F51-49CC65D343B9}"/>
            </c:ext>
          </c:extLst>
        </c:ser>
        <c:ser>
          <c:idx val="14"/>
          <c:order val="14"/>
          <c:tx>
            <c:strRef>
              <c:f>Sheet1!$A$16</c:f>
              <c:strCache>
                <c:ptCount val="1"/>
                <c:pt idx="0">
                  <c:v>Legger til rette for frivillighet</c:v>
                </c:pt>
              </c:strCache>
            </c:strRef>
          </c:tx>
          <c:spPr>
            <a:solidFill>
              <a:srgbClr val="DA7D00"/>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Sheet1!$B$16:$F$16</c:f>
              <c:numCache>
                <c:formatCode>0%</c:formatCode>
                <c:ptCount val="5"/>
                <c:pt idx="0">
                  <c:v>0.31279095688289998</c:v>
                </c:pt>
                <c:pt idx="1">
                  <c:v>0.3849466086328</c:v>
                </c:pt>
                <c:pt idx="2">
                  <c:v>0.3322272319956</c:v>
                </c:pt>
                <c:pt idx="3">
                  <c:v>0.26092833124609999</c:v>
                </c:pt>
                <c:pt idx="4">
                  <c:v>0.27827723556779999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E-8105-4CCB-8F51-49CC65D343B9}"/>
            </c:ext>
          </c:extLst>
        </c:ser>
        <c:ser>
          <c:idx val="15"/>
          <c:order val="15"/>
          <c:tx>
            <c:strRef>
              <c:f>Sheet1!$A$17</c:f>
              <c:strCache>
                <c:ptCount val="1"/>
                <c:pt idx="0">
                  <c:v>Arbeider for klima og miljø</c:v>
                </c:pt>
              </c:strCache>
            </c:strRef>
          </c:tx>
          <c:spPr>
            <a:solidFill>
              <a:srgbClr val="F15F5B">
                <a:lumMod val="60000"/>
                <a:lumOff val="40000"/>
              </a:srgbClr>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Sheet1!$B$17:$F$17</c:f>
              <c:numCache>
                <c:formatCode>0%</c:formatCode>
                <c:ptCount val="5"/>
                <c:pt idx="0">
                  <c:v>7.249396745278E-2</c:v>
                </c:pt>
                <c:pt idx="1">
                  <c:v>0.24935149365109999</c:v>
                </c:pt>
                <c:pt idx="2">
                  <c:v>4.9541435045230002E-2</c:v>
                </c:pt>
                <c:pt idx="3">
                  <c:v>2.1642356389880001E-2</c:v>
                </c:pt>
                <c:pt idx="4">
                  <c:v>1.5467687987119999E-2</c:v>
                </c:pt>
              </c:numCache>
            </c:numRef>
          </c:val>
          <c:extLst xmlns:c15="http://schemas.microsoft.com/office/drawing/2012/chart" xmlns:c16="http://schemas.microsoft.com/office/drawing/2014/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24-267C-4176-8DBF-BCBB9E93C76D}"/>
            </c:ext>
          </c:extLst>
        </c:ser>
        <c:ser>
          <c:idx val="16"/>
          <c:order val="16"/>
          <c:tx>
            <c:strRef>
              <c:f>Sheet1!$A$18</c:f>
              <c:strCache>
                <c:ptCount val="1"/>
                <c:pt idx="0">
                  <c:v>Ingen av disse</c:v>
                </c:pt>
              </c:strCache>
            </c:strRef>
          </c:tx>
          <c:spPr>
            <a:solidFill>
              <a:srgbClr val="FFFFFF">
                <a:lumMod val="50000"/>
              </a:srgbClr>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Sheet1!$B$18:$F$18</c:f>
              <c:numCache>
                <c:formatCode>0%</c:formatCode>
                <c:ptCount val="5"/>
                <c:pt idx="0">
                  <c:v>5.4989484038029997E-3</c:v>
                </c:pt>
                <c:pt idx="1">
                  <c:v>0</c:v>
                </c:pt>
                <c:pt idx="2">
                  <c:v>4.9062272831060004E-3</c:v>
                </c:pt>
                <c:pt idx="3">
                  <c:v>1.562155930583E-2</c:v>
                </c:pt>
                <c:pt idx="4">
                  <c:v>0</c:v>
                </c:pt>
              </c:numCache>
            </c:numRef>
          </c:val>
          <c:extLst xmlns:c15="http://schemas.microsoft.com/office/drawing/2012/chart" xmlns:c16="http://schemas.microsoft.com/office/drawing/2014/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25-267C-4176-8DBF-BCBB9E93C76D}"/>
            </c:ext>
          </c:extLst>
        </c:ser>
        <c:ser>
          <c:idx val="17"/>
          <c:order val="17"/>
          <c:tx>
            <c:strRef>
              <c:f>Sheet1!$A$19</c:f>
              <c:strCache>
                <c:ptCount val="1"/>
                <c:pt idx="0">
                  <c:v>Jeg synes ikke Den norske kirke er samfunnsnyttig</c:v>
                </c:pt>
              </c:strCache>
            </c:strRef>
          </c:tx>
          <c:spPr>
            <a:solidFill>
              <a:srgbClr val="F26649"/>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Sheet1!$B$19:$F$19</c:f>
              <c:numCache>
                <c:formatCode>0%</c:formatCode>
                <c:ptCount val="5"/>
                <c:pt idx="0">
                  <c:v>2.416174400888E-2</c:v>
                </c:pt>
                <c:pt idx="1">
                  <c:v>0</c:v>
                </c:pt>
                <c:pt idx="2">
                  <c:v>6.1679946632029999E-3</c:v>
                </c:pt>
                <c:pt idx="3">
                  <c:v>1.598624836155E-2</c:v>
                </c:pt>
                <c:pt idx="4">
                  <c:v>8.1625928430519995E-2</c:v>
                </c:pt>
              </c:numCache>
            </c:numRef>
          </c:val>
          <c:extLst xmlns:c15="http://schemas.microsoft.com/office/drawing/2012/chart" xmlns:c16="http://schemas.microsoft.com/office/drawing/2014/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26-267C-4176-8DBF-BCBB9E93C76D}"/>
            </c:ext>
          </c:extLst>
        </c:ser>
        <c:ser>
          <c:idx val="18"/>
          <c:order val="18"/>
          <c:tx>
            <c:strRef>
              <c:f>Sheet1!$A$20</c:f>
              <c:strCache>
                <c:ptCount val="1"/>
                <c:pt idx="0">
                  <c:v>Vet ikke</c:v>
                </c:pt>
              </c:strCache>
            </c:strRef>
          </c:tx>
          <c:spPr>
            <a:solidFill>
              <a:srgbClr val="FFFFFF">
                <a:lumMod val="75000"/>
              </a:srgbClr>
            </a:solidFill>
            <a:ln>
              <a:noFill/>
            </a:ln>
            <a:effectLst/>
          </c:spPr>
          <c:invertIfNegative val="0"/>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Sheet1!$B$20:$F$20</c:f>
              <c:numCache>
                <c:formatCode>0%</c:formatCode>
                <c:ptCount val="5"/>
                <c:pt idx="0">
                  <c:v>3.3668206275900003E-2</c:v>
                </c:pt>
                <c:pt idx="1">
                  <c:v>2.1521892410120001E-2</c:v>
                </c:pt>
                <c:pt idx="2">
                  <c:v>1.4759923987620001E-2</c:v>
                </c:pt>
                <c:pt idx="3">
                  <c:v>4.2290490214979999E-2</c:v>
                </c:pt>
                <c:pt idx="4">
                  <c:v>6.4141074497500006E-2</c:v>
                </c:pt>
              </c:numCache>
            </c:numRef>
          </c:val>
          <c:extLst xmlns:c15="http://schemas.microsoft.com/office/drawing/2012/chart" xmlns:c16="http://schemas.microsoft.com/office/drawing/2014/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27-267C-4176-8DBF-BCBB9E93C76D}"/>
            </c:ext>
          </c:extLst>
        </c:ser>
        <c:dLbls>
          <c:showLegendKey val="0"/>
          <c:showVal val="0"/>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0.9"/>
        </c:scaling>
        <c:delete val="0"/>
        <c:axPos val="l"/>
        <c:majorGridlines/>
        <c:numFmt formatCode="0%" sourceLinked="0"/>
        <c:majorTickMark val="out"/>
        <c:minorTickMark val="none"/>
        <c:tickLblPos val="nextTo"/>
        <c:txPr>
          <a:bodyPr/>
          <a:lstStyle/>
          <a:p>
            <a:pPr>
              <a:defRPr sz="800"/>
            </a:pPr>
            <a:endParaRPr lang="nb-NO"/>
          </a:p>
        </c:txPr>
        <c:crossAx val="1"/>
        <c:crosses val="autoZero"/>
        <c:crossBetween val="between"/>
      </c:valAx>
    </c:plotArea>
    <c:legend>
      <c:legendPos val="r"/>
      <c:layout>
        <c:manualLayout>
          <c:xMode val="edge"/>
          <c:yMode val="edge"/>
          <c:x val="0"/>
          <c:y val="0.63517037394395726"/>
          <c:w val="0.99680060838226059"/>
          <c:h val="0.3481980507359993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797840431913617E-2"/>
          <c:y val="0"/>
          <c:w val="0.96180766996207079"/>
          <c:h val="0.57870167760758573"/>
        </c:manualLayout>
      </c:layout>
      <c:barChart>
        <c:barDir val="col"/>
        <c:grouping val="clustered"/>
        <c:varyColors val="0"/>
        <c:ser>
          <c:idx val="0"/>
          <c:order val="0"/>
          <c:tx>
            <c:strRef>
              <c:f>Sheet1!$A$2</c:f>
              <c:strCache>
                <c:ptCount val="1"/>
                <c:pt idx="0">
                  <c:v>Støtter mennesker som er i sorg</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0.0</c:formatCode>
                <c:ptCount val="5"/>
                <c:pt idx="0">
                  <c:v>10.714986565509999</c:v>
                </c:pt>
                <c:pt idx="1">
                  <c:v>9.5271125436599995</c:v>
                </c:pt>
                <c:pt idx="2">
                  <c:v>12.37253083785</c:v>
                </c:pt>
                <c:pt idx="3">
                  <c:v>10.049429853039999</c:v>
                </c:pt>
                <c:pt idx="4">
                  <c:v>9.8373088420669994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ser>
          <c:idx val="1"/>
          <c:order val="1"/>
          <c:tx>
            <c:strRef>
              <c:f>Sheet1!$A$3</c:f>
              <c:strCache>
                <c:ptCount val="1"/>
                <c:pt idx="0">
                  <c:v>Gir mennesker rammer for viktige hendelser i livet (dåp, konfirmasjon, vielser og begravelser)</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Sheet1!$B$3:$F$3</c:f>
              <c:numCache>
                <c:formatCode>0.0</c:formatCode>
                <c:ptCount val="5"/>
                <c:pt idx="0">
                  <c:v>9.2553742621149997</c:v>
                </c:pt>
                <c:pt idx="1">
                  <c:v>9.6792526203090006</c:v>
                </c:pt>
                <c:pt idx="2">
                  <c:v>10.92340690703</c:v>
                </c:pt>
                <c:pt idx="3">
                  <c:v>8.7727906139149994</c:v>
                </c:pt>
                <c:pt idx="4">
                  <c:v>6.807673409265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5-4CCB-8F51-49CC65D343B9}"/>
            </c:ext>
          </c:extLst>
        </c:ser>
        <c:ser>
          <c:idx val="2"/>
          <c:order val="2"/>
          <c:tx>
            <c:strRef>
              <c:f>Sheet1!$A$4</c:f>
              <c:strCache>
                <c:ptCount val="1"/>
                <c:pt idx="0">
                  <c:v>Tar vare på den kristne kulturarven</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Sheet1!$B$4:$F$4</c:f>
              <c:numCache>
                <c:formatCode>0.0</c:formatCode>
                <c:ptCount val="5"/>
                <c:pt idx="0">
                  <c:v>7.0303535193359998</c:v>
                </c:pt>
                <c:pt idx="1">
                  <c:v>10.801027425239999</c:v>
                </c:pt>
                <c:pt idx="2">
                  <c:v>8.1259745176290004</c:v>
                </c:pt>
                <c:pt idx="3">
                  <c:v>5.6147283509269998</c:v>
                </c:pt>
                <c:pt idx="4">
                  <c:v>3.6882971570469998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105-4CCB-8F51-49CC65D343B9}"/>
            </c:ext>
          </c:extLst>
        </c:ser>
        <c:ser>
          <c:idx val="3"/>
          <c:order val="3"/>
          <c:tx>
            <c:strRef>
              <c:f>Sheet1!$A$5</c:f>
              <c:strCache>
                <c:ptCount val="1"/>
                <c:pt idx="0">
                  <c:v>Tilbyr samtaler for dem som trenger det</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Sheet1!$B$5:$F$5</c:f>
              <c:numCache>
                <c:formatCode>0.0</c:formatCode>
                <c:ptCount val="5"/>
                <c:pt idx="0">
                  <c:v>6.8502925242749999</c:v>
                </c:pt>
                <c:pt idx="1">
                  <c:v>7.2550005213919997</c:v>
                </c:pt>
                <c:pt idx="2">
                  <c:v>6.3994049621120004</c:v>
                </c:pt>
                <c:pt idx="3">
                  <c:v>6.7062210027509996</c:v>
                </c:pt>
                <c:pt idx="4">
                  <c:v>7.3753647902279997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105-4CCB-8F51-49CC65D343B9}"/>
            </c:ext>
          </c:extLst>
        </c:ser>
        <c:ser>
          <c:idx val="4"/>
          <c:order val="4"/>
          <c:tx>
            <c:strRef>
              <c:f>Sheet1!$A$6</c:f>
              <c:strCache>
                <c:ptCount val="1"/>
                <c:pt idx="0">
                  <c:v>Tilbyr fellesskap i nasjonale og lokale kriser</c:v>
                </c:pt>
              </c:strCache>
            </c:strRef>
          </c:tx>
          <c:spPr>
            <a:solidFill>
              <a:schemeClr val="accent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Sheet1!$B$6:$F$6</c:f>
              <c:numCache>
                <c:formatCode>0.0</c:formatCode>
                <c:ptCount val="5"/>
                <c:pt idx="0">
                  <c:v>6.5088573940229999</c:v>
                </c:pt>
                <c:pt idx="1">
                  <c:v>7.6513003024739996</c:v>
                </c:pt>
                <c:pt idx="2">
                  <c:v>6.8352115722529998</c:v>
                </c:pt>
                <c:pt idx="3">
                  <c:v>5.1416329362950002</c:v>
                </c:pt>
                <c:pt idx="4">
                  <c:v>6.5291992069300004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105-4CCB-8F51-49CC65D343B9}"/>
            </c:ext>
          </c:extLst>
        </c:ser>
        <c:ser>
          <c:idx val="5"/>
          <c:order val="5"/>
          <c:tx>
            <c:strRef>
              <c:f>Sheet1!$A$7</c:f>
              <c:strCache>
                <c:ptCount val="1"/>
                <c:pt idx="0">
                  <c:v>Driver sosialt arbeid for mennesker som faller utenfor samfunnet</c:v>
                </c:pt>
              </c:strCache>
            </c:strRef>
          </c:tx>
          <c:spPr>
            <a:solidFill>
              <a:schemeClr val="accent2">
                <a:lumMod val="20000"/>
                <a:lumOff val="8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Sheet1!$B$7:$F$7</c:f>
              <c:numCache>
                <c:formatCode>0.0</c:formatCode>
                <c:ptCount val="5"/>
                <c:pt idx="0">
                  <c:v>6.2760367469279998</c:v>
                </c:pt>
                <c:pt idx="1">
                  <c:v>7.1575169029949999</c:v>
                </c:pt>
                <c:pt idx="2">
                  <c:v>6.2805986190410001</c:v>
                </c:pt>
                <c:pt idx="3">
                  <c:v>6.0152743576549996</c:v>
                </c:pt>
                <c:pt idx="4">
                  <c:v>5.8130549623479997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105-4CCB-8F51-49CC65D343B9}"/>
            </c:ext>
          </c:extLst>
        </c:ser>
        <c:ser>
          <c:idx val="6"/>
          <c:order val="6"/>
          <c:tx>
            <c:strRef>
              <c:f>Sheet1!$A$8</c:f>
              <c:strCache>
                <c:ptCount val="1"/>
                <c:pt idx="0">
                  <c:v>Besøker eller har tilbud til eldre og ensomme</c:v>
                </c:pt>
              </c:strCache>
            </c:strRef>
          </c:tx>
          <c:spPr>
            <a:solidFill>
              <a:srgbClr val="F7EB51"/>
            </a:solidFill>
            <a:ln>
              <a:noFill/>
            </a:ln>
            <a:effectLst/>
          </c:spPr>
          <c:invertIfNegative val="0"/>
          <c:dPt>
            <c:idx val="0"/>
            <c:invertIfNegative val="0"/>
            <c:bubble3D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22-42D7-A723-E2E92775927E}"/>
              </c:ext>
            </c:extLst>
          </c:dPt>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Sheet1!$B$8:$F$8</c:f>
              <c:numCache>
                <c:formatCode>0.0</c:formatCode>
                <c:ptCount val="5"/>
                <c:pt idx="0">
                  <c:v>5.2272174882989999</c:v>
                </c:pt>
                <c:pt idx="1">
                  <c:v>5.5139498471600001</c:v>
                </c:pt>
                <c:pt idx="2">
                  <c:v>4.5438332713680003</c:v>
                </c:pt>
                <c:pt idx="3">
                  <c:v>5.5651008956599997</c:v>
                </c:pt>
                <c:pt idx="4">
                  <c:v>5.6903119897819998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105-4CCB-8F51-49CC65D343B9}"/>
            </c:ext>
          </c:extLst>
        </c:ser>
        <c:ser>
          <c:idx val="7"/>
          <c:order val="7"/>
          <c:tx>
            <c:strRef>
              <c:f>Sheet1!$A$9</c:f>
              <c:strCache>
                <c:ptCount val="1"/>
                <c:pt idx="0">
                  <c:v>Gjennomfører gudstjenester</c:v>
                </c:pt>
              </c:strCache>
            </c:strRef>
          </c:tx>
          <c:spPr>
            <a:solidFill>
              <a:schemeClr val="accent3">
                <a:lumMod val="90000"/>
              </a:schemeClr>
            </a:solidFill>
            <a:ln>
              <a:noFill/>
            </a:ln>
            <a:effectLst/>
          </c:spPr>
          <c:invertIfNegative val="0"/>
          <c:dLbls>
            <c:spPr>
              <a:noFill/>
              <a:ln>
                <a:noFill/>
              </a:ln>
              <a:effectLst/>
            </c:spPr>
            <c:txPr>
              <a:bodyPr wrap="square" lIns="38100" tIns="19050" rIns="38100" bIns="19050" anchor="ctr">
                <a:spAutoFit/>
              </a:bodyPr>
              <a:lstStyle/>
              <a:p>
                <a:pPr>
                  <a:defRPr b="1"/>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Sheet1!$B$9:$F$9</c:f>
              <c:numCache>
                <c:formatCode>0.0</c:formatCode>
                <c:ptCount val="5"/>
                <c:pt idx="0">
                  <c:v>5.0541564003910002</c:v>
                </c:pt>
                <c:pt idx="1">
                  <c:v>10.24554458663</c:v>
                </c:pt>
                <c:pt idx="2">
                  <c:v>6.2291997855819998</c:v>
                </c:pt>
                <c:pt idx="3">
                  <c:v>2.9306526581729999</c:v>
                </c:pt>
                <c:pt idx="4">
                  <c:v>1.166666054837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105-4CCB-8F51-49CC65D343B9}"/>
            </c:ext>
          </c:extLst>
        </c:ser>
        <c:ser>
          <c:idx val="8"/>
          <c:order val="8"/>
          <c:tx>
            <c:strRef>
              <c:f>Sheet1!$A$10</c:f>
              <c:strCache>
                <c:ptCount val="1"/>
                <c:pt idx="0">
                  <c:v>Tilbyr fellesskap for alle generasjoner</c:v>
                </c:pt>
              </c:strCache>
            </c:strRef>
          </c:tx>
          <c:spPr>
            <a:solidFill>
              <a:schemeClr val="accent4">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Sheet1!$B$10:$F$10</c:f>
              <c:numCache>
                <c:formatCode>0.0</c:formatCode>
                <c:ptCount val="5"/>
                <c:pt idx="0">
                  <c:v>4.9064524113669998</c:v>
                </c:pt>
                <c:pt idx="1">
                  <c:v>7.8408736597080004</c:v>
                </c:pt>
                <c:pt idx="2">
                  <c:v>5.3936063380470003</c:v>
                </c:pt>
                <c:pt idx="3">
                  <c:v>4.0712937393999997</c:v>
                </c:pt>
                <c:pt idx="4">
                  <c:v>2.588414363389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8105-4CCB-8F51-49CC65D343B9}"/>
            </c:ext>
          </c:extLst>
        </c:ser>
        <c:ser>
          <c:idx val="9"/>
          <c:order val="9"/>
          <c:tx>
            <c:strRef>
              <c:f>Sheet1!$A$11</c:f>
              <c:strCache>
                <c:ptCount val="1"/>
                <c:pt idx="0">
                  <c:v>Formidler håp og ber om fred</c:v>
                </c:pt>
              </c:strCache>
            </c:strRef>
          </c:tx>
          <c:spPr>
            <a:solidFill>
              <a:srgbClr val="A365D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Sheet1!$B$11:$F$11</c:f>
              <c:numCache>
                <c:formatCode>0.0</c:formatCode>
                <c:ptCount val="5"/>
                <c:pt idx="0">
                  <c:v>4.5089210006240004</c:v>
                </c:pt>
                <c:pt idx="1">
                  <c:v>7.1255586967760003</c:v>
                </c:pt>
                <c:pt idx="2">
                  <c:v>5.8762687697939997</c:v>
                </c:pt>
                <c:pt idx="3">
                  <c:v>3.0522648991280001</c:v>
                </c:pt>
                <c:pt idx="4">
                  <c:v>1.75448515175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8105-4CCB-8F51-49CC65D343B9}"/>
            </c:ext>
          </c:extLst>
        </c:ser>
        <c:ser>
          <c:idx val="10"/>
          <c:order val="10"/>
          <c:tx>
            <c:strRef>
              <c:f>Sheet1!$A$12</c:f>
              <c:strCache>
                <c:ptCount val="1"/>
                <c:pt idx="0">
                  <c:v>Gir dødsbud</c:v>
                </c:pt>
              </c:strCache>
            </c:strRef>
          </c:tx>
          <c:spPr>
            <a:solidFill>
              <a:srgbClr val="C39BE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Sheet1!$B$12:$F$12</c:f>
              <c:numCache>
                <c:formatCode>0.0</c:formatCode>
                <c:ptCount val="5"/>
                <c:pt idx="0">
                  <c:v>4.1736210375820004</c:v>
                </c:pt>
                <c:pt idx="1">
                  <c:v>4.1446461252560001</c:v>
                </c:pt>
                <c:pt idx="2">
                  <c:v>4.6405718203050004</c:v>
                </c:pt>
                <c:pt idx="3">
                  <c:v>4.2658811389529996</c:v>
                </c:pt>
                <c:pt idx="4">
                  <c:v>3.3642727510769999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8105-4CCB-8F51-49CC65D343B9}"/>
            </c:ext>
          </c:extLst>
        </c:ser>
        <c:ser>
          <c:idx val="11"/>
          <c:order val="11"/>
          <c:tx>
            <c:strRef>
              <c:f>Sheet1!$A$13</c:f>
              <c:strCache>
                <c:ptCount val="1"/>
                <c:pt idx="0">
                  <c:v>Samler mennesker til kulturarrangementer</c:v>
                </c:pt>
              </c:strCache>
            </c:strRef>
          </c:tx>
          <c:spPr>
            <a:solidFill>
              <a:srgbClr val="DEC8EE"/>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Sheet1!$B$13:$F$13</c:f>
              <c:numCache>
                <c:formatCode>0.0</c:formatCode>
                <c:ptCount val="5"/>
                <c:pt idx="0">
                  <c:v>3.7215216248859999</c:v>
                </c:pt>
                <c:pt idx="1">
                  <c:v>3.8599716479509998</c:v>
                </c:pt>
                <c:pt idx="2">
                  <c:v>4.1841196789620003</c:v>
                </c:pt>
                <c:pt idx="3">
                  <c:v>3.86420000173</c:v>
                </c:pt>
                <c:pt idx="4">
                  <c:v>2.7233416760489999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8105-4CCB-8F51-49CC65D343B9}"/>
            </c:ext>
          </c:extLst>
        </c:ser>
        <c:ser>
          <c:idx val="12"/>
          <c:order val="12"/>
          <c:tx>
            <c:strRef>
              <c:f>Sheet1!$A$14</c:f>
              <c:strCache>
                <c:ptCount val="1"/>
                <c:pt idx="0">
                  <c:v>Holder kirken åpen utenom arrangementer</c:v>
                </c:pt>
              </c:strCache>
            </c:strRef>
          </c:tx>
          <c:spPr>
            <a:solidFill>
              <a:srgbClr val="FE9100"/>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Sheet1!$B$14:$F$14</c:f>
              <c:numCache>
                <c:formatCode>0.0</c:formatCode>
                <c:ptCount val="5"/>
                <c:pt idx="0">
                  <c:v>3.567477932199</c:v>
                </c:pt>
                <c:pt idx="1">
                  <c:v>4.1146698903220003</c:v>
                </c:pt>
                <c:pt idx="2">
                  <c:v>4.1489739102280003</c:v>
                </c:pt>
                <c:pt idx="3">
                  <c:v>3.5688245277949999</c:v>
                </c:pt>
                <c:pt idx="4">
                  <c:v>2.1935795258519999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C-8105-4CCB-8F51-49CC65D343B9}"/>
            </c:ext>
          </c:extLst>
        </c:ser>
        <c:ser>
          <c:idx val="13"/>
          <c:order val="13"/>
          <c:tx>
            <c:strRef>
              <c:f>Sheet1!$A$15</c:f>
              <c:strCache>
                <c:ptCount val="1"/>
                <c:pt idx="0">
                  <c:v>Gir et godt tilbud til mennesker uavhengig av funksjonsevne</c:v>
                </c:pt>
              </c:strCache>
            </c:strRef>
          </c:tx>
          <c:spPr>
            <a:solidFill>
              <a:srgbClr val="FFBD65"/>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Sheet1!$B$15:$F$15</c:f>
              <c:numCache>
                <c:formatCode>0.0</c:formatCode>
                <c:ptCount val="5"/>
                <c:pt idx="0">
                  <c:v>3.296112777791</c:v>
                </c:pt>
                <c:pt idx="1">
                  <c:v>4.5086679982150004</c:v>
                </c:pt>
                <c:pt idx="2">
                  <c:v>3.6083507063789999</c:v>
                </c:pt>
                <c:pt idx="3">
                  <c:v>2.6205243026680001</c:v>
                </c:pt>
                <c:pt idx="4">
                  <c:v>2.5248278761890002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D-8105-4CCB-8F51-49CC65D343B9}"/>
            </c:ext>
          </c:extLst>
        </c:ser>
        <c:ser>
          <c:idx val="14"/>
          <c:order val="14"/>
          <c:tx>
            <c:strRef>
              <c:f>Sheet1!$A$16</c:f>
              <c:strCache>
                <c:ptCount val="1"/>
                <c:pt idx="0">
                  <c:v>Legger til rette for frivillighet</c:v>
                </c:pt>
              </c:strCache>
            </c:strRef>
          </c:tx>
          <c:spPr>
            <a:solidFill>
              <a:srgbClr val="DA7D00"/>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Sheet1!$B$16:$F$16</c:f>
              <c:numCache>
                <c:formatCode>0.0</c:formatCode>
                <c:ptCount val="5"/>
                <c:pt idx="0">
                  <c:v>2.444956943752</c:v>
                </c:pt>
                <c:pt idx="1">
                  <c:v>2.3580521299299999</c:v>
                </c:pt>
                <c:pt idx="2">
                  <c:v>2.2277622947950002</c:v>
                </c:pt>
                <c:pt idx="3">
                  <c:v>2.4250272832199999</c:v>
                </c:pt>
                <c:pt idx="4">
                  <c:v>2.8806462296170001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E-8105-4CCB-8F51-49CC65D343B9}"/>
            </c:ext>
          </c:extLst>
        </c:ser>
        <c:ser>
          <c:idx val="15"/>
          <c:order val="15"/>
          <c:tx>
            <c:strRef>
              <c:f>Sheet1!$A$17</c:f>
              <c:strCache>
                <c:ptCount val="1"/>
                <c:pt idx="0">
                  <c:v>Arbeider for klima og miljø</c:v>
                </c:pt>
              </c:strCache>
            </c:strRef>
          </c:tx>
          <c:spPr>
            <a:solidFill>
              <a:srgbClr val="F15F5B">
                <a:lumMod val="60000"/>
                <a:lumOff val="40000"/>
              </a:srgbClr>
            </a:solidFill>
            <a:ln>
              <a:noFill/>
            </a:ln>
            <a:effectLst/>
          </c:spPr>
          <c:invertIfNegative val="0"/>
          <c:dLbls>
            <c:spPr>
              <a:noFill/>
              <a:ln>
                <a:noFill/>
              </a:ln>
              <a:effectLst/>
            </c:spPr>
            <c:txPr>
              <a:bodyPr wrap="square" lIns="38100" tIns="19050" rIns="38100" bIns="19050" anchor="ctr">
                <a:spAutoFit/>
              </a:bodyPr>
              <a:lstStyle/>
              <a:p>
                <a:pPr>
                  <a:defRPr b="1"/>
                </a:pPr>
                <a:endParaRPr lang="nb-NO"/>
              </a:p>
            </c:txP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Sheet1!$B$17:$F$17</c:f>
              <c:numCache>
                <c:formatCode>0.0</c:formatCode>
                <c:ptCount val="5"/>
                <c:pt idx="0">
                  <c:v>0.48204242846340001</c:v>
                </c:pt>
                <c:pt idx="1">
                  <c:v>1.614680955199</c:v>
                </c:pt>
                <c:pt idx="2">
                  <c:v>0.3174298371789</c:v>
                </c:pt>
                <c:pt idx="3">
                  <c:v>0.1118212518263</c:v>
                </c:pt>
                <c:pt idx="4">
                  <c:v>0.1931195126087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24-267C-4176-8DBF-BCBB9E93C76D}"/>
            </c:ext>
          </c:extLst>
        </c:ser>
        <c:dLbls>
          <c:showLegendKey val="0"/>
          <c:showVal val="1"/>
          <c:showCatName val="0"/>
          <c:showSerName val="0"/>
          <c:showPercent val="0"/>
          <c:showBubbleSize val="0"/>
        </c:dLbls>
        <c:gapWidth val="1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General" sourceLinked="0"/>
        <c:majorTickMark val="none"/>
        <c:minorTickMark val="none"/>
        <c:tickLblPos val="nextTo"/>
        <c:crossAx val="1"/>
        <c:crosses val="autoZero"/>
        <c:crossBetween val="between"/>
      </c:valAx>
    </c:plotArea>
    <c:legend>
      <c:legendPos val="r"/>
      <c:layout>
        <c:manualLayout>
          <c:xMode val="edge"/>
          <c:yMode val="edge"/>
          <c:x val="7.9987152175864037E-4"/>
          <c:y val="0.64100553076379674"/>
          <c:w val="0.99920012847824136"/>
          <c:h val="0.34236289391615987"/>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99760047990402E-2"/>
          <c:y val="0"/>
          <c:w val="0.98306845717470681"/>
          <c:h val="0.53132296099749021"/>
        </c:manualLayout>
      </c:layout>
      <c:barChart>
        <c:barDir val="col"/>
        <c:grouping val="clustered"/>
        <c:varyColors val="0"/>
        <c:ser>
          <c:idx val="0"/>
          <c:order val="0"/>
          <c:tx>
            <c:strRef>
              <c:f>'Sheet1'!$A$2</c:f>
              <c:strCache>
                <c:ptCount val="1"/>
                <c:pt idx="0">
                  <c:v>Støtter mennesker som er i sorg</c:v>
                </c:pt>
              </c:strCache>
            </c:strRef>
          </c:tx>
          <c:spPr>
            <a:solidFill>
              <a:schemeClr val="accent1">
                <a:lumMod val="75000"/>
              </a:schemeClr>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0.75281940523080004</c:v>
                </c:pt>
                <c:pt idx="1">
                  <c:v>0.8092091080953</c:v>
                </c:pt>
                <c:pt idx="2">
                  <c:v>0.76092649673919999</c:v>
                </c:pt>
                <c:pt idx="3">
                  <c:v>0.75827043169230002</c:v>
                </c:pt>
                <c:pt idx="4">
                  <c:v>0.78265822400319995</c:v>
                </c:pt>
                <c:pt idx="5">
                  <c:v>0.76070774001889996</c:v>
                </c:pt>
                <c:pt idx="6">
                  <c:v>0.74063775803480003</c:v>
                </c:pt>
                <c:pt idx="7">
                  <c:v>0.71954634448080002</c:v>
                </c:pt>
                <c:pt idx="8">
                  <c:v>0.77254021506479997</c:v>
                </c:pt>
                <c:pt idx="9">
                  <c:v>0.75864688878450004</c:v>
                </c:pt>
                <c:pt idx="10">
                  <c:v>0.72954029289779998</c:v>
                </c:pt>
                <c:pt idx="11">
                  <c:v>0.74462298337520005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5-4CCB-8F51-49CC65D343B9}"/>
            </c:ext>
          </c:extLst>
        </c:ser>
        <c:ser>
          <c:idx val="1"/>
          <c:order val="1"/>
          <c:tx>
            <c:strRef>
              <c:f>'Sheet1'!$A$3</c:f>
              <c:strCache>
                <c:ptCount val="1"/>
                <c:pt idx="0">
                  <c:v>Gir mennesker rammer for viktige hendelser i livet (dåp, konfirmasjon, vielser og begravelser)</c:v>
                </c:pt>
              </c:strCache>
            </c:strRef>
          </c:tx>
          <c:spPr>
            <a:solidFill>
              <a:schemeClr val="accent1"/>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c:formatCode>
                <c:ptCount val="12"/>
                <c:pt idx="0">
                  <c:v>0.68249489236490002</c:v>
                </c:pt>
                <c:pt idx="1">
                  <c:v>0.74303398675480004</c:v>
                </c:pt>
                <c:pt idx="2">
                  <c:v>0.71748005662710002</c:v>
                </c:pt>
                <c:pt idx="3">
                  <c:v>0.67859850640670005</c:v>
                </c:pt>
                <c:pt idx="4">
                  <c:v>0.66743294898439998</c:v>
                </c:pt>
                <c:pt idx="5">
                  <c:v>0.69851794827369995</c:v>
                </c:pt>
                <c:pt idx="6">
                  <c:v>0.64802147885829997</c:v>
                </c:pt>
                <c:pt idx="7">
                  <c:v>0.68419473182379997</c:v>
                </c:pt>
                <c:pt idx="8">
                  <c:v>0.69357773921989996</c:v>
                </c:pt>
                <c:pt idx="9">
                  <c:v>0.66415078816619999</c:v>
                </c:pt>
                <c:pt idx="10">
                  <c:v>0.66733304326639997</c:v>
                </c:pt>
                <c:pt idx="11">
                  <c:v>0.68554021099630003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5-4CCB-8F51-49CC65D343B9}"/>
            </c:ext>
          </c:extLst>
        </c:ser>
        <c:ser>
          <c:idx val="2"/>
          <c:order val="2"/>
          <c:tx>
            <c:strRef>
              <c:f>'Sheet1'!$A$4</c:f>
              <c:strCache>
                <c:ptCount val="1"/>
                <c:pt idx="0">
                  <c:v>Tilbyr samtaler for dem som trenger det</c:v>
                </c:pt>
              </c:strCache>
            </c:strRef>
          </c:tx>
          <c:spPr>
            <a:solidFill>
              <a:schemeClr val="accent1">
                <a:lumMod val="60000"/>
                <a:lumOff val="40000"/>
              </a:schemeClr>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c:formatCode>
                <c:ptCount val="12"/>
                <c:pt idx="0">
                  <c:v>0.61984417274320003</c:v>
                </c:pt>
                <c:pt idx="1">
                  <c:v>0.64263096803469999</c:v>
                </c:pt>
                <c:pt idx="2">
                  <c:v>0.62009879138760005</c:v>
                </c:pt>
                <c:pt idx="3">
                  <c:v>0.63738878674419996</c:v>
                </c:pt>
                <c:pt idx="4">
                  <c:v>0.59374234741739995</c:v>
                </c:pt>
                <c:pt idx="5">
                  <c:v>0.62670405068169999</c:v>
                </c:pt>
                <c:pt idx="6">
                  <c:v>0.60615761884579999</c:v>
                </c:pt>
                <c:pt idx="7">
                  <c:v>0.60160440723539998</c:v>
                </c:pt>
                <c:pt idx="8">
                  <c:v>0.62970281839200004</c:v>
                </c:pt>
                <c:pt idx="9">
                  <c:v>0.60626116544389996</c:v>
                </c:pt>
                <c:pt idx="10">
                  <c:v>0.6240614197612</c:v>
                </c:pt>
                <c:pt idx="11">
                  <c:v>0.62424752810810002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105-4CCB-8F51-49CC65D343B9}"/>
            </c:ext>
          </c:extLst>
        </c:ser>
        <c:ser>
          <c:idx val="3"/>
          <c:order val="3"/>
          <c:tx>
            <c:strRef>
              <c:f>'Sheet1'!$A$5</c:f>
              <c:strCache>
                <c:ptCount val="1"/>
                <c:pt idx="0">
                  <c:v>Driver sosialt arbeid for mennesker som faller utenfor samfunnet</c:v>
                </c:pt>
              </c:strCache>
            </c:strRef>
          </c:tx>
          <c:spPr>
            <a:solidFill>
              <a:schemeClr val="accent2"/>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'Sheet1'!$B$5:$M$5</c:f>
              <c:numCache>
                <c:formatCode>0%</c:formatCode>
                <c:ptCount val="12"/>
                <c:pt idx="0">
                  <c:v>0.54348445131690004</c:v>
                </c:pt>
                <c:pt idx="1">
                  <c:v>0.4797360275891</c:v>
                </c:pt>
                <c:pt idx="2">
                  <c:v>0.55540148494319996</c:v>
                </c:pt>
                <c:pt idx="3">
                  <c:v>0.55297801932379997</c:v>
                </c:pt>
                <c:pt idx="4">
                  <c:v>0.51815273025410002</c:v>
                </c:pt>
                <c:pt idx="5">
                  <c:v>0.57289654881429997</c:v>
                </c:pt>
                <c:pt idx="6">
                  <c:v>0.55796587638310002</c:v>
                </c:pt>
                <c:pt idx="7">
                  <c:v>0.56613259165270002</c:v>
                </c:pt>
                <c:pt idx="8">
                  <c:v>0.52471416446880004</c:v>
                </c:pt>
                <c:pt idx="9">
                  <c:v>0.50827369200799999</c:v>
                </c:pt>
                <c:pt idx="10">
                  <c:v>0.52279177359210005</c:v>
                </c:pt>
                <c:pt idx="11">
                  <c:v>0.57165821825910001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105-4CCB-8F51-49CC65D343B9}"/>
            </c:ext>
          </c:extLst>
        </c:ser>
        <c:ser>
          <c:idx val="4"/>
          <c:order val="4"/>
          <c:tx>
            <c:strRef>
              <c:f>'Sheet1'!$A$6</c:f>
              <c:strCache>
                <c:ptCount val="1"/>
                <c:pt idx="0">
                  <c:v>Tilbyr fellesskap i nasjonale og lokale kriser</c:v>
                </c:pt>
              </c:strCache>
            </c:strRef>
          </c:tx>
          <c:spPr>
            <a:solidFill>
              <a:schemeClr val="accent2">
                <a:lumMod val="60000"/>
                <a:lumOff val="40000"/>
              </a:schemeClr>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'Sheet1'!$B$6:$M$6</c:f>
              <c:numCache>
                <c:formatCode>0%</c:formatCode>
                <c:ptCount val="12"/>
                <c:pt idx="0">
                  <c:v>0.54211601214780003</c:v>
                </c:pt>
                <c:pt idx="1">
                  <c:v>0.59947152312130003</c:v>
                </c:pt>
                <c:pt idx="2">
                  <c:v>0.5276999436423</c:v>
                </c:pt>
                <c:pt idx="3">
                  <c:v>0.51438415323889997</c:v>
                </c:pt>
                <c:pt idx="4">
                  <c:v>0.53658404017520001</c:v>
                </c:pt>
                <c:pt idx="5">
                  <c:v>0.54727683115140002</c:v>
                </c:pt>
                <c:pt idx="6">
                  <c:v>0.57924392714570005</c:v>
                </c:pt>
                <c:pt idx="7">
                  <c:v>0.55443824233329997</c:v>
                </c:pt>
                <c:pt idx="8">
                  <c:v>0.52651174800790002</c:v>
                </c:pt>
                <c:pt idx="9">
                  <c:v>0.50381866543349996</c:v>
                </c:pt>
                <c:pt idx="10">
                  <c:v>0.53717714774479997</c:v>
                </c:pt>
                <c:pt idx="11">
                  <c:v>0.55162354450390005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105-4CCB-8F51-49CC65D343B9}"/>
            </c:ext>
          </c:extLst>
        </c:ser>
        <c:ser>
          <c:idx val="5"/>
          <c:order val="5"/>
          <c:tx>
            <c:strRef>
              <c:f>'Sheet1'!$A$7</c:f>
              <c:strCache>
                <c:ptCount val="1"/>
                <c:pt idx="0">
                  <c:v>Tar vare på den kristne kulturarven</c:v>
                </c:pt>
              </c:strCache>
            </c:strRef>
          </c:tx>
          <c:spPr>
            <a:solidFill>
              <a:schemeClr val="accent2">
                <a:lumMod val="20000"/>
                <a:lumOff val="80000"/>
              </a:schemeClr>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'Sheet1'!$B$7:$M$7</c:f>
              <c:numCache>
                <c:formatCode>0%</c:formatCode>
                <c:ptCount val="12"/>
                <c:pt idx="0">
                  <c:v>0.52690277957749998</c:v>
                </c:pt>
                <c:pt idx="1">
                  <c:v>0.46859682036720002</c:v>
                </c:pt>
                <c:pt idx="2">
                  <c:v>0.57261678354330003</c:v>
                </c:pt>
                <c:pt idx="3">
                  <c:v>0.50042094215459998</c:v>
                </c:pt>
                <c:pt idx="4">
                  <c:v>0.55502905719329998</c:v>
                </c:pt>
                <c:pt idx="5">
                  <c:v>0.49925261328690002</c:v>
                </c:pt>
                <c:pt idx="6">
                  <c:v>0.52925626535299997</c:v>
                </c:pt>
                <c:pt idx="7">
                  <c:v>0.56971693179789995</c:v>
                </c:pt>
                <c:pt idx="8">
                  <c:v>0.55066051884659994</c:v>
                </c:pt>
                <c:pt idx="9">
                  <c:v>0.53401965230269999</c:v>
                </c:pt>
                <c:pt idx="10">
                  <c:v>0.54969754887370004</c:v>
                </c:pt>
                <c:pt idx="11">
                  <c:v>0.48264441725419999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105-4CCB-8F51-49CC65D343B9}"/>
            </c:ext>
          </c:extLst>
        </c:ser>
        <c:ser>
          <c:idx val="6"/>
          <c:order val="6"/>
          <c:tx>
            <c:strRef>
              <c:f>'Sheet1'!$A$8</c:f>
              <c:strCache>
                <c:ptCount val="1"/>
                <c:pt idx="0">
                  <c:v>Besøker eller har tilbud til eldre og ensomme</c:v>
                </c:pt>
              </c:strCache>
            </c:strRef>
          </c:tx>
          <c:spPr>
            <a:solidFill>
              <a:srgbClr val="F7EB51"/>
            </a:solidFill>
            <a:ln>
              <a:noFill/>
            </a:ln>
            <a:effectLst/>
          </c:spPr>
          <c:invertIfNegative val="0"/>
          <c:dPt>
            <c:idx val="0"/>
            <c:invertIfNegative val="0"/>
            <c:bubble3D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22-42D7-A723-E2E92775927E}"/>
              </c:ext>
            </c:extLst>
          </c:dPt>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'Sheet1'!$B$8:$M$8</c:f>
              <c:numCache>
                <c:formatCode>0%</c:formatCode>
                <c:ptCount val="12"/>
                <c:pt idx="0">
                  <c:v>0.48802037218790001</c:v>
                </c:pt>
                <c:pt idx="1">
                  <c:v>0.4299424756745</c:v>
                </c:pt>
                <c:pt idx="2">
                  <c:v>0.41391131069499998</c:v>
                </c:pt>
                <c:pt idx="3">
                  <c:v>0.4763812888101</c:v>
                </c:pt>
                <c:pt idx="4">
                  <c:v>0.45216406815569998</c:v>
                </c:pt>
                <c:pt idx="5">
                  <c:v>0.51143854798389998</c:v>
                </c:pt>
                <c:pt idx="6">
                  <c:v>0.55373215186820002</c:v>
                </c:pt>
                <c:pt idx="7">
                  <c:v>0.4922990585184</c:v>
                </c:pt>
                <c:pt idx="8">
                  <c:v>0.46621618409100002</c:v>
                </c:pt>
                <c:pt idx="9">
                  <c:v>0.44260128599589998</c:v>
                </c:pt>
                <c:pt idx="10">
                  <c:v>0.50044265495969997</c:v>
                </c:pt>
                <c:pt idx="11">
                  <c:v>0.522271497054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105-4CCB-8F51-49CC65D343B9}"/>
            </c:ext>
          </c:extLst>
        </c:ser>
        <c:ser>
          <c:idx val="7"/>
          <c:order val="7"/>
          <c:tx>
            <c:strRef>
              <c:f>'Sheet1'!$A$9</c:f>
              <c:strCache>
                <c:ptCount val="1"/>
                <c:pt idx="0">
                  <c:v>Tilbyr fellesskap for alle generasjoner</c:v>
                </c:pt>
              </c:strCache>
            </c:strRef>
          </c:tx>
          <c:spPr>
            <a:solidFill>
              <a:schemeClr val="accent3">
                <a:lumMod val="90000"/>
              </a:schemeClr>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'Sheet1'!$B$9:$M$9</c:f>
              <c:numCache>
                <c:formatCode>0%</c:formatCode>
                <c:ptCount val="12"/>
                <c:pt idx="0">
                  <c:v>0.45426289125500002</c:v>
                </c:pt>
                <c:pt idx="1">
                  <c:v>0.4346676643706</c:v>
                </c:pt>
                <c:pt idx="2">
                  <c:v>0.46072731778690001</c:v>
                </c:pt>
                <c:pt idx="3">
                  <c:v>0.43639510240599999</c:v>
                </c:pt>
                <c:pt idx="4">
                  <c:v>0.44973787406780003</c:v>
                </c:pt>
                <c:pt idx="5">
                  <c:v>0.45941367746790002</c:v>
                </c:pt>
                <c:pt idx="6">
                  <c:v>0.50118152991489995</c:v>
                </c:pt>
                <c:pt idx="7">
                  <c:v>0.48922082844539999</c:v>
                </c:pt>
                <c:pt idx="8">
                  <c:v>0.44694179213520002</c:v>
                </c:pt>
                <c:pt idx="9">
                  <c:v>0.40311690638199998</c:v>
                </c:pt>
                <c:pt idx="10">
                  <c:v>0.45777261580880002</c:v>
                </c:pt>
                <c:pt idx="11">
                  <c:v>0.44550137433499998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105-4CCB-8F51-49CC65D343B9}"/>
            </c:ext>
          </c:extLst>
        </c:ser>
        <c:ser>
          <c:idx val="8"/>
          <c:order val="8"/>
          <c:tx>
            <c:strRef>
              <c:f>'Sheet1'!$A$10</c:f>
              <c:strCache>
                <c:ptCount val="1"/>
                <c:pt idx="0">
                  <c:v>Samler mennesker til kulturarrangementer</c:v>
                </c:pt>
              </c:strCache>
            </c:strRef>
          </c:tx>
          <c:spPr>
            <a:solidFill>
              <a:schemeClr val="accent4">
                <a:lumMod val="75000"/>
              </a:schemeClr>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'Sheet1'!$B$10:$M$10</c:f>
              <c:numCache>
                <c:formatCode>0%</c:formatCode>
                <c:ptCount val="12"/>
                <c:pt idx="0">
                  <c:v>0.43847977640199998</c:v>
                </c:pt>
                <c:pt idx="1">
                  <c:v>0.40367947805359999</c:v>
                </c:pt>
                <c:pt idx="2">
                  <c:v>0.49509725225160001</c:v>
                </c:pt>
                <c:pt idx="3">
                  <c:v>0.46568991892680001</c:v>
                </c:pt>
                <c:pt idx="4">
                  <c:v>0.40206212273850001</c:v>
                </c:pt>
                <c:pt idx="5">
                  <c:v>0.46545773975619997</c:v>
                </c:pt>
                <c:pt idx="6">
                  <c:v>0.45989664576900002</c:v>
                </c:pt>
                <c:pt idx="7">
                  <c:v>0.42620504360479999</c:v>
                </c:pt>
                <c:pt idx="8">
                  <c:v>0.45875468437569999</c:v>
                </c:pt>
                <c:pt idx="9">
                  <c:v>0.41353694005230002</c:v>
                </c:pt>
                <c:pt idx="10">
                  <c:v>0.38796813917</c:v>
                </c:pt>
                <c:pt idx="11">
                  <c:v>0.45161694441849998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8105-4CCB-8F51-49CC65D343B9}"/>
            </c:ext>
          </c:extLst>
        </c:ser>
        <c:ser>
          <c:idx val="9"/>
          <c:order val="9"/>
          <c:tx>
            <c:strRef>
              <c:f>'Sheet1'!$A$11</c:f>
              <c:strCache>
                <c:ptCount val="1"/>
                <c:pt idx="0">
                  <c:v>Gjennomfører gudstjenester</c:v>
                </c:pt>
              </c:strCache>
            </c:strRef>
          </c:tx>
          <c:spPr>
            <a:solidFill>
              <a:srgbClr val="A365D1"/>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'Sheet1'!$B$11:$M$11</c:f>
              <c:numCache>
                <c:formatCode>0%</c:formatCode>
                <c:ptCount val="12"/>
                <c:pt idx="0">
                  <c:v>0.4189957737301</c:v>
                </c:pt>
                <c:pt idx="1">
                  <c:v>0.44287395200820001</c:v>
                </c:pt>
                <c:pt idx="2">
                  <c:v>0.50338727835050001</c:v>
                </c:pt>
                <c:pt idx="3">
                  <c:v>0.3755265727539</c:v>
                </c:pt>
                <c:pt idx="4">
                  <c:v>0.42484633169399999</c:v>
                </c:pt>
                <c:pt idx="5">
                  <c:v>0.41115690911070002</c:v>
                </c:pt>
                <c:pt idx="6">
                  <c:v>0.44979603864500001</c:v>
                </c:pt>
                <c:pt idx="7">
                  <c:v>0.42114456774839998</c:v>
                </c:pt>
                <c:pt idx="8">
                  <c:v>0.4429095418665</c:v>
                </c:pt>
                <c:pt idx="9">
                  <c:v>0.41602936646400002</c:v>
                </c:pt>
                <c:pt idx="10">
                  <c:v>0.41485001036519997</c:v>
                </c:pt>
                <c:pt idx="11">
                  <c:v>0.38029464853180001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8105-4CCB-8F51-49CC65D343B9}"/>
            </c:ext>
          </c:extLst>
        </c:ser>
        <c:ser>
          <c:idx val="10"/>
          <c:order val="10"/>
          <c:tx>
            <c:strRef>
              <c:f>'Sheet1'!$A$12</c:f>
              <c:strCache>
                <c:ptCount val="1"/>
                <c:pt idx="0">
                  <c:v>Holder kirken åpen utenom arrangementer</c:v>
                </c:pt>
              </c:strCache>
            </c:strRef>
          </c:tx>
          <c:spPr>
            <a:solidFill>
              <a:srgbClr val="C39BE1"/>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'Sheet1'!$B$12:$M$12</c:f>
              <c:numCache>
                <c:formatCode>0%</c:formatCode>
                <c:ptCount val="12"/>
                <c:pt idx="0">
                  <c:v>0.41440762125899999</c:v>
                </c:pt>
                <c:pt idx="1">
                  <c:v>0.43400587790419998</c:v>
                </c:pt>
                <c:pt idx="2">
                  <c:v>0.443282008427</c:v>
                </c:pt>
                <c:pt idx="3">
                  <c:v>0.42565442473609999</c:v>
                </c:pt>
                <c:pt idx="4">
                  <c:v>0.38429837092769997</c:v>
                </c:pt>
                <c:pt idx="5">
                  <c:v>0.41517918973189999</c:v>
                </c:pt>
                <c:pt idx="6">
                  <c:v>0.42317396265849999</c:v>
                </c:pt>
                <c:pt idx="7">
                  <c:v>0.4167366091609</c:v>
                </c:pt>
                <c:pt idx="8">
                  <c:v>0.41841094396610001</c:v>
                </c:pt>
                <c:pt idx="9">
                  <c:v>0.39130017967940001</c:v>
                </c:pt>
                <c:pt idx="10">
                  <c:v>0.40132778809120001</c:v>
                </c:pt>
                <c:pt idx="11">
                  <c:v>0.41997045538240002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8105-4CCB-8F51-49CC65D343B9}"/>
            </c:ext>
          </c:extLst>
        </c:ser>
        <c:ser>
          <c:idx val="11"/>
          <c:order val="11"/>
          <c:tx>
            <c:strRef>
              <c:f>'Sheet1'!$A$13</c:f>
              <c:strCache>
                <c:ptCount val="1"/>
                <c:pt idx="0">
                  <c:v>Formidler håp og ber om fred</c:v>
                </c:pt>
              </c:strCache>
            </c:strRef>
          </c:tx>
          <c:spPr>
            <a:solidFill>
              <a:srgbClr val="DEC8EE"/>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'Sheet1'!$B$13:$M$13</c:f>
              <c:numCache>
                <c:formatCode>0%</c:formatCode>
                <c:ptCount val="12"/>
                <c:pt idx="0">
                  <c:v>0.40065839818440002</c:v>
                </c:pt>
                <c:pt idx="1">
                  <c:v>0.39295095916259998</c:v>
                </c:pt>
                <c:pt idx="2">
                  <c:v>0.41250164294710001</c:v>
                </c:pt>
                <c:pt idx="3">
                  <c:v>0.36232057569409998</c:v>
                </c:pt>
                <c:pt idx="4">
                  <c:v>0.40693585843660002</c:v>
                </c:pt>
                <c:pt idx="5">
                  <c:v>0.41460580586290002</c:v>
                </c:pt>
                <c:pt idx="6">
                  <c:v>0.42752893289970001</c:v>
                </c:pt>
                <c:pt idx="7">
                  <c:v>0.43444390765430002</c:v>
                </c:pt>
                <c:pt idx="8">
                  <c:v>0.38316991229609998</c:v>
                </c:pt>
                <c:pt idx="9">
                  <c:v>0.40050264002550001</c:v>
                </c:pt>
                <c:pt idx="10">
                  <c:v>0.38198150410920001</c:v>
                </c:pt>
                <c:pt idx="11">
                  <c:v>0.40058399834000002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8105-4CCB-8F51-49CC65D343B9}"/>
            </c:ext>
          </c:extLst>
        </c:ser>
        <c:ser>
          <c:idx val="12"/>
          <c:order val="12"/>
          <c:tx>
            <c:strRef>
              <c:f>'Sheet1'!$A$14</c:f>
              <c:strCache>
                <c:ptCount val="1"/>
                <c:pt idx="0">
                  <c:v>Legger til rette for frivillighet</c:v>
                </c:pt>
              </c:strCache>
            </c:strRef>
          </c:tx>
          <c:spPr>
            <a:solidFill>
              <a:srgbClr val="FE9100"/>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'Sheet1'!$B$14:$M$14</c:f>
              <c:numCache>
                <c:formatCode>0%</c:formatCode>
                <c:ptCount val="12"/>
                <c:pt idx="0">
                  <c:v>0.3660960039085</c:v>
                </c:pt>
                <c:pt idx="1">
                  <c:v>0.3321186660307</c:v>
                </c:pt>
                <c:pt idx="2">
                  <c:v>0.34200373206160001</c:v>
                </c:pt>
                <c:pt idx="3">
                  <c:v>0.34290332687500003</c:v>
                </c:pt>
                <c:pt idx="4">
                  <c:v>0.31279095688289998</c:v>
                </c:pt>
                <c:pt idx="5">
                  <c:v>0.42198744974469998</c:v>
                </c:pt>
                <c:pt idx="6">
                  <c:v>0.41441282559319997</c:v>
                </c:pt>
                <c:pt idx="7">
                  <c:v>0.37050835706739998</c:v>
                </c:pt>
                <c:pt idx="8">
                  <c:v>0.3676475472047</c:v>
                </c:pt>
                <c:pt idx="9">
                  <c:v>0.2772184579309</c:v>
                </c:pt>
                <c:pt idx="10">
                  <c:v>0.35304407008290001</c:v>
                </c:pt>
                <c:pt idx="11">
                  <c:v>0.40956273316469999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C-8105-4CCB-8F51-49CC65D343B9}"/>
            </c:ext>
          </c:extLst>
        </c:ser>
        <c:ser>
          <c:idx val="13"/>
          <c:order val="13"/>
          <c:tx>
            <c:strRef>
              <c:f>'Sheet1'!$A$15</c:f>
              <c:strCache>
                <c:ptCount val="1"/>
                <c:pt idx="0">
                  <c:v>Gir dødsbud</c:v>
                </c:pt>
              </c:strCache>
            </c:strRef>
          </c:tx>
          <c:spPr>
            <a:solidFill>
              <a:srgbClr val="FFBD65"/>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'Sheet1'!$B$15:$M$15</c:f>
              <c:numCache>
                <c:formatCode>0%</c:formatCode>
                <c:ptCount val="12"/>
                <c:pt idx="0">
                  <c:v>0.36058415773590002</c:v>
                </c:pt>
                <c:pt idx="1">
                  <c:v>0.36370709060299999</c:v>
                </c:pt>
                <c:pt idx="2">
                  <c:v>0.39355538239330001</c:v>
                </c:pt>
                <c:pt idx="3">
                  <c:v>0.36721167123179999</c:v>
                </c:pt>
                <c:pt idx="4">
                  <c:v>0.38098398989420001</c:v>
                </c:pt>
                <c:pt idx="5">
                  <c:v>0.34295382687030002</c:v>
                </c:pt>
                <c:pt idx="6">
                  <c:v>0.40523430417139999</c:v>
                </c:pt>
                <c:pt idx="7">
                  <c:v>0.34987424418800001</c:v>
                </c:pt>
                <c:pt idx="8">
                  <c:v>0.36747802542320002</c:v>
                </c:pt>
                <c:pt idx="9">
                  <c:v>0.36032608986219999</c:v>
                </c:pt>
                <c:pt idx="10">
                  <c:v>0.34282154108860002</c:v>
                </c:pt>
                <c:pt idx="11">
                  <c:v>0.34067543023480001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D-8105-4CCB-8F51-49CC65D343B9}"/>
            </c:ext>
          </c:extLst>
        </c:ser>
        <c:ser>
          <c:idx val="14"/>
          <c:order val="14"/>
          <c:tx>
            <c:strRef>
              <c:f>'Sheet1'!$A$16</c:f>
              <c:strCache>
                <c:ptCount val="1"/>
                <c:pt idx="0">
                  <c:v>Gir et godt tilbud til mennesker uavhengig av funksjonsevne</c:v>
                </c:pt>
              </c:strCache>
            </c:strRef>
          </c:tx>
          <c:spPr>
            <a:solidFill>
              <a:srgbClr val="DA7D00"/>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'Sheet1'!$B$16:$M$16</c:f>
              <c:numCache>
                <c:formatCode>0%</c:formatCode>
                <c:ptCount val="12"/>
                <c:pt idx="0">
                  <c:v>0.34134468124209999</c:v>
                </c:pt>
                <c:pt idx="1">
                  <c:v>0.32993216143990001</c:v>
                </c:pt>
                <c:pt idx="2">
                  <c:v>0.3511507335745</c:v>
                </c:pt>
                <c:pt idx="3">
                  <c:v>0.31671777431980003</c:v>
                </c:pt>
                <c:pt idx="4">
                  <c:v>0.32767030446500001</c:v>
                </c:pt>
                <c:pt idx="5">
                  <c:v>0.35239523649429999</c:v>
                </c:pt>
                <c:pt idx="6">
                  <c:v>0.36080797377469997</c:v>
                </c:pt>
                <c:pt idx="7">
                  <c:v>0.36429876277739998</c:v>
                </c:pt>
                <c:pt idx="8">
                  <c:v>0.33404659166880002</c:v>
                </c:pt>
                <c:pt idx="9">
                  <c:v>0.32241328858379997</c:v>
                </c:pt>
                <c:pt idx="10">
                  <c:v>0.35388446567429999</c:v>
                </c:pt>
                <c:pt idx="11">
                  <c:v>0.32898043685689998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E-8105-4CCB-8F51-49CC65D343B9}"/>
            </c:ext>
          </c:extLst>
        </c:ser>
        <c:ser>
          <c:idx val="15"/>
          <c:order val="15"/>
          <c:tx>
            <c:strRef>
              <c:f>'Sheet1'!$A$17</c:f>
              <c:strCache>
                <c:ptCount val="1"/>
                <c:pt idx="0">
                  <c:v>Arbeider for klima og miljø</c:v>
                </c:pt>
              </c:strCache>
            </c:strRef>
          </c:tx>
          <c:spPr>
            <a:solidFill>
              <a:srgbClr val="F15F5B">
                <a:lumMod val="60000"/>
                <a:lumOff val="40000"/>
              </a:srgbClr>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'Sheet1'!$B$17:$M$17</c:f>
              <c:numCache>
                <c:formatCode>0%</c:formatCode>
                <c:ptCount val="12"/>
                <c:pt idx="0">
                  <c:v>9.3235176755279994E-2</c:v>
                </c:pt>
                <c:pt idx="1">
                  <c:v>7.992116533351E-2</c:v>
                </c:pt>
                <c:pt idx="2">
                  <c:v>9.1023367895220003E-2</c:v>
                </c:pt>
                <c:pt idx="3">
                  <c:v>8.2090535469699993E-2</c:v>
                </c:pt>
                <c:pt idx="4">
                  <c:v>7.249396745278E-2</c:v>
                </c:pt>
                <c:pt idx="5">
                  <c:v>0.1156358456413</c:v>
                </c:pt>
                <c:pt idx="6">
                  <c:v>9.6198447588909997E-2</c:v>
                </c:pt>
                <c:pt idx="7">
                  <c:v>9.1049733586149997E-2</c:v>
                </c:pt>
                <c:pt idx="8">
                  <c:v>9.2681595950249995E-2</c:v>
                </c:pt>
                <c:pt idx="9">
                  <c:v>8.0959855712430001E-2</c:v>
                </c:pt>
                <c:pt idx="10">
                  <c:v>8.3657647566860005E-2</c:v>
                </c:pt>
                <c:pt idx="11">
                  <c:v>0.11355079375420001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24-267C-4176-8DBF-BCBB9E93C76D}"/>
            </c:ext>
          </c:extLst>
        </c:ser>
        <c:ser>
          <c:idx val="16"/>
          <c:order val="16"/>
          <c:tx>
            <c:strRef>
              <c:f>'Sheet1'!$A$18</c:f>
              <c:strCache>
                <c:ptCount val="1"/>
                <c:pt idx="0">
                  <c:v>Ingen av disse</c:v>
                </c:pt>
              </c:strCache>
            </c:strRef>
          </c:tx>
          <c:spPr>
            <a:solidFill>
              <a:srgbClr val="FFFFFF">
                <a:lumMod val="50000"/>
              </a:srgbClr>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'Sheet1'!$B$18:$M$18</c:f>
              <c:numCache>
                <c:formatCode>0%</c:formatCode>
                <c:ptCount val="12"/>
                <c:pt idx="0">
                  <c:v>8.1282615069280008E-3</c:v>
                </c:pt>
                <c:pt idx="1">
                  <c:v>7.1360755529389997E-3</c:v>
                </c:pt>
                <c:pt idx="2">
                  <c:v>0</c:v>
                </c:pt>
                <c:pt idx="3">
                  <c:v>7.5506931599030004E-3</c:v>
                </c:pt>
                <c:pt idx="4">
                  <c:v>5.4989484038029997E-3</c:v>
                </c:pt>
                <c:pt idx="5">
                  <c:v>7.7494323288629999E-3</c:v>
                </c:pt>
                <c:pt idx="6">
                  <c:v>1.028032780671E-2</c:v>
                </c:pt>
                <c:pt idx="7">
                  <c:v>3.674243526085E-3</c:v>
                </c:pt>
                <c:pt idx="8">
                  <c:v>1.06554097638E-2</c:v>
                </c:pt>
                <c:pt idx="9">
                  <c:v>8.1377498084850008E-3</c:v>
                </c:pt>
                <c:pt idx="10">
                  <c:v>7.7414708481719999E-3</c:v>
                </c:pt>
                <c:pt idx="11">
                  <c:v>1.375186024968E-2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25-267C-4176-8DBF-BCBB9E93C76D}"/>
            </c:ext>
          </c:extLst>
        </c:ser>
        <c:ser>
          <c:idx val="17"/>
          <c:order val="17"/>
          <c:tx>
            <c:strRef>
              <c:f>'Sheet1'!$A$19</c:f>
              <c:strCache>
                <c:ptCount val="1"/>
                <c:pt idx="0">
                  <c:v>Jeg synes ikke Den norske kirke er samfunnsnyttig</c:v>
                </c:pt>
              </c:strCache>
            </c:strRef>
          </c:tx>
          <c:spPr>
            <a:solidFill>
              <a:srgbClr val="F26649"/>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'Sheet1'!$B$19:$M$19</c:f>
              <c:numCache>
                <c:formatCode>0%</c:formatCode>
                <c:ptCount val="12"/>
                <c:pt idx="0">
                  <c:v>2.0272545941E-2</c:v>
                </c:pt>
                <c:pt idx="1">
                  <c:v>1.576678379901E-2</c:v>
                </c:pt>
                <c:pt idx="2">
                  <c:v>2.0257911570389999E-2</c:v>
                </c:pt>
                <c:pt idx="3">
                  <c:v>2.0757320321179999E-2</c:v>
                </c:pt>
                <c:pt idx="4">
                  <c:v>2.416174400888E-2</c:v>
                </c:pt>
                <c:pt idx="5">
                  <c:v>1.306733255465E-2</c:v>
                </c:pt>
                <c:pt idx="6">
                  <c:v>4.1336486463170001E-2</c:v>
                </c:pt>
                <c:pt idx="7">
                  <c:v>1.0872604599470001E-2</c:v>
                </c:pt>
                <c:pt idx="8">
                  <c:v>2.0088297103110001E-2</c:v>
                </c:pt>
                <c:pt idx="9">
                  <c:v>2.191801080344E-2</c:v>
                </c:pt>
                <c:pt idx="10">
                  <c:v>2.1090731330979998E-2</c:v>
                </c:pt>
                <c:pt idx="11">
                  <c:v>1.6825165114650001E-2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26-267C-4176-8DBF-BCBB9E93C76D}"/>
            </c:ext>
          </c:extLst>
        </c:ser>
        <c:ser>
          <c:idx val="18"/>
          <c:order val="18"/>
          <c:tx>
            <c:strRef>
              <c:f>'Sheet1'!$A$20</c:f>
              <c:strCache>
                <c:ptCount val="1"/>
                <c:pt idx="0">
                  <c:v>Vet ikke</c:v>
                </c:pt>
              </c:strCache>
            </c:strRef>
          </c:tx>
          <c:spPr>
            <a:solidFill>
              <a:srgbClr val="FFFFFF">
                <a:lumMod val="75000"/>
              </a:srgbClr>
            </a:solidFill>
            <a:ln>
              <a:noFill/>
            </a:ln>
            <a:effectLst/>
          </c:spPr>
          <c:invertIfNegative val="0"/>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'Sheet1'!$B$20:$M$20</c:f>
              <c:numCache>
                <c:formatCode>0%</c:formatCode>
                <c:ptCount val="12"/>
                <c:pt idx="0">
                  <c:v>3.6684643841169998E-2</c:v>
                </c:pt>
                <c:pt idx="1">
                  <c:v>8.6307082460709995E-3</c:v>
                </c:pt>
                <c:pt idx="2">
                  <c:v>3.468809800139E-2</c:v>
                </c:pt>
                <c:pt idx="3">
                  <c:v>3.5907597408450002E-2</c:v>
                </c:pt>
                <c:pt idx="4">
                  <c:v>3.3668206275900003E-2</c:v>
                </c:pt>
                <c:pt idx="5">
                  <c:v>4.9814389242919997E-2</c:v>
                </c:pt>
                <c:pt idx="6">
                  <c:v>4.3093823319169999E-2</c:v>
                </c:pt>
                <c:pt idx="7">
                  <c:v>4.7193044962579998E-2</c:v>
                </c:pt>
                <c:pt idx="8">
                  <c:v>3.3740338012289997E-2</c:v>
                </c:pt>
                <c:pt idx="9">
                  <c:v>3.252225892255E-2</c:v>
                </c:pt>
                <c:pt idx="10">
                  <c:v>3.3831930384699997E-2</c:v>
                </c:pt>
                <c:pt idx="11">
                  <c:v>3.2934521489120003E-2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27-267C-4176-8DBF-BCBB9E93C76D}"/>
            </c:ext>
          </c:extLst>
        </c:ser>
        <c:dLbls>
          <c:showLegendKey val="0"/>
          <c:showVal val="0"/>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0.9"/>
        </c:scaling>
        <c:delete val="0"/>
        <c:axPos val="l"/>
        <c:majorGridlines/>
        <c:numFmt formatCode="0%" sourceLinked="0"/>
        <c:majorTickMark val="out"/>
        <c:minorTickMark val="none"/>
        <c:tickLblPos val="nextTo"/>
        <c:txPr>
          <a:bodyPr/>
          <a:lstStyle/>
          <a:p>
            <a:pPr>
              <a:defRPr sz="800"/>
            </a:pPr>
            <a:endParaRPr lang="nb-NO"/>
          </a:p>
        </c:txPr>
        <c:crossAx val="1"/>
        <c:crosses val="autoZero"/>
        <c:crossBetween val="between"/>
      </c:valAx>
    </c:plotArea>
    <c:legend>
      <c:legendPos val="r"/>
      <c:layout>
        <c:manualLayout>
          <c:xMode val="edge"/>
          <c:yMode val="edge"/>
          <c:x val="1.1808745556959484E-3"/>
          <c:y val="0.63517037394395726"/>
          <c:w val="0.99680060838226059"/>
          <c:h val="0.3481980507359993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http://schemas.microsoft.com/office/drawing/2014/chart" xmlns:c15="http://schemas.microsoft.com/office/drawing/2012/chart" xmlns:c16r3="http://schemas.microsoft.com/office/drawing/2017/03/chart" xmlns:c14="http://schemas.microsoft.com/office/drawing/2007/8/2/chart" xmlns:mc="http://schemas.openxmlformats.org/markup-compatibility/2006">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797840431913617E-2"/>
          <c:y val="0"/>
          <c:w val="0.97980407068192665"/>
          <c:h val="0.57870167760758573"/>
        </c:manualLayout>
      </c:layout>
      <c:barChart>
        <c:barDir val="col"/>
        <c:grouping val="clustered"/>
        <c:varyColors val="0"/>
        <c:ser>
          <c:idx val="0"/>
          <c:order val="0"/>
          <c:tx>
            <c:strRef>
              <c:f>'Sheet1'!$A$2</c:f>
              <c:strCache>
                <c:ptCount val="1"/>
                <c:pt idx="0">
                  <c:v>Støtter mennesker som er i sorg</c:v>
                </c:pt>
              </c:strCache>
            </c:strRef>
          </c:tx>
          <c:spPr>
            <a:solidFill>
              <a:schemeClr val="accent1">
                <a:lumMod val="75000"/>
              </a:schemeClr>
            </a:solidFill>
            <a:ln>
              <a:noFill/>
            </a:ln>
            <a:effectLst/>
          </c:spPr>
          <c:invertIfNegative val="0"/>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0.0</c:formatCode>
                <c:ptCount val="12"/>
                <c:pt idx="0">
                  <c:v>10.14443701717</c:v>
                </c:pt>
                <c:pt idx="1">
                  <c:v>11.32941555781</c:v>
                </c:pt>
                <c:pt idx="2">
                  <c:v>10.28510985058</c:v>
                </c:pt>
                <c:pt idx="3">
                  <c:v>10.3691268405</c:v>
                </c:pt>
                <c:pt idx="4">
                  <c:v>10.714986565509999</c:v>
                </c:pt>
                <c:pt idx="5">
                  <c:v>10.204238882669999</c:v>
                </c:pt>
                <c:pt idx="6">
                  <c:v>9.8308960347220005</c:v>
                </c:pt>
                <c:pt idx="7">
                  <c:v>9.3193240220959996</c:v>
                </c:pt>
                <c:pt idx="8">
                  <c:v>10.433048680480001</c:v>
                </c:pt>
                <c:pt idx="9">
                  <c:v>10.47372916884</c:v>
                </c:pt>
                <c:pt idx="10">
                  <c:v>9.8243504789619998</c:v>
                </c:pt>
                <c:pt idx="11">
                  <c:v>9.9358473425330001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105-4CCB-8F51-49CC65D343B9}"/>
            </c:ext>
          </c:extLst>
        </c:ser>
        <c:ser>
          <c:idx val="1"/>
          <c:order val="1"/>
          <c:tx>
            <c:strRef>
              <c:f>'Sheet1'!$A$3</c:f>
              <c:strCache>
                <c:ptCount val="1"/>
                <c:pt idx="0">
                  <c:v>Gir mennesker rammer for viktige hendelser i livet (dåp, konfirmasjon, vielser og begravelser)</c:v>
                </c:pt>
              </c:strCache>
            </c:strRef>
          </c:tx>
          <c:spPr>
            <a:solidFill>
              <a:schemeClr val="accent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'Sheet1'!$B$3:$M$3</c:f>
              <c:numCache>
                <c:formatCode>0.0</c:formatCode>
                <c:ptCount val="12"/>
                <c:pt idx="0">
                  <c:v>9.350916611513</c:v>
                </c:pt>
                <c:pt idx="1">
                  <c:v>10.28781532572</c:v>
                </c:pt>
                <c:pt idx="2">
                  <c:v>10.176958781530001</c:v>
                </c:pt>
                <c:pt idx="3">
                  <c:v>9.3959583493950003</c:v>
                </c:pt>
                <c:pt idx="4">
                  <c:v>9.2553742621149997</c:v>
                </c:pt>
                <c:pt idx="5">
                  <c:v>9.4705905621870006</c:v>
                </c:pt>
                <c:pt idx="6">
                  <c:v>8.7020560136830003</c:v>
                </c:pt>
                <c:pt idx="7">
                  <c:v>9.3025499143830004</c:v>
                </c:pt>
                <c:pt idx="8">
                  <c:v>9.6271596379400002</c:v>
                </c:pt>
                <c:pt idx="9">
                  <c:v>9.0187408999550005</c:v>
                </c:pt>
                <c:pt idx="10">
                  <c:v>9.2761261804610005</c:v>
                </c:pt>
                <c:pt idx="11">
                  <c:v>9.1884087827979997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105-4CCB-8F51-49CC65D343B9}"/>
            </c:ext>
          </c:extLst>
        </c:ser>
        <c:ser>
          <c:idx val="2"/>
          <c:order val="2"/>
          <c:tx>
            <c:strRef>
              <c:f>'Sheet1'!$A$4</c:f>
              <c:strCache>
                <c:ptCount val="1"/>
                <c:pt idx="0">
                  <c:v>Tilbyr samtaler for dem som trenger det</c:v>
                </c:pt>
              </c:strCache>
            </c:strRef>
          </c:tx>
          <c:spPr>
            <a:solidFill>
              <a:schemeClr val="accent1">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'Sheet1'!$B$4:$M$4</c:f>
              <c:numCache>
                <c:formatCode>0.0</c:formatCode>
                <c:ptCount val="12"/>
                <c:pt idx="0">
                  <c:v>7.1604024286010004</c:v>
                </c:pt>
                <c:pt idx="1">
                  <c:v>7.559531777408</c:v>
                </c:pt>
                <c:pt idx="2">
                  <c:v>6.8771656606949998</c:v>
                </c:pt>
                <c:pt idx="3">
                  <c:v>7.4829319859350001</c:v>
                </c:pt>
                <c:pt idx="4">
                  <c:v>6.8502925242749999</c:v>
                </c:pt>
                <c:pt idx="5">
                  <c:v>7.3572107497549997</c:v>
                </c:pt>
                <c:pt idx="6">
                  <c:v>7.0449858703870003</c:v>
                </c:pt>
                <c:pt idx="7">
                  <c:v>6.8390230332720003</c:v>
                </c:pt>
                <c:pt idx="8">
                  <c:v>7.2122963439349999</c:v>
                </c:pt>
                <c:pt idx="9">
                  <c:v>7.0313676799660003</c:v>
                </c:pt>
                <c:pt idx="10">
                  <c:v>7.0964844303439998</c:v>
                </c:pt>
                <c:pt idx="11">
                  <c:v>7.2798098691590001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8105-4CCB-8F51-49CC65D343B9}"/>
            </c:ext>
          </c:extLst>
        </c:ser>
        <c:ser>
          <c:idx val="3"/>
          <c:order val="3"/>
          <c:tx>
            <c:strRef>
              <c:f>'Sheet1'!$A$5</c:f>
              <c:strCache>
                <c:ptCount val="1"/>
                <c:pt idx="0">
                  <c:v>Driver sosialt arbeid for mennesker som faller utenfor samfunnet</c:v>
                </c:pt>
              </c:strCache>
            </c:strRef>
          </c:tx>
          <c:spPr>
            <a:solidFill>
              <a:schemeClr val="accent2"/>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'Sheet1'!$B$5:$M$5</c:f>
              <c:numCache>
                <c:formatCode>0.0</c:formatCode>
                <c:ptCount val="12"/>
                <c:pt idx="0">
                  <c:v>6.6623803097650001</c:v>
                </c:pt>
                <c:pt idx="1">
                  <c:v>5.6790805430229998</c:v>
                </c:pt>
                <c:pt idx="2">
                  <c:v>6.9885298234119997</c:v>
                </c:pt>
                <c:pt idx="3">
                  <c:v>6.9019252312140003</c:v>
                </c:pt>
                <c:pt idx="4">
                  <c:v>6.2760367469279998</c:v>
                </c:pt>
                <c:pt idx="5">
                  <c:v>7.0011656266540001</c:v>
                </c:pt>
                <c:pt idx="6">
                  <c:v>6.8624184692719998</c:v>
                </c:pt>
                <c:pt idx="7">
                  <c:v>6.640203698074</c:v>
                </c:pt>
                <c:pt idx="8">
                  <c:v>6.2922814909889997</c:v>
                </c:pt>
                <c:pt idx="9">
                  <c:v>6.1403999400569997</c:v>
                </c:pt>
                <c:pt idx="10">
                  <c:v>6.5161000159829996</c:v>
                </c:pt>
                <c:pt idx="11">
                  <c:v>7.2272030920999999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8105-4CCB-8F51-49CC65D343B9}"/>
            </c:ext>
          </c:extLst>
        </c:ser>
        <c:ser>
          <c:idx val="4"/>
          <c:order val="4"/>
          <c:tx>
            <c:strRef>
              <c:f>'Sheet1'!$A$6</c:f>
              <c:strCache>
                <c:ptCount val="1"/>
                <c:pt idx="0">
                  <c:v>Tilbyr fellesskap i nasjonale og lokale kriser</c:v>
                </c:pt>
              </c:strCache>
            </c:strRef>
          </c:tx>
          <c:spPr>
            <a:solidFill>
              <a:schemeClr val="accent2">
                <a:lumMod val="60000"/>
                <a:lumOff val="4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'Sheet1'!$B$6:$M$6</c:f>
              <c:numCache>
                <c:formatCode>0.0</c:formatCode>
                <c:ptCount val="12"/>
                <c:pt idx="0">
                  <c:v>6.5166913584010002</c:v>
                </c:pt>
                <c:pt idx="1">
                  <c:v>7.3030625628969998</c:v>
                </c:pt>
                <c:pt idx="2">
                  <c:v>6.4774363253259999</c:v>
                </c:pt>
                <c:pt idx="3">
                  <c:v>6.154155392691</c:v>
                </c:pt>
                <c:pt idx="4">
                  <c:v>6.5088573940229999</c:v>
                </c:pt>
                <c:pt idx="5">
                  <c:v>6.5539311659989998</c:v>
                </c:pt>
                <c:pt idx="6">
                  <c:v>6.6698457861370004</c:v>
                </c:pt>
                <c:pt idx="7">
                  <c:v>6.567564778136</c:v>
                </c:pt>
                <c:pt idx="8">
                  <c:v>6.3905721455969999</c:v>
                </c:pt>
                <c:pt idx="9">
                  <c:v>6.2675800667499999</c:v>
                </c:pt>
                <c:pt idx="10">
                  <c:v>6.4465763942810002</c:v>
                </c:pt>
                <c:pt idx="11">
                  <c:v>6.6679095439619998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8105-4CCB-8F51-49CC65D343B9}"/>
            </c:ext>
          </c:extLst>
        </c:ser>
        <c:ser>
          <c:idx val="5"/>
          <c:order val="5"/>
          <c:tx>
            <c:strRef>
              <c:f>'Sheet1'!$A$7</c:f>
              <c:strCache>
                <c:ptCount val="1"/>
                <c:pt idx="0">
                  <c:v>Tar vare på den kristne kulturarven</c:v>
                </c:pt>
              </c:strCache>
            </c:strRef>
          </c:tx>
          <c:spPr>
            <a:solidFill>
              <a:schemeClr val="accent2">
                <a:lumMod val="20000"/>
                <a:lumOff val="80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'Sheet1'!$B$7:$M$7</c:f>
              <c:numCache>
                <c:formatCode>0.0</c:formatCode>
                <c:ptCount val="12"/>
                <c:pt idx="0">
                  <c:v>6.4422201881110004</c:v>
                </c:pt>
                <c:pt idx="1">
                  <c:v>5.6227657263030002</c:v>
                </c:pt>
                <c:pt idx="2">
                  <c:v>6.742610084921</c:v>
                </c:pt>
                <c:pt idx="3">
                  <c:v>6.0810285793169996</c:v>
                </c:pt>
                <c:pt idx="4">
                  <c:v>7.0303535193359998</c:v>
                </c:pt>
                <c:pt idx="5">
                  <c:v>5.9910906247640003</c:v>
                </c:pt>
                <c:pt idx="6">
                  <c:v>6.1039999978520001</c:v>
                </c:pt>
                <c:pt idx="7">
                  <c:v>7.3120214689080001</c:v>
                </c:pt>
                <c:pt idx="8">
                  <c:v>6.7148829760929996</c:v>
                </c:pt>
                <c:pt idx="9">
                  <c:v>6.7074966786849997</c:v>
                </c:pt>
                <c:pt idx="10">
                  <c:v>6.9031428148279996</c:v>
                </c:pt>
                <c:pt idx="11">
                  <c:v>5.7605148980100003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8105-4CCB-8F51-49CC65D343B9}"/>
            </c:ext>
          </c:extLst>
        </c:ser>
        <c:ser>
          <c:idx val="6"/>
          <c:order val="6"/>
          <c:tx>
            <c:strRef>
              <c:f>'Sheet1'!$A$8</c:f>
              <c:strCache>
                <c:ptCount val="1"/>
                <c:pt idx="0">
                  <c:v>Besøker eller har tilbud til eldre og ensomme</c:v>
                </c:pt>
              </c:strCache>
            </c:strRef>
          </c:tx>
          <c:spPr>
            <a:solidFill>
              <a:srgbClr val="F7EB51"/>
            </a:solidFill>
            <a:ln>
              <a:noFill/>
            </a:ln>
            <a:effectLst/>
          </c:spPr>
          <c:invertIfNegative val="0"/>
          <c:dPt>
            <c:idx val="0"/>
            <c:invertIfNegative val="0"/>
            <c:bubble3D val="0"/>
            <c:extLst xmlns:c15="http://schemas.microsoft.com/office/drawing/2012/chart" xmlns:c16="http://schemas.microsoft.com/office/drawing/2014/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00-CD22-42D7-A723-E2E92775927E}"/>
              </c:ext>
            </c:extLst>
          </c:dPt>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'Sheet1'!$B$8:$M$8</c:f>
              <c:numCache>
                <c:formatCode>0.0</c:formatCode>
                <c:ptCount val="12"/>
                <c:pt idx="0">
                  <c:v>5.6668606084009996</c:v>
                </c:pt>
                <c:pt idx="1">
                  <c:v>5.027572548308</c:v>
                </c:pt>
                <c:pt idx="2">
                  <c:v>4.5279277551470001</c:v>
                </c:pt>
                <c:pt idx="3">
                  <c:v>5.6887897333800002</c:v>
                </c:pt>
                <c:pt idx="4">
                  <c:v>5.2272174882989999</c:v>
                </c:pt>
                <c:pt idx="5">
                  <c:v>5.9747862266249996</c:v>
                </c:pt>
                <c:pt idx="6">
                  <c:v>6.1987054414580003</c:v>
                </c:pt>
                <c:pt idx="7">
                  <c:v>5.4428430119350004</c:v>
                </c:pt>
                <c:pt idx="8">
                  <c:v>5.4520022085650002</c:v>
                </c:pt>
                <c:pt idx="9">
                  <c:v>5.2401580703260002</c:v>
                </c:pt>
                <c:pt idx="10">
                  <c:v>5.8859081404889997</c:v>
                </c:pt>
                <c:pt idx="11">
                  <c:v>6.2060685489749998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8105-4CCB-8F51-49CC65D343B9}"/>
            </c:ext>
          </c:extLst>
        </c:ser>
        <c:ser>
          <c:idx val="7"/>
          <c:order val="7"/>
          <c:tx>
            <c:strRef>
              <c:f>'Sheet1'!$A$9</c:f>
              <c:strCache>
                <c:ptCount val="1"/>
                <c:pt idx="0">
                  <c:v>Tilbyr fellesskap for alle generasjoner</c:v>
                </c:pt>
              </c:strCache>
            </c:strRef>
          </c:tx>
          <c:spPr>
            <a:solidFill>
              <a:schemeClr val="accent3">
                <a:lumMod val="90000"/>
              </a:schemeClr>
            </a:solidFill>
            <a:ln>
              <a:noFill/>
            </a:ln>
            <a:effectLst/>
          </c:spPr>
          <c:invertIfNegative val="0"/>
          <c:dLbls>
            <c:spPr>
              <a:noFill/>
              <a:ln>
                <a:noFill/>
              </a:ln>
              <a:effectLst/>
            </c:spPr>
            <c:txPr>
              <a:bodyPr wrap="square" lIns="38100" tIns="19050" rIns="38100" bIns="19050" anchor="ctr">
                <a:spAutoFit/>
              </a:bodyPr>
              <a:lstStyle/>
              <a:p>
                <a:pPr>
                  <a:defRPr b="1"/>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'Sheet1'!$B$9:$M$9</c:f>
              <c:numCache>
                <c:formatCode>0.0</c:formatCode>
                <c:ptCount val="12"/>
                <c:pt idx="0">
                  <c:v>4.8629404584309999</c:v>
                </c:pt>
                <c:pt idx="1">
                  <c:v>4.3508576466579996</c:v>
                </c:pt>
                <c:pt idx="2">
                  <c:v>4.7052993057289996</c:v>
                </c:pt>
                <c:pt idx="3">
                  <c:v>4.6897744066589997</c:v>
                </c:pt>
                <c:pt idx="4">
                  <c:v>4.9064524113669998</c:v>
                </c:pt>
                <c:pt idx="5">
                  <c:v>5.0195200655000001</c:v>
                </c:pt>
                <c:pt idx="6">
                  <c:v>5.3053961565129999</c:v>
                </c:pt>
                <c:pt idx="7">
                  <c:v>5.4959447479219996</c:v>
                </c:pt>
                <c:pt idx="8">
                  <c:v>4.712267327388</c:v>
                </c:pt>
                <c:pt idx="9">
                  <c:v>4.3212629023289999</c:v>
                </c:pt>
                <c:pt idx="10">
                  <c:v>4.7821640770840004</c:v>
                </c:pt>
                <c:pt idx="11">
                  <c:v>4.8442991861699998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8105-4CCB-8F51-49CC65D343B9}"/>
            </c:ext>
          </c:extLst>
        </c:ser>
        <c:ser>
          <c:idx val="8"/>
          <c:order val="8"/>
          <c:tx>
            <c:strRef>
              <c:f>'Sheet1'!$A$10</c:f>
              <c:strCache>
                <c:ptCount val="1"/>
                <c:pt idx="0">
                  <c:v>Gjennomfører gudstjenester</c:v>
                </c:pt>
              </c:strCache>
            </c:strRef>
          </c:tx>
          <c:spPr>
            <a:solidFill>
              <a:schemeClr val="accent4">
                <a:lumMod val="7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'Sheet1'!$B$10:$M$10</c:f>
              <c:numCache>
                <c:formatCode>0.0</c:formatCode>
                <c:ptCount val="12"/>
                <c:pt idx="0">
                  <c:v>4.8003799176350004</c:v>
                </c:pt>
                <c:pt idx="1">
                  <c:v>5.0043647741969997</c:v>
                </c:pt>
                <c:pt idx="2">
                  <c:v>5.5487708237320001</c:v>
                </c:pt>
                <c:pt idx="3">
                  <c:v>4.2640722553170001</c:v>
                </c:pt>
                <c:pt idx="4">
                  <c:v>5.0541564003910002</c:v>
                </c:pt>
                <c:pt idx="5">
                  <c:v>4.5678192663930002</c:v>
                </c:pt>
                <c:pt idx="6">
                  <c:v>5.3086132834180004</c:v>
                </c:pt>
                <c:pt idx="7">
                  <c:v>5.1795082059229998</c:v>
                </c:pt>
                <c:pt idx="8">
                  <c:v>5.0064886495780003</c:v>
                </c:pt>
                <c:pt idx="9">
                  <c:v>4.6699442359830003</c:v>
                </c:pt>
                <c:pt idx="10">
                  <c:v>4.8250460909379997</c:v>
                </c:pt>
                <c:pt idx="11">
                  <c:v>4.2078222692459999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8-8105-4CCB-8F51-49CC65D343B9}"/>
            </c:ext>
          </c:extLst>
        </c:ser>
        <c:ser>
          <c:idx val="9"/>
          <c:order val="9"/>
          <c:tx>
            <c:strRef>
              <c:f>'Sheet1'!$A$11</c:f>
              <c:strCache>
                <c:ptCount val="1"/>
                <c:pt idx="0">
                  <c:v>Formidler håp og ber om fred</c:v>
                </c:pt>
              </c:strCache>
            </c:strRef>
          </c:tx>
          <c:spPr>
            <a:solidFill>
              <a:srgbClr val="A365D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'Sheet1'!$B$11:$M$11</c:f>
              <c:numCache>
                <c:formatCode>0.0</c:formatCode>
                <c:ptCount val="12"/>
                <c:pt idx="0">
                  <c:v>4.3718324449769996</c:v>
                </c:pt>
                <c:pt idx="1">
                  <c:v>4.2030160390439999</c:v>
                </c:pt>
                <c:pt idx="2">
                  <c:v>4.4164229431499997</c:v>
                </c:pt>
                <c:pt idx="3">
                  <c:v>4.0251999555360003</c:v>
                </c:pt>
                <c:pt idx="4">
                  <c:v>4.5089210006240004</c:v>
                </c:pt>
                <c:pt idx="5">
                  <c:v>4.5083660420670002</c:v>
                </c:pt>
                <c:pt idx="6">
                  <c:v>4.7688472759760003</c:v>
                </c:pt>
                <c:pt idx="7">
                  <c:v>4.8783371966070002</c:v>
                </c:pt>
                <c:pt idx="8">
                  <c:v>4.1083176961549999</c:v>
                </c:pt>
                <c:pt idx="9">
                  <c:v>4.197086935742</c:v>
                </c:pt>
                <c:pt idx="10">
                  <c:v>4.2205282314770001</c:v>
                </c:pt>
                <c:pt idx="11">
                  <c:v>4.3018108551980001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9-8105-4CCB-8F51-49CC65D343B9}"/>
            </c:ext>
          </c:extLst>
        </c:ser>
        <c:ser>
          <c:idx val="10"/>
          <c:order val="10"/>
          <c:tx>
            <c:strRef>
              <c:f>'Sheet1'!$A$12</c:f>
              <c:strCache>
                <c:ptCount val="1"/>
                <c:pt idx="0">
                  <c:v>Samler mennesker til kulturarrangementer</c:v>
                </c:pt>
              </c:strCache>
            </c:strRef>
          </c:tx>
          <c:spPr>
            <a:solidFill>
              <a:srgbClr val="C39BE1"/>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'Sheet1'!$B$12:$M$12</c:f>
              <c:numCache>
                <c:formatCode>0.0</c:formatCode>
                <c:ptCount val="12"/>
                <c:pt idx="0">
                  <c:v>4.1544097702830003</c:v>
                </c:pt>
                <c:pt idx="1">
                  <c:v>3.8738239340859999</c:v>
                </c:pt>
                <c:pt idx="2">
                  <c:v>4.9751447717069999</c:v>
                </c:pt>
                <c:pt idx="3">
                  <c:v>4.5617585336559996</c:v>
                </c:pt>
                <c:pt idx="4">
                  <c:v>3.7215216248859999</c:v>
                </c:pt>
                <c:pt idx="5">
                  <c:v>4.2529342865929998</c:v>
                </c:pt>
                <c:pt idx="6">
                  <c:v>4.1081595472729999</c:v>
                </c:pt>
                <c:pt idx="7">
                  <c:v>3.803989424729</c:v>
                </c:pt>
                <c:pt idx="8">
                  <c:v>4.3023584880149999</c:v>
                </c:pt>
                <c:pt idx="9">
                  <c:v>4.057488839656</c:v>
                </c:pt>
                <c:pt idx="10">
                  <c:v>3.718109500527</c:v>
                </c:pt>
                <c:pt idx="11">
                  <c:v>4.4750952349229998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A-8105-4CCB-8F51-49CC65D343B9}"/>
            </c:ext>
          </c:extLst>
        </c:ser>
        <c:ser>
          <c:idx val="11"/>
          <c:order val="11"/>
          <c:tx>
            <c:strRef>
              <c:f>'Sheet1'!$A$13</c:f>
              <c:strCache>
                <c:ptCount val="1"/>
                <c:pt idx="0">
                  <c:v>Holder kirken åpen utenom arrangementer</c:v>
                </c:pt>
              </c:strCache>
            </c:strRef>
          </c:tx>
          <c:spPr>
            <a:solidFill>
              <a:srgbClr val="DEC8EE"/>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'Sheet1'!$B$13:$M$13</c:f>
              <c:numCache>
                <c:formatCode>0.0</c:formatCode>
                <c:ptCount val="12"/>
                <c:pt idx="0">
                  <c:v>3.8634429421859999</c:v>
                </c:pt>
                <c:pt idx="1">
                  <c:v>4.0858659060609996</c:v>
                </c:pt>
                <c:pt idx="2">
                  <c:v>4.032968691672</c:v>
                </c:pt>
                <c:pt idx="3">
                  <c:v>4.027972605704</c:v>
                </c:pt>
                <c:pt idx="4">
                  <c:v>3.567477932199</c:v>
                </c:pt>
                <c:pt idx="5">
                  <c:v>3.8673895916330001</c:v>
                </c:pt>
                <c:pt idx="6">
                  <c:v>3.7629158510230001</c:v>
                </c:pt>
                <c:pt idx="7">
                  <c:v>3.8901842368190001</c:v>
                </c:pt>
                <c:pt idx="8">
                  <c:v>3.9767687696110001</c:v>
                </c:pt>
                <c:pt idx="9">
                  <c:v>3.6788149775569998</c:v>
                </c:pt>
                <c:pt idx="10">
                  <c:v>3.8210614408999999</c:v>
                </c:pt>
                <c:pt idx="11">
                  <c:v>3.8661374436120002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B-8105-4CCB-8F51-49CC65D343B9}"/>
            </c:ext>
          </c:extLst>
        </c:ser>
        <c:ser>
          <c:idx val="12"/>
          <c:order val="12"/>
          <c:tx>
            <c:strRef>
              <c:f>'Sheet1'!$A$14</c:f>
              <c:strCache>
                <c:ptCount val="1"/>
                <c:pt idx="0">
                  <c:v>Gir dødsbud</c:v>
                </c:pt>
              </c:strCache>
            </c:strRef>
          </c:tx>
          <c:spPr>
            <a:solidFill>
              <a:srgbClr val="FE9100"/>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'Sheet1'!$B$14:$M$14</c:f>
              <c:numCache>
                <c:formatCode>0.0</c:formatCode>
                <c:ptCount val="12"/>
                <c:pt idx="0">
                  <c:v>3.732286792254</c:v>
                </c:pt>
                <c:pt idx="1">
                  <c:v>4.0120763348009998</c:v>
                </c:pt>
                <c:pt idx="2">
                  <c:v>4.1200298538400002</c:v>
                </c:pt>
                <c:pt idx="3">
                  <c:v>3.9280701753640002</c:v>
                </c:pt>
                <c:pt idx="4">
                  <c:v>4.1736210375820004</c:v>
                </c:pt>
                <c:pt idx="5">
                  <c:v>3.5466062706449999</c:v>
                </c:pt>
                <c:pt idx="6">
                  <c:v>4.0606457828669997</c:v>
                </c:pt>
                <c:pt idx="7">
                  <c:v>3.4943137404860001</c:v>
                </c:pt>
                <c:pt idx="8">
                  <c:v>3.8637462702969998</c:v>
                </c:pt>
                <c:pt idx="9">
                  <c:v>3.8631381124700002</c:v>
                </c:pt>
                <c:pt idx="10">
                  <c:v>3.4718525289570001</c:v>
                </c:pt>
                <c:pt idx="11">
                  <c:v>3.3667871195000001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C-8105-4CCB-8F51-49CC65D343B9}"/>
            </c:ext>
          </c:extLst>
        </c:ser>
        <c:ser>
          <c:idx val="13"/>
          <c:order val="13"/>
          <c:tx>
            <c:strRef>
              <c:f>'Sheet1'!$A$15</c:f>
              <c:strCache>
                <c:ptCount val="1"/>
                <c:pt idx="0">
                  <c:v>Gir et godt tilbud til mennesker uavhengig av funksjonsevne</c:v>
                </c:pt>
              </c:strCache>
            </c:strRef>
          </c:tx>
          <c:spPr>
            <a:solidFill>
              <a:srgbClr val="FFBD65"/>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'Sheet1'!$B$15:$M$15</c:f>
              <c:numCache>
                <c:formatCode>0.0</c:formatCode>
                <c:ptCount val="12"/>
                <c:pt idx="0">
                  <c:v>3.3343909174189998</c:v>
                </c:pt>
                <c:pt idx="1">
                  <c:v>3.3195367814479999</c:v>
                </c:pt>
                <c:pt idx="2">
                  <c:v>3.4016332834590002</c:v>
                </c:pt>
                <c:pt idx="3">
                  <c:v>3.057704134557</c:v>
                </c:pt>
                <c:pt idx="4">
                  <c:v>3.296112777791</c:v>
                </c:pt>
                <c:pt idx="5">
                  <c:v>3.5119808490279998</c:v>
                </c:pt>
                <c:pt idx="6">
                  <c:v>3.4025231371350002</c:v>
                </c:pt>
                <c:pt idx="7">
                  <c:v>3.2733786195889998</c:v>
                </c:pt>
                <c:pt idx="8">
                  <c:v>3.3625525410320001</c:v>
                </c:pt>
                <c:pt idx="9">
                  <c:v>3.1914724726560002</c:v>
                </c:pt>
                <c:pt idx="10">
                  <c:v>3.5607692267350002</c:v>
                </c:pt>
                <c:pt idx="11">
                  <c:v>3.1861149274849998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D-8105-4CCB-8F51-49CC65D343B9}"/>
            </c:ext>
          </c:extLst>
        </c:ser>
        <c:ser>
          <c:idx val="14"/>
          <c:order val="14"/>
          <c:tx>
            <c:strRef>
              <c:f>'Sheet1'!$A$16</c:f>
              <c:strCache>
                <c:ptCount val="1"/>
                <c:pt idx="0">
                  <c:v>Legger til rette for frivillighet</c:v>
                </c:pt>
              </c:strCache>
            </c:strRef>
          </c:tx>
          <c:spPr>
            <a:solidFill>
              <a:srgbClr val="DA7D00"/>
            </a:solidFill>
            <a:ln>
              <a:noFill/>
            </a:ln>
            <a:effectLst/>
          </c:spPr>
          <c:invertIfNegative val="0"/>
          <c:dLbls>
            <c:spPr>
              <a:noFill/>
              <a:ln>
                <a:noFill/>
              </a:ln>
              <a:effectLst/>
            </c:spPr>
            <c:txPr>
              <a:bodyPr wrap="square" lIns="38100" tIns="19050" rIns="38100" bIns="19050" anchor="ctr" anchorCtr="0">
                <a:spAutoFit/>
              </a:bodyPr>
              <a:lstStyle/>
              <a:p>
                <a:pPr algn="ctr">
                  <a:defRPr lang="en-US" sz="9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'Sheet1'!$B$16:$M$16</c:f>
              <c:numCache>
                <c:formatCode>0.0</c:formatCode>
                <c:ptCount val="12"/>
                <c:pt idx="0">
                  <c:v>2.8925237378389999</c:v>
                </c:pt>
                <c:pt idx="1">
                  <c:v>2.513515539004</c:v>
                </c:pt>
                <c:pt idx="2">
                  <c:v>2.6554804772290002</c:v>
                </c:pt>
                <c:pt idx="3">
                  <c:v>2.6450130521180002</c:v>
                </c:pt>
                <c:pt idx="4">
                  <c:v>2.444956943752</c:v>
                </c:pt>
                <c:pt idx="5">
                  <c:v>3.4665898755439999</c:v>
                </c:pt>
                <c:pt idx="6">
                  <c:v>3.07182603528</c:v>
                </c:pt>
                <c:pt idx="7">
                  <c:v>2.8909390341469998</c:v>
                </c:pt>
                <c:pt idx="8">
                  <c:v>2.8568788537869998</c:v>
                </c:pt>
                <c:pt idx="9">
                  <c:v>2.134500760761</c:v>
                </c:pt>
                <c:pt idx="10">
                  <c:v>2.7885661741619998</c:v>
                </c:pt>
                <c:pt idx="11">
                  <c:v>3.4674452611070001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E-8105-4CCB-8F51-49CC65D343B9}"/>
            </c:ext>
          </c:extLst>
        </c:ser>
        <c:ser>
          <c:idx val="15"/>
          <c:order val="15"/>
          <c:tx>
            <c:strRef>
              <c:f>'Sheet1'!$A$17</c:f>
              <c:strCache>
                <c:ptCount val="1"/>
                <c:pt idx="0">
                  <c:v>Arbeider for klima og miljø</c:v>
                </c:pt>
              </c:strCache>
            </c:strRef>
          </c:tx>
          <c:spPr>
            <a:solidFill>
              <a:srgbClr val="F15F5B">
                <a:lumMod val="60000"/>
                <a:lumOff val="40000"/>
              </a:srgbClr>
            </a:solidFill>
            <a:ln>
              <a:noFill/>
            </a:ln>
            <a:effectLst/>
          </c:spPr>
          <c:invertIfNegative val="0"/>
          <c:dLbls>
            <c:spPr>
              <a:noFill/>
              <a:ln>
                <a:noFill/>
              </a:ln>
              <a:effectLst/>
            </c:spPr>
            <c:txPr>
              <a:bodyPr wrap="square" lIns="38100" tIns="19050" rIns="38100" bIns="19050" anchor="ctr">
                <a:spAutoFit/>
              </a:bodyPr>
              <a:lstStyle/>
              <a:p>
                <a:pPr>
                  <a:defRPr b="1"/>
                </a:pPr>
                <a:endParaRPr lang="nb-NO"/>
              </a:p>
            </c:txPr>
            <c:showLegendKey val="0"/>
            <c:showVal val="1"/>
            <c:showCatName val="0"/>
            <c:showSerName val="0"/>
            <c:showPercent val="0"/>
            <c:showBubbleSize val="0"/>
            <c:showLeaderLines val="0"/>
            <c:extLst xmlns:c15="http://schemas.microsoft.com/office/drawing/2012/chart" xmlns:c16="http://schemas.microsoft.com/office/drawing/2014/chart" xmlns:c16r3="http://schemas.microsoft.com/office/drawing/2017/03/chart" xmlns:c14="http://schemas.microsoft.com/office/drawing/2007/8/2/chart" xmlns:mc="http://schemas.openxmlformats.org/markup-compatibility/2006">
              <c:ext xmlns:c15="http://schemas.microsoft.com/office/drawing/2012/chart" uri="{CE6537A1-D6FC-4f65-9D91-7224C49458BB}">
                <c15:showLeaderLines val="1"/>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'Sheet1'!$B$17:$M$17</c:f>
              <c:numCache>
                <c:formatCode>0.0</c:formatCode>
                <c:ptCount val="12"/>
                <c:pt idx="0">
                  <c:v>0.62749652492289998</c:v>
                </c:pt>
                <c:pt idx="1">
                  <c:v>0.35123801091500001</c:v>
                </c:pt>
                <c:pt idx="2">
                  <c:v>0.46333703767009998</c:v>
                </c:pt>
                <c:pt idx="3">
                  <c:v>0.52418120090389997</c:v>
                </c:pt>
                <c:pt idx="4">
                  <c:v>0.48204242846340001</c:v>
                </c:pt>
                <c:pt idx="5">
                  <c:v>0.94226009848939996</c:v>
                </c:pt>
                <c:pt idx="6">
                  <c:v>0.66821896338709996</c:v>
                </c:pt>
                <c:pt idx="7">
                  <c:v>0.52835983589540003</c:v>
                </c:pt>
                <c:pt idx="8">
                  <c:v>0.56363335726590003</c:v>
                </c:pt>
                <c:pt idx="9">
                  <c:v>0.52538356840379996</c:v>
                </c:pt>
                <c:pt idx="10">
                  <c:v>0.62471817240630001</c:v>
                </c:pt>
                <c:pt idx="11">
                  <c:v>0.79329628090280002</c:v>
                </c:pt>
              </c:numCache>
            </c:numRef>
          </c:val>
          <c:extLst xmlns:c15="http://schemas.microsoft.com/office/drawing/2012/chart" xmlns:c16="http://schemas.microsoft.com/office/drawing/2014/chart" xmlns:c16r3="http://schemas.microsoft.com/office/drawing/2017/03/chart" xmlns:c14="http://schemas.microsoft.com/office/drawing/2007/8/2/chart" xmlns:mc="http://schemas.openxmlformats.org/markup-compatibility/2006">
            <c:ext xmlns:c16="http://schemas.microsoft.com/office/drawing/2014/chart" uri="{C3380CC4-5D6E-409C-BE32-E72D297353CC}">
              <c16:uniqueId val="{00000024-267C-4176-8DBF-BCBB9E93C76D}"/>
            </c:ext>
          </c:extLst>
        </c:ser>
        <c:dLbls>
          <c:showLegendKey val="0"/>
          <c:showVal val="1"/>
          <c:showCatName val="0"/>
          <c:showSerName val="0"/>
          <c:showPercent val="0"/>
          <c:showBubbleSize val="0"/>
        </c:dLbls>
        <c:gapWidth val="1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scaling>
        <c:delete val="1"/>
        <c:axPos val="l"/>
        <c:numFmt formatCode="General" sourceLinked="0"/>
        <c:majorTickMark val="none"/>
        <c:minorTickMark val="none"/>
        <c:tickLblPos val="nextTo"/>
        <c:crossAx val="1"/>
        <c:crosses val="autoZero"/>
        <c:crossBetween val="between"/>
      </c:valAx>
    </c:plotArea>
    <c:legend>
      <c:legendPos val="r"/>
      <c:layout>
        <c:manualLayout>
          <c:xMode val="edge"/>
          <c:yMode val="edge"/>
          <c:x val="7.9987152175864037E-4"/>
          <c:y val="0.64100553076379674"/>
          <c:w val="0.99920012847824136"/>
          <c:h val="0.34236289391615987"/>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871738924200742E-2"/>
          <c:y val="0.11707501864701494"/>
          <c:w val="0.92580760838630094"/>
          <c:h val="0.80282307543270459"/>
        </c:manualLayout>
      </c:layout>
      <c:barChart>
        <c:barDir val="bar"/>
        <c:grouping val="percentStacked"/>
        <c:varyColors val="0"/>
        <c:ser>
          <c:idx val="0"/>
          <c:order val="0"/>
          <c:tx>
            <c:strRef>
              <c:f>'Sheet1'!$A$2</c:f>
              <c:strCache>
                <c:ptCount val="1"/>
                <c:pt idx="0">
                  <c:v>Veldig positivt</c:v>
                </c:pt>
              </c:strCache>
            </c:strRef>
          </c:tx>
          <c:spPr>
            <a:solidFill>
              <a:srgbClr val="71C3B3"/>
            </a:solidFill>
            <a:ln>
              <a:noFill/>
            </a:ln>
            <a:effectLst/>
          </c:spPr>
          <c:invertIfNegative val="0"/>
          <c:dPt>
            <c:idx val="0"/>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11A-480E-81D6-C77E88123269}"/>
              </c:ext>
            </c:extLst>
          </c:dPt>
          <c:dPt>
            <c:idx val="1"/>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11A-480E-81D6-C77E88123269}"/>
              </c:ext>
            </c:extLst>
          </c:dPt>
          <c:dPt>
            <c:idx val="2"/>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11A-480E-81D6-C77E88123269}"/>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'Sheet1'!$B$2:$B$2</c:f>
              <c:numCache>
                <c:formatCode>0%</c:formatCode>
                <c:ptCount val="1"/>
                <c:pt idx="0">
                  <c:v>0.26125300459799999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F11A-480E-81D6-C77E88123269}"/>
            </c:ext>
          </c:extLst>
        </c:ser>
        <c:ser>
          <c:idx val="1"/>
          <c:order val="1"/>
          <c:tx>
            <c:strRef>
              <c:f>'Sheet1'!$A$3</c:f>
              <c:strCache>
                <c:ptCount val="1"/>
                <c:pt idx="0">
                  <c:v>Litt positivt</c:v>
                </c:pt>
              </c:strCache>
            </c:strRef>
          </c:tx>
          <c:spPr>
            <a:solidFill>
              <a:srgbClr val="71C3B3">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'Sheet1'!$B$3:$B$3</c:f>
              <c:numCache>
                <c:formatCode>0%</c:formatCode>
                <c:ptCount val="1"/>
                <c:pt idx="0">
                  <c:v>0.37427379504309999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30D-4425-8221-973D9C00568D}"/>
            </c:ext>
          </c:extLst>
        </c:ser>
        <c:ser>
          <c:idx val="2"/>
          <c:order val="2"/>
          <c:tx>
            <c:strRef>
              <c:f>'Sheet1'!$A$4</c:f>
              <c:strCache>
                <c:ptCount val="1"/>
                <c:pt idx="0">
                  <c:v>Verken positivt eller negativt</c:v>
                </c:pt>
              </c:strCache>
            </c:strRef>
          </c:tx>
          <c:spPr>
            <a:solidFill>
              <a:srgbClr val="FCF7B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'Sheet1'!$B$4:$B$4</c:f>
              <c:numCache>
                <c:formatCode>0%</c:formatCode>
                <c:ptCount val="1"/>
                <c:pt idx="0">
                  <c:v>0.18404658069679999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130D-4425-8221-973D9C00568D}"/>
            </c:ext>
          </c:extLst>
        </c:ser>
        <c:ser>
          <c:idx val="3"/>
          <c:order val="3"/>
          <c:tx>
            <c:strRef>
              <c:f>'Sheet1'!$A$5</c:f>
              <c:strCache>
                <c:ptCount val="1"/>
                <c:pt idx="0">
                  <c:v>Litt negativt</c:v>
                </c:pt>
              </c:strCache>
            </c:strRef>
          </c:tx>
          <c:spPr>
            <a:solidFill>
              <a:srgbClr val="F2664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'Sheet1'!$B$5:$B$5</c:f>
              <c:numCache>
                <c:formatCode>0%</c:formatCode>
                <c:ptCount val="1"/>
                <c:pt idx="0">
                  <c:v>5.7086277092670001E-2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30D-4425-8221-973D9C00568D}"/>
            </c:ext>
          </c:extLst>
        </c:ser>
        <c:ser>
          <c:idx val="4"/>
          <c:order val="4"/>
          <c:tx>
            <c:strRef>
              <c:f>'Sheet1'!$A$6</c:f>
              <c:strCache>
                <c:ptCount val="1"/>
                <c:pt idx="0">
                  <c:v>Veldig negativt</c:v>
                </c:pt>
              </c:strCache>
            </c:strRef>
          </c:tx>
          <c:spPr>
            <a:solidFill>
              <a:srgbClr val="F2664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'Sheet1'!$B$6:$B$6</c:f>
              <c:numCache>
                <c:formatCode>0%</c:formatCode>
                <c:ptCount val="1"/>
                <c:pt idx="0">
                  <c:v>3.761575502015E-2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130D-4425-8221-973D9C00568D}"/>
            </c:ext>
          </c:extLst>
        </c:ser>
        <c:ser>
          <c:idx val="5"/>
          <c:order val="5"/>
          <c:tx>
            <c:strRef>
              <c:f>'Sheet1'!$A$7</c:f>
              <c:strCache>
                <c:ptCount val="1"/>
                <c:pt idx="0">
                  <c:v>Vet ikke/ingen mening</c:v>
                </c:pt>
              </c:strCache>
            </c:strRef>
          </c:tx>
          <c:spPr>
            <a:solidFill>
              <a:srgbClr val="FFFFFF">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'Sheet1'!$B$1:$B$1</c:f>
              <c:strCache>
                <c:ptCount val="1"/>
                <c:pt idx="0">
                  <c:v>%</c:v>
                </c:pt>
              </c:strCache>
            </c:strRef>
          </c:cat>
          <c:val>
            <c:numRef>
              <c:f>'Sheet1'!$B$7:$B$7</c:f>
              <c:numCache>
                <c:formatCode>0%</c:formatCode>
                <c:ptCount val="1"/>
                <c:pt idx="0">
                  <c:v>8.5724587549219994E-2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30D-4425-8221-973D9C00568D}"/>
            </c:ext>
          </c:extLst>
        </c:ser>
        <c:dLbls>
          <c:showLegendKey val="0"/>
          <c:showVal val="1"/>
          <c:showCatName val="0"/>
          <c:showSerName val="0"/>
          <c:showPercent val="0"/>
          <c:showBubbleSize val="0"/>
        </c:dLbls>
        <c:gapWidth val="50"/>
        <c:overlap val="100"/>
        <c:axId val="310841776"/>
        <c:axId val="310840136"/>
      </c:barChart>
      <c:valAx>
        <c:axId val="310840136"/>
        <c:scaling>
          <c:orientation val="minMax"/>
          <c:max val="1"/>
          <c:min val="0"/>
        </c:scaling>
        <c:delete val="1"/>
        <c:axPos val="b"/>
        <c:numFmt formatCode="0%" sourceLinked="0"/>
        <c:majorTickMark val="none"/>
        <c:minorTickMark val="none"/>
        <c:tickLblPos val="nextTo"/>
        <c:crossAx val="310841776"/>
        <c:crosses val="autoZero"/>
        <c:crossBetween val="between"/>
      </c:valAx>
      <c:catAx>
        <c:axId val="310841776"/>
        <c:scaling>
          <c:orientation val="minMax"/>
        </c:scaling>
        <c:delete val="1"/>
        <c:axPos val="l"/>
        <c:numFmt formatCode="General" sourceLinked="1"/>
        <c:majorTickMark val="none"/>
        <c:minorTickMark val="none"/>
        <c:tickLblPos val="nextTo"/>
        <c:crossAx val="310840136"/>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Entry>
      <c:layout>
        <c:manualLayout>
          <c:xMode val="edge"/>
          <c:yMode val="edge"/>
          <c:x val="3.9227619043120505E-2"/>
          <c:y val="0.81451332087500639"/>
          <c:w val="0.95237406062094665"/>
          <c:h val="0.15585198458507785"/>
        </c:manualLayout>
      </c:layout>
      <c:overlay val="0"/>
      <c:spPr>
        <a:noFill/>
        <a:ln>
          <a:noFill/>
        </a:ln>
        <a:effectLst/>
      </c:spPr>
      <c:txPr>
        <a:bodyPr rot="0" spcFirstLastPara="1" vertOverflow="ellipsis" vert="horz" wrap="square" anchor="ctr" anchorCtr="1"/>
        <a:lstStyle/>
        <a:p>
          <a:pPr algn="ctr">
            <a:defRPr lang="en-US" sz="11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chart>
  <c:spPr>
    <a:noFill/>
    <a:ln>
      <a:noFill/>
    </a:ln>
    <a:effectLst/>
  </c:spPr>
  <c:txPr>
    <a:bodyPr/>
    <a:lstStyle/>
    <a:p>
      <a:pPr>
        <a:defRPr/>
      </a:pPr>
      <a:endParaRPr lang="nb-NO"/>
    </a:p>
  </c:txPr>
  <c:externalData r:id="rId4">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197360527894421E-2"/>
          <c:y val="0.28884026258205692"/>
          <c:w val="0.96180766996207079"/>
          <c:h val="0.61663019693654264"/>
        </c:manualLayout>
      </c:layout>
      <c:barChart>
        <c:barDir val="col"/>
        <c:grouping val="clustered"/>
        <c:varyColors val="0"/>
        <c:ser>
          <c:idx val="0"/>
          <c:order val="0"/>
          <c:tx>
            <c:strRef>
              <c:f>Sheet1!$A$2</c:f>
              <c:strCache>
                <c:ptCount val="1"/>
              </c:strCache>
            </c:strRef>
          </c:tx>
          <c:spPr>
            <a:solidFill>
              <a:srgbClr val="71C3B3"/>
            </a:solidFill>
            <a:ln>
              <a:noFill/>
            </a:ln>
            <a:effectLst/>
          </c:spPr>
          <c:invertIfNegative val="0"/>
          <c:dPt>
            <c:idx val="0"/>
            <c:invertIfNegative val="0"/>
            <c:bubble3D val="0"/>
            <c:spPr>
              <a:solidFill>
                <a:srgbClr val="71C3B3">
                  <a:lumMod val="75000"/>
                </a:srgbClr>
              </a:solidFill>
              <a:ln>
                <a:noFill/>
              </a:ln>
              <a:effectLst/>
            </c:spPr>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2-4E3A-4E3E-BE5B-E739954259E4}"/>
              </c:ext>
            </c:extLst>
          </c:dPt>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Sheet1!$B$1:$F$1</c:f>
              <c:strCache>
                <c:ptCount val="5"/>
                <c:pt idx="0">
                  <c:v>Møre</c:v>
                </c:pt>
                <c:pt idx="1">
                  <c:v>Kirkelig troende medlemmer</c:v>
                </c:pt>
                <c:pt idx="2">
                  <c:v>Individuelle troende medlemmer</c:v>
                </c:pt>
                <c:pt idx="3">
                  <c:v>Støttespillere</c:v>
                </c:pt>
                <c:pt idx="4">
                  <c:v>Trosavvisende medlemmer</c:v>
                </c:pt>
              </c:strCache>
            </c:strRef>
          </c:cat>
          <c:val>
            <c:numRef>
              <c:f>Sheet1!$B$2:$F$2</c:f>
              <c:numCache>
                <c:formatCode>0%</c:formatCode>
                <c:ptCount val="5"/>
                <c:pt idx="0">
                  <c:v>0.63552679964119996</c:v>
                </c:pt>
                <c:pt idx="1">
                  <c:v>0.7492946295906</c:v>
                </c:pt>
                <c:pt idx="2">
                  <c:v>0.7268818115397</c:v>
                </c:pt>
                <c:pt idx="3">
                  <c:v>0.58608578727909999</c:v>
                </c:pt>
                <c:pt idx="4">
                  <c:v>0.45052295881920001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197360527894421E-2"/>
          <c:y val="0.28884026258205692"/>
          <c:w val="0.9818487759024056"/>
          <c:h val="0.61663019693654264"/>
        </c:manualLayout>
      </c:layout>
      <c:barChart>
        <c:barDir val="col"/>
        <c:grouping val="clustered"/>
        <c:varyColors val="0"/>
        <c:ser>
          <c:idx val="0"/>
          <c:order val="0"/>
          <c:tx>
            <c:strRef>
              <c:f>'Sheet1'!$A$2</c:f>
              <c:strCache>
                <c:ptCount val="1"/>
              </c:strCache>
            </c:strRef>
          </c:tx>
          <c:spPr>
            <a:solidFill>
              <a:srgbClr val="71C3B3"/>
            </a:solidFill>
            <a:ln>
              <a:noFill/>
            </a:ln>
            <a:effectLst/>
          </c:spPr>
          <c:invertIfNegative val="0"/>
          <c:dPt>
            <c:idx val="0"/>
            <c:invertIfNegative val="0"/>
            <c:bubble3D val="0"/>
            <c:spPr>
              <a:solidFill>
                <a:srgbClr val="71C3B3">
                  <a:lumMod val="75000"/>
                </a:srgbClr>
              </a:solidFill>
              <a:ln>
                <a:noFill/>
              </a:ln>
              <a:effectLst/>
            </c:spPr>
            <c:extLst xmlns:c15="http://schemas.microsoft.com/office/drawing/2012/char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2-3777-4A6D-BD45-35BE55CCC15E}"/>
              </c:ext>
            </c:extLst>
          </c:dPt>
          <c:dLbls>
            <c:spPr>
              <a:noFill/>
              <a:ln>
                <a:noFill/>
              </a:ln>
              <a:effectLst/>
            </c:spPr>
            <c:txPr>
              <a:bodyPr wrap="square" lIns="38100" tIns="19050" rIns="38100" bIns="19050" anchor="ctr">
                <a:spAutoFit/>
              </a:bodyPr>
              <a:lstStyle/>
              <a:p>
                <a:pPr>
                  <a:defRPr sz="900" b="1">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'Sheet1'!$B$1:$M$1</c:f>
              <c:strCache>
                <c:ptCount val="12"/>
                <c:pt idx="0">
                  <c:v>Nasjonalt</c:v>
                </c:pt>
                <c:pt idx="1">
                  <c:v>Nord-Hålogaland</c:v>
                </c:pt>
                <c:pt idx="2">
                  <c:v>Sør-Hålogaland</c:v>
                </c:pt>
                <c:pt idx="3">
                  <c:v>Nidaros</c:v>
                </c:pt>
                <c:pt idx="4">
                  <c:v>Møre</c:v>
                </c:pt>
                <c:pt idx="5">
                  <c:v>Bjørgvin</c:v>
                </c:pt>
                <c:pt idx="6">
                  <c:v>Stavanger</c:v>
                </c:pt>
                <c:pt idx="7">
                  <c:v>Agder og Telemark</c:v>
                </c:pt>
                <c:pt idx="8">
                  <c:v>Tunsberg</c:v>
                </c:pt>
                <c:pt idx="9">
                  <c:v>Hamar</c:v>
                </c:pt>
                <c:pt idx="10">
                  <c:v>Borg</c:v>
                </c:pt>
                <c:pt idx="11">
                  <c:v>Oslo</c:v>
                </c:pt>
              </c:strCache>
            </c:strRef>
          </c:cat>
          <c:val>
            <c:numRef>
              <c:f>'Sheet1'!$B$2:$M$2</c:f>
              <c:numCache>
                <c:formatCode>0%</c:formatCode>
                <c:ptCount val="12"/>
                <c:pt idx="0">
                  <c:v>0.63046803233979998</c:v>
                </c:pt>
                <c:pt idx="1">
                  <c:v>0.58515787698959998</c:v>
                </c:pt>
                <c:pt idx="2">
                  <c:v>0.68493877457359997</c:v>
                </c:pt>
                <c:pt idx="3">
                  <c:v>0.63137269717610001</c:v>
                </c:pt>
                <c:pt idx="4">
                  <c:v>0.63552679964119996</c:v>
                </c:pt>
                <c:pt idx="5">
                  <c:v>0.6470223365269</c:v>
                </c:pt>
                <c:pt idx="6">
                  <c:v>0.60831565386929998</c:v>
                </c:pt>
                <c:pt idx="7">
                  <c:v>0.6131548922119</c:v>
                </c:pt>
                <c:pt idx="8">
                  <c:v>0.64529934228399999</c:v>
                </c:pt>
                <c:pt idx="9">
                  <c:v>0.6273660937801</c:v>
                </c:pt>
                <c:pt idx="10">
                  <c:v>0.62005010902519997</c:v>
                </c:pt>
                <c:pt idx="11">
                  <c:v>0.63820114884349999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105-4CCB-8F51-49CC65D343B9}"/>
            </c:ext>
          </c:extLst>
        </c:ser>
        <c:dLbls>
          <c:showLegendKey val="0"/>
          <c:showVal val="1"/>
          <c:showCatName val="0"/>
          <c:showSerName val="0"/>
          <c:showPercent val="0"/>
          <c:showBubbleSize val="0"/>
        </c:dLbls>
        <c:gapWidth val="50"/>
        <c:axId val="1"/>
        <c:axId val="2"/>
      </c:barChart>
      <c:catAx>
        <c:axId val="1"/>
        <c:scaling>
          <c:orientation val="minMax"/>
        </c:scaling>
        <c:delete val="0"/>
        <c:axPos val="b"/>
        <c:numFmt formatCode="General" sourceLinked="0"/>
        <c:majorTickMark val="none"/>
        <c:minorTickMark val="none"/>
        <c:tickLblPos val="nextTo"/>
        <c:spPr>
          <a:noFill/>
          <a:ln>
            <a:noFill/>
            <a:prstDash val="solid"/>
          </a:ln>
          <a:effectLst/>
        </c:spPr>
        <c:txPr>
          <a:bodyPr rot="0" spcFirstLastPara="1" vertOverflow="ellipsis" vert="horz" wrap="square" anchor="ctr" anchorCtr="1"/>
          <a:lstStyle/>
          <a:p>
            <a:pPr>
              <a:defRPr sz="900" b="0" i="0" u="none" strike="noStrike" kern="1200" baseline="0">
                <a:solidFill>
                  <a:srgbClr val="595959"/>
                </a:solidFill>
                <a:latin typeface="Arial" panose="020B0604020202020204" pitchFamily="34" charset="0"/>
                <a:ea typeface="+mn-ea"/>
                <a:cs typeface="Arial" panose="020B0604020202020204" pitchFamily="34" charset="0"/>
              </a:defRPr>
            </a:pPr>
            <a:endParaRPr lang="nb-NO"/>
          </a:p>
        </c:txPr>
        <c:crossAx val="2"/>
        <c:crosses val="autoZero"/>
        <c:auto val="1"/>
        <c:lblAlgn val="ctr"/>
        <c:lblOffset val="100"/>
        <c:noMultiLvlLbl val="0"/>
      </c:catAx>
      <c:valAx>
        <c:axId val="2"/>
        <c:scaling>
          <c:orientation val="minMax"/>
          <c:max val="1"/>
        </c:scaling>
        <c:delete val="1"/>
        <c:axPos val="l"/>
        <c:numFmt formatCode="0%" sourceLinked="0"/>
        <c:majorTickMark val="out"/>
        <c:minorTickMark val="none"/>
        <c:tickLblPos val="nextTo"/>
        <c:crossAx val="1"/>
        <c:crosses val="autoZero"/>
        <c:crossBetween val="between"/>
      </c:valAx>
    </c:plotArea>
    <c:plotVisOnly val="1"/>
    <c:dispBlanksAs val="gap"/>
    <c:showDLblsOverMax val="0"/>
    <c:extLst xmlns:mc="http://schemas.openxmlformats.org/markup-compatibility/2006" xmlns:c14="http://schemas.microsoft.com/office/drawing/2007/8/2/chart" xmlns:c16r3="http://schemas.microsoft.com/office/drawing/2017/03/chart" xmlns:c15="http://schemas.microsoft.com/office/drawing/2012/chart" xmlns:c16="http://schemas.microsoft.com/office/drawing/2014/chart">
      <c:ext xmlns:c16r3="http://schemas.microsoft.com/office/drawing/2017/03/chart">
        <c16r3:dataDisplayOptions16 xmlns:c16r3="http://schemas.microsoft.com/office/drawing/2017/03/chart">
          <c16r3:dispNaAsBlank val="1"/>
        </c16r3:dataDisplayOptions16>
      </c:ext>
    </c:extLst>
  </c:chart>
  <c:spPr>
    <a:solidFill>
      <a:srgbClr val="FFFFFF">
        <a:alpha val="0"/>
      </a:srgbClr>
    </a:solidFill>
    <a:ln>
      <a:noFill/>
    </a:ln>
    <a:effectLst/>
  </c:spPr>
  <c:txPr>
    <a:bodyPr/>
    <a:lstStyle/>
    <a:p>
      <a:pPr>
        <a:defRPr/>
      </a:pPr>
      <a:endParaRPr lang="nb-NO"/>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n-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352418138085965"/>
          <c:y val="3.6220310753154301E-2"/>
          <c:w val="0.54588827786772165"/>
          <c:h val="0.94570503281019547"/>
        </c:manualLayout>
      </c:layout>
      <c:barChart>
        <c:barDir val="bar"/>
        <c:grouping val="clustered"/>
        <c:varyColors val="0"/>
        <c:ser>
          <c:idx val="0"/>
          <c:order val="0"/>
          <c:tx>
            <c:strRef>
              <c:f>'Sheet1'!$B$1</c:f>
              <c:strCache>
                <c:ptCount val="1"/>
                <c:pt idx="0">
                  <c:v>%</c:v>
                </c:pt>
              </c:strCache>
            </c:strRef>
          </c:tx>
          <c:spPr>
            <a:solidFill>
              <a:srgbClr val="71C3B3"/>
            </a:solidFill>
          </c:spPr>
          <c:invertIfNegative val="0"/>
          <c:dPt>
            <c:idx val="11"/>
            <c:invertIfNegative val="0"/>
            <c:bubble3D val="0"/>
            <c:spPr>
              <a:solidFill>
                <a:srgbClr val="FFFFFF">
                  <a:lumMod val="50000"/>
                </a:srgbClr>
              </a:solidFill>
            </c:spPr>
            <c:extLst xmlns:c15="http://schemas.microsoft.com/office/drawing/2012/chart" xmlns:a14="http://schemas.microsoft.com/office/drawing/2010/main"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2D93-495A-B29F-DE587C6C9B0F}"/>
              </c:ext>
            </c:extLst>
          </c:dPt>
          <c:dPt>
            <c:idx val="12"/>
            <c:invertIfNegative val="0"/>
            <c:bubble3D val="0"/>
            <c:spPr>
              <a:solidFill>
                <a:srgbClr val="FFFFFF">
                  <a:lumMod val="50000"/>
                </a:srgbClr>
              </a:solidFill>
            </c:spPr>
            <c:extLst xmlns:c15="http://schemas.microsoft.com/office/drawing/2012/chart" xmlns:a14="http://schemas.microsoft.com/office/drawing/2010/main"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2D93-495A-B29F-DE587C6C9B0F}"/>
              </c:ext>
            </c:extLst>
          </c:dPt>
          <c:dPt>
            <c:idx val="13"/>
            <c:invertIfNegative val="0"/>
            <c:bubble3D val="0"/>
            <c:spPr>
              <a:solidFill>
                <a:srgbClr val="FFFFFF">
                  <a:lumMod val="75000"/>
                </a:srgbClr>
              </a:solidFill>
            </c:spPr>
            <c:extLst xmlns:c15="http://schemas.microsoft.com/office/drawing/2012/chart" xmlns:a14="http://schemas.microsoft.com/office/drawing/2010/main"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2D93-495A-B29F-DE587C6C9B0F}"/>
              </c:ext>
            </c:extLst>
          </c:dPt>
          <c:dLbls>
            <c:spPr>
              <a:noFill/>
              <a:ln>
                <a:noFill/>
              </a:ln>
              <a:effectLst/>
            </c:spPr>
            <c:txPr>
              <a:bodyPr anchorCtr="0"/>
              <a:lstStyle/>
              <a:p>
                <a:pPr algn="ctr">
                  <a:defRPr lang="en-US" sz="1000" b="1"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a14="http://schemas.microsoft.com/office/drawing/2010/main" xmlns:c16r3="http://schemas.microsoft.com/office/drawing/2017/03/chart">
              <c:ext xmlns:c15="http://schemas.microsoft.com/office/drawing/2012/chart" uri="{CE6537A1-D6FC-4f65-9D91-7224C49458BB}">
                <c15:showLeaderLines val="1"/>
              </c:ext>
            </c:extLst>
          </c:dLbls>
          <c:cat>
            <c:strRef>
              <c:f>'Sheet1'!$A$2:$A$15</c:f>
              <c:strCache>
                <c:ptCount val="14"/>
                <c:pt idx="0">
                  <c:v>Kristne verdier</c:v>
                </c:pt>
                <c:pt idx="1">
                  <c:v>Inkludering og mangfold</c:v>
                </c:pt>
                <c:pt idx="2">
                  <c:v>Mobbing og psykisk helse</c:v>
                </c:pt>
                <c:pt idx="3">
                  <c:v>Sosiale og økonomiske forskjeller i Norge</c:v>
                </c:pt>
                <c:pt idx="4">
                  <c:v>Krig og fred i verden</c:v>
                </c:pt>
                <c:pt idx="5">
                  <c:v>Flyktninger og integrering</c:v>
                </c:pt>
                <c:pt idx="6">
                  <c:v>Aktiv dødshjelp</c:v>
                </c:pt>
                <c:pt idx="7">
                  <c:v>Bistand</c:v>
                </c:pt>
                <c:pt idx="8">
                  <c:v>Klima og miljø</c:v>
                </c:pt>
                <c:pt idx="9">
                  <c:v>Abort</c:v>
                </c:pt>
                <c:pt idx="10">
                  <c:v>Søndagsåpne butikker</c:v>
                </c:pt>
                <c:pt idx="11">
                  <c:v>Ingen av disse</c:v>
                </c:pt>
                <c:pt idx="12">
                  <c:v>Jeg mener Den norske kirke ikke skal delta i den offentlige samtalen</c:v>
                </c:pt>
                <c:pt idx="13">
                  <c:v>Vet ikke</c:v>
                </c:pt>
              </c:strCache>
            </c:strRef>
          </c:cat>
          <c:val>
            <c:numRef>
              <c:f>'Sheet1'!$B$2:$B$15</c:f>
              <c:numCache>
                <c:formatCode>0%</c:formatCode>
                <c:ptCount val="14"/>
                <c:pt idx="0">
                  <c:v>0.63708665033019996</c:v>
                </c:pt>
                <c:pt idx="1">
                  <c:v>0.5431584981791</c:v>
                </c:pt>
                <c:pt idx="2">
                  <c:v>0.41078001188629998</c:v>
                </c:pt>
                <c:pt idx="3">
                  <c:v>0.40981006593980002</c:v>
                </c:pt>
                <c:pt idx="4">
                  <c:v>0.39070833880400002</c:v>
                </c:pt>
                <c:pt idx="5">
                  <c:v>0.32515345010399999</c:v>
                </c:pt>
                <c:pt idx="6">
                  <c:v>0.25582912417170001</c:v>
                </c:pt>
                <c:pt idx="7">
                  <c:v>0.21867335160740001</c:v>
                </c:pt>
                <c:pt idx="8">
                  <c:v>0.1235173245962</c:v>
                </c:pt>
                <c:pt idx="9">
                  <c:v>0.1147310851767</c:v>
                </c:pt>
                <c:pt idx="10">
                  <c:v>7.1770070700280006E-2</c:v>
                </c:pt>
                <c:pt idx="11">
                  <c:v>2.1828817803020002E-2</c:v>
                </c:pt>
                <c:pt idx="12">
                  <c:v>5.6603643078399997E-2</c:v>
                </c:pt>
                <c:pt idx="13">
                  <c:v>0.10049125803760001</c:v>
                </c:pt>
              </c:numCache>
            </c:numRef>
          </c:val>
          <c:extLst xmlns:mc="http://schemas.openxmlformats.org/markup-compatibility/2006" xmlns:c14="http://schemas.microsoft.com/office/drawing/2007/8/2/chart" xmlns:c15="http://schemas.microsoft.com/office/drawing/2012/chart" xmlns:c16="http://schemas.microsoft.com/office/drawing/2014/chart" xmlns:a14="http://schemas.microsoft.com/office/drawing/2010/main" xmlns:c16r3="http://schemas.microsoft.com/office/drawing/2017/03/chart">
            <c:ext xmlns:c16="http://schemas.microsoft.com/office/drawing/2014/chart" uri="{C3380CC4-5D6E-409C-BE32-E72D297353CC}">
              <c16:uniqueId val="{00000006-2D93-495A-B29F-DE587C6C9B0F}"/>
            </c:ext>
          </c:extLst>
        </c:ser>
        <c:dLbls>
          <c:showLegendKey val="0"/>
          <c:showVal val="1"/>
          <c:showCatName val="0"/>
          <c:showSerName val="0"/>
          <c:showPercent val="0"/>
          <c:showBubbleSize val="0"/>
        </c:dLbls>
        <c:gapWidth val="50"/>
        <c:axId val="1784469088"/>
        <c:axId val="1784465760"/>
      </c:barChart>
      <c:catAx>
        <c:axId val="1784469088"/>
        <c:scaling>
          <c:orientation val="maxMin"/>
        </c:scaling>
        <c:delete val="0"/>
        <c:axPos val="l"/>
        <c:numFmt formatCode="General" sourceLinked="1"/>
        <c:majorTickMark val="none"/>
        <c:minorTickMark val="none"/>
        <c:tickLblPos val="nextTo"/>
        <c:spPr>
          <a:noFill/>
          <a:ln w="6350" cap="flat" cmpd="sng" algn="ctr">
            <a:noFill/>
            <a:prstDash val="solid"/>
            <a:round/>
          </a:ln>
          <a:effectLst/>
          <a:extLst>
            <a:ext uri="{91240B29-F687-4F45-9708-019B960494DF}">
              <a14:hiddenLine xmlns:a14="http://schemas.microsoft.com/office/drawing/2010/main" w="6350" cap="flat" cmpd="sng" algn="ctr">
                <a:solidFill>
                  <a:srgbClr val="515350">
                    <a:tint val="75000"/>
                  </a:srgbClr>
                </a:solidFill>
                <a:prstDash val="solid"/>
                <a:round/>
              </a14:hiddenLine>
            </a:ext>
          </a:extLst>
        </c:spPr>
        <c:txPr>
          <a:bodyPr/>
          <a:lstStyle/>
          <a:p>
            <a:pPr>
              <a:defRPr sz="1100"/>
            </a:pPr>
            <a:endParaRPr lang="nb-NO"/>
          </a:p>
        </c:txPr>
        <c:crossAx val="1784465760"/>
        <c:crosses val="autoZero"/>
        <c:auto val="1"/>
        <c:lblAlgn val="ctr"/>
        <c:lblOffset val="100"/>
        <c:noMultiLvlLbl val="0"/>
      </c:catAx>
      <c:valAx>
        <c:axId val="1784465760"/>
        <c:scaling>
          <c:orientation val="minMax"/>
          <c:max val="1"/>
          <c:min val="0"/>
        </c:scaling>
        <c:delete val="1"/>
        <c:axPos val="b"/>
        <c:numFmt formatCode="0%" sourceLinked="0"/>
        <c:majorTickMark val="out"/>
        <c:minorTickMark val="none"/>
        <c:tickLblPos val="nextTo"/>
        <c:crossAx val="1784469088"/>
        <c:crosses val="max"/>
        <c:crossBetween val="between"/>
        <c:majorUnit val="0.2"/>
      </c:valAx>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a14="http://schemas.microsoft.com/office/drawing/2010/main" xmlns:c16r3="http://schemas.microsoft.com/office/drawing/2017/03/chart">
      <c:ext xmlns:c16r3="http://schemas.microsoft.com/office/drawing/2017/03/chart" uri="{56B9EC1D-385E-4148-901F-78D8002777C0}">
        <c16r3:dataDisplayOptions16>
          <c16r3:dispNaAsBlank val="1"/>
        </c16r3:dataDisplayOptions16>
      </c:ext>
    </c:extLst>
  </c:chart>
  <c:txPr>
    <a:bodyPr/>
    <a:lstStyle/>
    <a:p>
      <a:pPr algn="ctr">
        <a:defRPr lang="en-US"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DB1AFA2C-8C23-F249-B5FB-7B32261A8C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4892C03F-E496-1149-A331-BA8C6625FC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9AFBD7-2C8D-F946-B16F-EA840905296A}" type="datetimeFigureOut">
              <a:rPr lang="nb-NO" smtClean="0"/>
              <a:t>11.03.2026</a:t>
            </a:fld>
            <a:endParaRPr lang="nb-NO"/>
          </a:p>
        </p:txBody>
      </p:sp>
      <p:sp>
        <p:nvSpPr>
          <p:cNvPr id="4" name="Plassholder for bunntekst 3">
            <a:extLst>
              <a:ext uri="{FF2B5EF4-FFF2-40B4-BE49-F238E27FC236}">
                <a16:creationId xmlns:a16="http://schemas.microsoft.com/office/drawing/2014/main" id="{BC6649C3-B43E-3445-9699-7C9CB35585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0A545FD7-6D89-3049-8C15-037089328A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81D1DD-6330-E247-81B0-22CFB4CF43AC}" type="slidenum">
              <a:rPr lang="nb-NO" smtClean="0"/>
              <a:t>‹nr.›</a:t>
            </a:fld>
            <a:endParaRPr lang="nb-NO"/>
          </a:p>
        </p:txBody>
      </p:sp>
    </p:spTree>
    <p:extLst>
      <p:ext uri="{BB962C8B-B14F-4D97-AF65-F5344CB8AC3E}">
        <p14:creationId xmlns:p14="http://schemas.microsoft.com/office/powerpoint/2010/main" val="4124309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9E8BB-AD01-B14C-A5FE-7FAF6C0CEF89}" type="datetimeFigureOut">
              <a:rPr lang="nb-NO" smtClean="0"/>
              <a:t>11.03.2026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5A95E-84AB-B542-AAFC-D083788EA788}" type="slidenum">
              <a:rPr lang="nb-NO" smtClean="0"/>
              <a:t>‹nr.›</a:t>
            </a:fld>
            <a:endParaRPr lang="nb-NO"/>
          </a:p>
        </p:txBody>
      </p:sp>
    </p:spTree>
    <p:extLst>
      <p:ext uri="{BB962C8B-B14F-4D97-AF65-F5344CB8AC3E}">
        <p14:creationId xmlns:p14="http://schemas.microsoft.com/office/powerpoint/2010/main" val="102229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085A95E-84AB-B542-AAFC-D083788EA788}" type="slidenum">
              <a:rPr lang="nb-NO" smtClean="0"/>
              <a:t>1</a:t>
            </a:fld>
            <a:endParaRPr lang="nb-NO"/>
          </a:p>
        </p:txBody>
      </p:sp>
    </p:spTree>
    <p:extLst>
      <p:ext uri="{BB962C8B-B14F-4D97-AF65-F5344CB8AC3E}">
        <p14:creationId xmlns:p14="http://schemas.microsoft.com/office/powerpoint/2010/main" val="3430483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8FA63-79C9-0D3B-D249-B0DCC5A9838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49C1C9F-FCB9-B80A-DB05-DBB5B6B2AB4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E479FBE-D5A3-BA44-0EF5-7118BB3E5834}"/>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6A7D38F7-4CB4-2990-0100-6781C855C710}"/>
              </a:ext>
            </a:extLst>
          </p:cNvPr>
          <p:cNvSpPr>
            <a:spLocks noGrp="1"/>
          </p:cNvSpPr>
          <p:nvPr>
            <p:ph type="sldNum" sz="quarter" idx="5"/>
          </p:nvPr>
        </p:nvSpPr>
        <p:spPr/>
        <p:txBody>
          <a:bodyPr/>
          <a:lstStyle/>
          <a:p>
            <a:fld id="{F085A95E-84AB-B542-AAFC-D083788EA788}" type="slidenum">
              <a:rPr lang="nb-NO" smtClean="0"/>
              <a:t>69</a:t>
            </a:fld>
            <a:endParaRPr lang="nb-NO"/>
          </a:p>
        </p:txBody>
      </p:sp>
    </p:spTree>
    <p:extLst>
      <p:ext uri="{BB962C8B-B14F-4D97-AF65-F5344CB8AC3E}">
        <p14:creationId xmlns:p14="http://schemas.microsoft.com/office/powerpoint/2010/main" val="367602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52268-E110-4FB9-0869-AE01817D212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6417455-396D-A0E4-FC3B-0F279E00DE2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CCA950B-D111-7DFF-8575-9A3166F8A9E5}"/>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B8E9CA28-A645-136B-46EE-B371F0AAB230}"/>
              </a:ext>
            </a:extLst>
          </p:cNvPr>
          <p:cNvSpPr>
            <a:spLocks noGrp="1"/>
          </p:cNvSpPr>
          <p:nvPr>
            <p:ph type="sldNum" sz="quarter" idx="5"/>
          </p:nvPr>
        </p:nvSpPr>
        <p:spPr/>
        <p:txBody>
          <a:bodyPr/>
          <a:lstStyle/>
          <a:p>
            <a:fld id="{F085A95E-84AB-B542-AAFC-D083788EA788}" type="slidenum">
              <a:rPr lang="nb-NO" smtClean="0"/>
              <a:t>70</a:t>
            </a:fld>
            <a:endParaRPr lang="nb-NO"/>
          </a:p>
        </p:txBody>
      </p:sp>
    </p:spTree>
    <p:extLst>
      <p:ext uri="{BB962C8B-B14F-4D97-AF65-F5344CB8AC3E}">
        <p14:creationId xmlns:p14="http://schemas.microsoft.com/office/powerpoint/2010/main" val="54295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BF5AF-6A4E-641A-A815-A87E309D552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0725E9D-56E8-66DA-9C70-52B2850BB0F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B4FA8B1-29FB-3F45-E758-D4CD0A6AD1FC}"/>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BE6A6C69-1C50-325A-90DE-DB8F2946AC32}"/>
              </a:ext>
            </a:extLst>
          </p:cNvPr>
          <p:cNvSpPr>
            <a:spLocks noGrp="1"/>
          </p:cNvSpPr>
          <p:nvPr>
            <p:ph type="sldNum" sz="quarter" idx="5"/>
          </p:nvPr>
        </p:nvSpPr>
        <p:spPr/>
        <p:txBody>
          <a:bodyPr/>
          <a:lstStyle/>
          <a:p>
            <a:fld id="{F085A95E-84AB-B542-AAFC-D083788EA788}" type="slidenum">
              <a:rPr lang="nb-NO" smtClean="0"/>
              <a:t>71</a:t>
            </a:fld>
            <a:endParaRPr lang="nb-NO"/>
          </a:p>
        </p:txBody>
      </p:sp>
    </p:spTree>
    <p:extLst>
      <p:ext uri="{BB962C8B-B14F-4D97-AF65-F5344CB8AC3E}">
        <p14:creationId xmlns:p14="http://schemas.microsoft.com/office/powerpoint/2010/main" val="658279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DC0F3-D9E6-F1A0-3B69-595CF2FAB4A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10AF5AB-F38E-C01B-CC4A-3DDACEC33B9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DCF8BA4-3769-D25F-B0E0-6B089CD78C45}"/>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B13D8325-6BDF-ABD1-029C-201EFDA3688C}"/>
              </a:ext>
            </a:extLst>
          </p:cNvPr>
          <p:cNvSpPr>
            <a:spLocks noGrp="1"/>
          </p:cNvSpPr>
          <p:nvPr>
            <p:ph type="sldNum" sz="quarter" idx="5"/>
          </p:nvPr>
        </p:nvSpPr>
        <p:spPr/>
        <p:txBody>
          <a:bodyPr/>
          <a:lstStyle/>
          <a:p>
            <a:fld id="{F085A95E-84AB-B542-AAFC-D083788EA788}" type="slidenum">
              <a:rPr lang="nb-NO" smtClean="0"/>
              <a:t>72</a:t>
            </a:fld>
            <a:endParaRPr lang="nb-NO"/>
          </a:p>
        </p:txBody>
      </p:sp>
    </p:spTree>
    <p:extLst>
      <p:ext uri="{BB962C8B-B14F-4D97-AF65-F5344CB8AC3E}">
        <p14:creationId xmlns:p14="http://schemas.microsoft.com/office/powerpoint/2010/main" val="21289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D20C4-9771-389A-62CF-C293F023DCA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AAB57A4-A145-1888-78DE-797FBE06771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DF1E567-56A5-214D-5000-E0BF9FE93E96}"/>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F3FBDC16-4EC7-176E-67FB-D164F375A600}"/>
              </a:ext>
            </a:extLst>
          </p:cNvPr>
          <p:cNvSpPr>
            <a:spLocks noGrp="1"/>
          </p:cNvSpPr>
          <p:nvPr>
            <p:ph type="sldNum" sz="quarter" idx="5"/>
          </p:nvPr>
        </p:nvSpPr>
        <p:spPr/>
        <p:txBody>
          <a:bodyPr/>
          <a:lstStyle/>
          <a:p>
            <a:fld id="{F085A95E-84AB-B542-AAFC-D083788EA788}" type="slidenum">
              <a:rPr lang="nb-NO" smtClean="0"/>
              <a:t>73</a:t>
            </a:fld>
            <a:endParaRPr lang="nb-NO"/>
          </a:p>
        </p:txBody>
      </p:sp>
    </p:spTree>
    <p:extLst>
      <p:ext uri="{BB962C8B-B14F-4D97-AF65-F5344CB8AC3E}">
        <p14:creationId xmlns:p14="http://schemas.microsoft.com/office/powerpoint/2010/main" val="2152387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42DB1-583B-5A44-572B-1C2502D94F5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D5F6859-9E79-62AB-D124-3FFAE28DC2B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92CF12F-E06A-975D-1784-32435FA61E66}"/>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E9382299-57DF-A4CF-D820-7949DFA2726C}"/>
              </a:ext>
            </a:extLst>
          </p:cNvPr>
          <p:cNvSpPr>
            <a:spLocks noGrp="1"/>
          </p:cNvSpPr>
          <p:nvPr>
            <p:ph type="sldNum" sz="quarter" idx="5"/>
          </p:nvPr>
        </p:nvSpPr>
        <p:spPr/>
        <p:txBody>
          <a:bodyPr/>
          <a:lstStyle/>
          <a:p>
            <a:fld id="{F085A95E-84AB-B542-AAFC-D083788EA788}" type="slidenum">
              <a:rPr lang="nb-NO" smtClean="0"/>
              <a:t>74</a:t>
            </a:fld>
            <a:endParaRPr lang="nb-NO"/>
          </a:p>
        </p:txBody>
      </p:sp>
    </p:spTree>
    <p:extLst>
      <p:ext uri="{BB962C8B-B14F-4D97-AF65-F5344CB8AC3E}">
        <p14:creationId xmlns:p14="http://schemas.microsoft.com/office/powerpoint/2010/main" val="2541304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0463F-DF86-900B-6846-89A26BAC936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425F23D-DB8A-05E1-766C-F3F6CAEC938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0D7CDD2-42B9-006A-06D1-9091436CC604}"/>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F949735E-0403-DC37-46A3-D6211ED4B95F}"/>
              </a:ext>
            </a:extLst>
          </p:cNvPr>
          <p:cNvSpPr>
            <a:spLocks noGrp="1"/>
          </p:cNvSpPr>
          <p:nvPr>
            <p:ph type="sldNum" sz="quarter" idx="5"/>
          </p:nvPr>
        </p:nvSpPr>
        <p:spPr/>
        <p:txBody>
          <a:bodyPr/>
          <a:lstStyle/>
          <a:p>
            <a:fld id="{F085A95E-84AB-B542-AAFC-D083788EA788}" type="slidenum">
              <a:rPr lang="nb-NO" smtClean="0"/>
              <a:t>75</a:t>
            </a:fld>
            <a:endParaRPr lang="nb-NO"/>
          </a:p>
        </p:txBody>
      </p:sp>
    </p:spTree>
    <p:extLst>
      <p:ext uri="{BB962C8B-B14F-4D97-AF65-F5344CB8AC3E}">
        <p14:creationId xmlns:p14="http://schemas.microsoft.com/office/powerpoint/2010/main" val="818943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4DD05-80A9-7CE5-BE23-B2CA851DA9D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1C4719A-F2FD-BD1E-70B7-E83A4B6A63A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CC11FBE-311E-4B3A-D629-2DD3A680AF0B}"/>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0DC001ED-F600-097F-1014-42DFDDD0588C}"/>
              </a:ext>
            </a:extLst>
          </p:cNvPr>
          <p:cNvSpPr>
            <a:spLocks noGrp="1"/>
          </p:cNvSpPr>
          <p:nvPr>
            <p:ph type="sldNum" sz="quarter" idx="5"/>
          </p:nvPr>
        </p:nvSpPr>
        <p:spPr/>
        <p:txBody>
          <a:bodyPr/>
          <a:lstStyle/>
          <a:p>
            <a:fld id="{F085A95E-84AB-B542-AAFC-D083788EA788}" type="slidenum">
              <a:rPr lang="nb-NO" smtClean="0"/>
              <a:t>76</a:t>
            </a:fld>
            <a:endParaRPr lang="nb-NO"/>
          </a:p>
        </p:txBody>
      </p:sp>
    </p:spTree>
    <p:extLst>
      <p:ext uri="{BB962C8B-B14F-4D97-AF65-F5344CB8AC3E}">
        <p14:creationId xmlns:p14="http://schemas.microsoft.com/office/powerpoint/2010/main" val="1751595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C4F68-E5AC-3BCB-762A-BE4DFB6C914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F649AB1-3856-5D92-D290-665495C9CB6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E14240D-FBBE-386B-ECF8-74847DDFBD4E}"/>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BDFDB1E1-ADB4-C46F-5132-22C4C7B32700}"/>
              </a:ext>
            </a:extLst>
          </p:cNvPr>
          <p:cNvSpPr>
            <a:spLocks noGrp="1"/>
          </p:cNvSpPr>
          <p:nvPr>
            <p:ph type="sldNum" sz="quarter" idx="5"/>
          </p:nvPr>
        </p:nvSpPr>
        <p:spPr/>
        <p:txBody>
          <a:bodyPr/>
          <a:lstStyle/>
          <a:p>
            <a:fld id="{F085A95E-84AB-B542-AAFC-D083788EA788}" type="slidenum">
              <a:rPr lang="nb-NO" smtClean="0"/>
              <a:t>77</a:t>
            </a:fld>
            <a:endParaRPr lang="nb-NO"/>
          </a:p>
        </p:txBody>
      </p:sp>
    </p:spTree>
    <p:extLst>
      <p:ext uri="{BB962C8B-B14F-4D97-AF65-F5344CB8AC3E}">
        <p14:creationId xmlns:p14="http://schemas.microsoft.com/office/powerpoint/2010/main" val="1119211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085A95E-84AB-B542-AAFC-D083788EA788}" type="slidenum">
              <a:rPr lang="nb-NO" smtClean="0"/>
              <a:t>78</a:t>
            </a:fld>
            <a:endParaRPr lang="nb-NO"/>
          </a:p>
        </p:txBody>
      </p:sp>
    </p:spTree>
    <p:extLst>
      <p:ext uri="{BB962C8B-B14F-4D97-AF65-F5344CB8AC3E}">
        <p14:creationId xmlns:p14="http://schemas.microsoft.com/office/powerpoint/2010/main" val="148928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085A95E-84AB-B542-AAFC-D083788EA788}" type="slidenum">
              <a:rPr lang="nb-NO" smtClean="0"/>
              <a:t>10</a:t>
            </a:fld>
            <a:endParaRPr lang="nb-NO"/>
          </a:p>
        </p:txBody>
      </p:sp>
    </p:spTree>
    <p:extLst>
      <p:ext uri="{BB962C8B-B14F-4D97-AF65-F5344CB8AC3E}">
        <p14:creationId xmlns:p14="http://schemas.microsoft.com/office/powerpoint/2010/main" val="554598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EA2EC-4B74-6CE3-266D-A2B4FF69658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272F3E7-94A2-2B9C-BB64-4066198586B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1794967-95F8-7984-F12F-C0F43F0D1D35}"/>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7FAD5285-4C73-90D2-D2C7-CD142E06BBF8}"/>
              </a:ext>
            </a:extLst>
          </p:cNvPr>
          <p:cNvSpPr>
            <a:spLocks noGrp="1"/>
          </p:cNvSpPr>
          <p:nvPr>
            <p:ph type="sldNum" sz="quarter" idx="5"/>
          </p:nvPr>
        </p:nvSpPr>
        <p:spPr/>
        <p:txBody>
          <a:bodyPr/>
          <a:lstStyle/>
          <a:p>
            <a:fld id="{F085A95E-84AB-B542-AAFC-D083788EA788}" type="slidenum">
              <a:rPr lang="nb-NO" smtClean="0"/>
              <a:t>79</a:t>
            </a:fld>
            <a:endParaRPr lang="nb-NO"/>
          </a:p>
        </p:txBody>
      </p:sp>
    </p:spTree>
    <p:extLst>
      <p:ext uri="{BB962C8B-B14F-4D97-AF65-F5344CB8AC3E}">
        <p14:creationId xmlns:p14="http://schemas.microsoft.com/office/powerpoint/2010/main" val="1347695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D4AD8-9E0D-0251-B155-31F8468E17F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4430E4A-489F-F768-63E8-6DACB5CA130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88ED6F0-4409-7EC7-0E0D-D502093863B4}"/>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5BCAC3EE-A2B3-4D81-7F75-01B5018034E7}"/>
              </a:ext>
            </a:extLst>
          </p:cNvPr>
          <p:cNvSpPr>
            <a:spLocks noGrp="1"/>
          </p:cNvSpPr>
          <p:nvPr>
            <p:ph type="sldNum" sz="quarter" idx="5"/>
          </p:nvPr>
        </p:nvSpPr>
        <p:spPr/>
        <p:txBody>
          <a:bodyPr/>
          <a:lstStyle/>
          <a:p>
            <a:fld id="{F085A95E-84AB-B542-AAFC-D083788EA788}" type="slidenum">
              <a:rPr lang="nb-NO" smtClean="0"/>
              <a:t>80</a:t>
            </a:fld>
            <a:endParaRPr lang="nb-NO"/>
          </a:p>
        </p:txBody>
      </p:sp>
    </p:spTree>
    <p:extLst>
      <p:ext uri="{BB962C8B-B14F-4D97-AF65-F5344CB8AC3E}">
        <p14:creationId xmlns:p14="http://schemas.microsoft.com/office/powerpoint/2010/main" val="3744006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F00FC-FC24-0E7A-CBD0-77FB6AD40D9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E19751C-33E0-C72E-D23B-C48F94F4B0D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CD38FC8-9ADC-31BD-DF85-84CC0EB28721}"/>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D0F0EF8F-EDF9-2D1B-E324-2BEAE38E9674}"/>
              </a:ext>
            </a:extLst>
          </p:cNvPr>
          <p:cNvSpPr>
            <a:spLocks noGrp="1"/>
          </p:cNvSpPr>
          <p:nvPr>
            <p:ph type="sldNum" sz="quarter" idx="5"/>
          </p:nvPr>
        </p:nvSpPr>
        <p:spPr/>
        <p:txBody>
          <a:bodyPr/>
          <a:lstStyle/>
          <a:p>
            <a:fld id="{F085A95E-84AB-B542-AAFC-D083788EA788}" type="slidenum">
              <a:rPr lang="nb-NO" smtClean="0"/>
              <a:t>81</a:t>
            </a:fld>
            <a:endParaRPr lang="nb-NO"/>
          </a:p>
        </p:txBody>
      </p:sp>
    </p:spTree>
    <p:extLst>
      <p:ext uri="{BB962C8B-B14F-4D97-AF65-F5344CB8AC3E}">
        <p14:creationId xmlns:p14="http://schemas.microsoft.com/office/powerpoint/2010/main" val="668969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CFAC1-2A62-8136-CC9F-FEEC0A213D7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CE40690-5876-DBCE-2964-A40E9C0D98B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C1FC1FF-CCF1-3439-D0C9-CC68EFCF9F37}"/>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61779CED-41F1-ACEF-249B-64551DD1EB30}"/>
              </a:ext>
            </a:extLst>
          </p:cNvPr>
          <p:cNvSpPr>
            <a:spLocks noGrp="1"/>
          </p:cNvSpPr>
          <p:nvPr>
            <p:ph type="sldNum" sz="quarter" idx="5"/>
          </p:nvPr>
        </p:nvSpPr>
        <p:spPr/>
        <p:txBody>
          <a:bodyPr/>
          <a:lstStyle/>
          <a:p>
            <a:fld id="{F085A95E-84AB-B542-AAFC-D083788EA788}" type="slidenum">
              <a:rPr lang="nb-NO" smtClean="0"/>
              <a:t>82</a:t>
            </a:fld>
            <a:endParaRPr lang="nb-NO"/>
          </a:p>
        </p:txBody>
      </p:sp>
    </p:spTree>
    <p:extLst>
      <p:ext uri="{BB962C8B-B14F-4D97-AF65-F5344CB8AC3E}">
        <p14:creationId xmlns:p14="http://schemas.microsoft.com/office/powerpoint/2010/main" val="1943629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7ACA6-B81F-592B-75D3-0C9A25733CD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70AE70B-A4D5-8E0E-61DB-A5226D00564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3A3CE2A-5F2E-CF4F-6E00-95FBC995CE4C}"/>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E83F60B7-AF80-D1E4-6F24-4A4508CD373F}"/>
              </a:ext>
            </a:extLst>
          </p:cNvPr>
          <p:cNvSpPr>
            <a:spLocks noGrp="1"/>
          </p:cNvSpPr>
          <p:nvPr>
            <p:ph type="sldNum" sz="quarter" idx="5"/>
          </p:nvPr>
        </p:nvSpPr>
        <p:spPr/>
        <p:txBody>
          <a:bodyPr/>
          <a:lstStyle/>
          <a:p>
            <a:fld id="{F085A95E-84AB-B542-AAFC-D083788EA788}" type="slidenum">
              <a:rPr lang="nb-NO" smtClean="0"/>
              <a:t>83</a:t>
            </a:fld>
            <a:endParaRPr lang="nb-NO"/>
          </a:p>
        </p:txBody>
      </p:sp>
    </p:spTree>
    <p:extLst>
      <p:ext uri="{BB962C8B-B14F-4D97-AF65-F5344CB8AC3E}">
        <p14:creationId xmlns:p14="http://schemas.microsoft.com/office/powerpoint/2010/main" val="201257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15F7D-2BEA-46C4-DF96-3E99A932495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7EF1B4A-7EE9-3881-43D0-935AF3D7B74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88C6A09-24B6-2718-76AC-B6A8959AE180}"/>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306459DE-404D-1270-C794-AA219E686BBE}"/>
              </a:ext>
            </a:extLst>
          </p:cNvPr>
          <p:cNvSpPr>
            <a:spLocks noGrp="1"/>
          </p:cNvSpPr>
          <p:nvPr>
            <p:ph type="sldNum" sz="quarter" idx="5"/>
          </p:nvPr>
        </p:nvSpPr>
        <p:spPr/>
        <p:txBody>
          <a:bodyPr/>
          <a:lstStyle/>
          <a:p>
            <a:fld id="{F085A95E-84AB-B542-AAFC-D083788EA788}" type="slidenum">
              <a:rPr lang="nb-NO" smtClean="0"/>
              <a:t>84</a:t>
            </a:fld>
            <a:endParaRPr lang="nb-NO"/>
          </a:p>
        </p:txBody>
      </p:sp>
    </p:spTree>
    <p:extLst>
      <p:ext uri="{BB962C8B-B14F-4D97-AF65-F5344CB8AC3E}">
        <p14:creationId xmlns:p14="http://schemas.microsoft.com/office/powerpoint/2010/main" val="2410792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40A0B-7E98-954A-1136-F2F53A0B604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54ED7DB-6FC9-145D-40B5-85E6B4E5886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E05ACD3-5032-404B-50BA-BB19BC2A7E97}"/>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B8F33E27-79E6-DD02-F4EC-B9B5644F7D76}"/>
              </a:ext>
            </a:extLst>
          </p:cNvPr>
          <p:cNvSpPr>
            <a:spLocks noGrp="1"/>
          </p:cNvSpPr>
          <p:nvPr>
            <p:ph type="sldNum" sz="quarter" idx="5"/>
          </p:nvPr>
        </p:nvSpPr>
        <p:spPr/>
        <p:txBody>
          <a:bodyPr/>
          <a:lstStyle/>
          <a:p>
            <a:fld id="{F085A95E-84AB-B542-AAFC-D083788EA788}" type="slidenum">
              <a:rPr lang="nb-NO" smtClean="0"/>
              <a:t>85</a:t>
            </a:fld>
            <a:endParaRPr lang="nb-NO"/>
          </a:p>
        </p:txBody>
      </p:sp>
    </p:spTree>
    <p:extLst>
      <p:ext uri="{BB962C8B-B14F-4D97-AF65-F5344CB8AC3E}">
        <p14:creationId xmlns:p14="http://schemas.microsoft.com/office/powerpoint/2010/main" val="2004032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085A95E-84AB-B542-AAFC-D083788EA788}" type="slidenum">
              <a:rPr lang="nb-NO" smtClean="0"/>
              <a:t>99</a:t>
            </a:fld>
            <a:endParaRPr lang="nb-NO"/>
          </a:p>
        </p:txBody>
      </p:sp>
    </p:spTree>
    <p:extLst>
      <p:ext uri="{BB962C8B-B14F-4D97-AF65-F5344CB8AC3E}">
        <p14:creationId xmlns:p14="http://schemas.microsoft.com/office/powerpoint/2010/main" val="874016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085A95E-84AB-B542-AAFC-D083788EA788}" type="slidenum">
              <a:rPr lang="nb-NO" smtClean="0"/>
              <a:t>105</a:t>
            </a:fld>
            <a:endParaRPr lang="nb-NO"/>
          </a:p>
        </p:txBody>
      </p:sp>
    </p:spTree>
    <p:extLst>
      <p:ext uri="{BB962C8B-B14F-4D97-AF65-F5344CB8AC3E}">
        <p14:creationId xmlns:p14="http://schemas.microsoft.com/office/powerpoint/2010/main" val="330023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085A95E-84AB-B542-AAFC-D083788EA788}" type="slidenum">
              <a:rPr lang="nb-NO" smtClean="0"/>
              <a:t>17</a:t>
            </a:fld>
            <a:endParaRPr lang="nb-NO"/>
          </a:p>
        </p:txBody>
      </p:sp>
    </p:spTree>
    <p:extLst>
      <p:ext uri="{BB962C8B-B14F-4D97-AF65-F5344CB8AC3E}">
        <p14:creationId xmlns:p14="http://schemas.microsoft.com/office/powerpoint/2010/main" val="2144524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085A95E-84AB-B542-AAFC-D083788EA788}" type="slidenum">
              <a:rPr lang="nb-NO" smtClean="0"/>
              <a:t>22</a:t>
            </a:fld>
            <a:endParaRPr lang="nb-NO"/>
          </a:p>
        </p:txBody>
      </p:sp>
    </p:spTree>
    <p:extLst>
      <p:ext uri="{BB962C8B-B14F-4D97-AF65-F5344CB8AC3E}">
        <p14:creationId xmlns:p14="http://schemas.microsoft.com/office/powerpoint/2010/main" val="1627862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buNone/>
            </a:pPr>
            <a:endParaRPr lang="nb-NO"/>
          </a:p>
        </p:txBody>
      </p:sp>
      <p:sp>
        <p:nvSpPr>
          <p:cNvPr id="4" name="Plassholder for lysbildenummer 3"/>
          <p:cNvSpPr>
            <a:spLocks noGrp="1"/>
          </p:cNvSpPr>
          <p:nvPr>
            <p:ph type="sldNum" sz="quarter" idx="5"/>
          </p:nvPr>
        </p:nvSpPr>
        <p:spPr/>
        <p:txBody>
          <a:bodyPr/>
          <a:lstStyle/>
          <a:p>
            <a:fld id="{F085A95E-84AB-B542-AAFC-D083788EA788}" type="slidenum">
              <a:rPr lang="nb-NO" smtClean="0"/>
              <a:t>46</a:t>
            </a:fld>
            <a:endParaRPr lang="nb-NO"/>
          </a:p>
        </p:txBody>
      </p:sp>
    </p:spTree>
    <p:extLst>
      <p:ext uri="{BB962C8B-B14F-4D97-AF65-F5344CB8AC3E}">
        <p14:creationId xmlns:p14="http://schemas.microsoft.com/office/powerpoint/2010/main" val="317636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085A95E-84AB-B542-AAFC-D083788EA788}" type="slidenum">
              <a:rPr lang="nb-NO" smtClean="0"/>
              <a:t>47</a:t>
            </a:fld>
            <a:endParaRPr lang="nb-NO"/>
          </a:p>
        </p:txBody>
      </p:sp>
    </p:spTree>
    <p:extLst>
      <p:ext uri="{BB962C8B-B14F-4D97-AF65-F5344CB8AC3E}">
        <p14:creationId xmlns:p14="http://schemas.microsoft.com/office/powerpoint/2010/main" val="2132646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6EA8E-A6BE-1986-F228-2965B5BABE0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73C257F-5A67-D15F-8366-E04CE46B9B0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2D6A7BD-BCF6-DC2E-23B7-1C10E84D78BD}"/>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596D2FDC-23E3-9E38-CE1A-FCF99ADFCAD2}"/>
              </a:ext>
            </a:extLst>
          </p:cNvPr>
          <p:cNvSpPr>
            <a:spLocks noGrp="1"/>
          </p:cNvSpPr>
          <p:nvPr>
            <p:ph type="sldNum" sz="quarter" idx="5"/>
          </p:nvPr>
        </p:nvSpPr>
        <p:spPr/>
        <p:txBody>
          <a:bodyPr/>
          <a:lstStyle/>
          <a:p>
            <a:fld id="{F085A95E-84AB-B542-AAFC-D083788EA788}" type="slidenum">
              <a:rPr lang="nb-NO" smtClean="0"/>
              <a:t>66</a:t>
            </a:fld>
            <a:endParaRPr lang="nb-NO"/>
          </a:p>
        </p:txBody>
      </p:sp>
    </p:spTree>
    <p:extLst>
      <p:ext uri="{BB962C8B-B14F-4D97-AF65-F5344CB8AC3E}">
        <p14:creationId xmlns:p14="http://schemas.microsoft.com/office/powerpoint/2010/main" val="93047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FC2A6-A5AD-B4D0-D4BD-7754623589E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572DC8E-D8BE-F455-F06D-4970F794744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6567D24-488C-3556-7D06-8E228A61E85E}"/>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C3A85EA8-3AF6-C428-CDA9-D4BAA45A5AF4}"/>
              </a:ext>
            </a:extLst>
          </p:cNvPr>
          <p:cNvSpPr>
            <a:spLocks noGrp="1"/>
          </p:cNvSpPr>
          <p:nvPr>
            <p:ph type="sldNum" sz="quarter" idx="5"/>
          </p:nvPr>
        </p:nvSpPr>
        <p:spPr/>
        <p:txBody>
          <a:bodyPr/>
          <a:lstStyle/>
          <a:p>
            <a:fld id="{F085A95E-84AB-B542-AAFC-D083788EA788}" type="slidenum">
              <a:rPr lang="nb-NO" smtClean="0"/>
              <a:t>67</a:t>
            </a:fld>
            <a:endParaRPr lang="nb-NO"/>
          </a:p>
        </p:txBody>
      </p:sp>
    </p:spTree>
    <p:extLst>
      <p:ext uri="{BB962C8B-B14F-4D97-AF65-F5344CB8AC3E}">
        <p14:creationId xmlns:p14="http://schemas.microsoft.com/office/powerpoint/2010/main" val="422262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A45FF-24FF-D853-ABCD-F2BA72F4E4D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8FA8D88-5495-C611-0976-32AC631FF7D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5143D5D-973E-F53D-D28F-18FFFABAD45A}"/>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DF03343D-8B3E-1BF2-9E9F-2E9ACD9AF9AF}"/>
              </a:ext>
            </a:extLst>
          </p:cNvPr>
          <p:cNvSpPr>
            <a:spLocks noGrp="1"/>
          </p:cNvSpPr>
          <p:nvPr>
            <p:ph type="sldNum" sz="quarter" idx="5"/>
          </p:nvPr>
        </p:nvSpPr>
        <p:spPr/>
        <p:txBody>
          <a:bodyPr/>
          <a:lstStyle/>
          <a:p>
            <a:fld id="{F085A95E-84AB-B542-AAFC-D083788EA788}" type="slidenum">
              <a:rPr lang="nb-NO" smtClean="0"/>
              <a:t>68</a:t>
            </a:fld>
            <a:endParaRPr lang="nb-NO"/>
          </a:p>
        </p:txBody>
      </p:sp>
    </p:spTree>
    <p:extLst>
      <p:ext uri="{BB962C8B-B14F-4D97-AF65-F5344CB8AC3E}">
        <p14:creationId xmlns:p14="http://schemas.microsoft.com/office/powerpoint/2010/main" val="2980666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9.sv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31.sv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Gul">
    <p:bg>
      <p:bgPr>
        <a:solidFill>
          <a:schemeClr val="accent3"/>
        </a:solidFill>
        <a:effectLst/>
      </p:bgPr>
    </p:bg>
    <p:spTree>
      <p:nvGrpSpPr>
        <p:cNvPr id="1" name=""/>
        <p:cNvGrpSpPr/>
        <p:nvPr/>
      </p:nvGrpSpPr>
      <p:grpSpPr>
        <a:xfrm>
          <a:off x="0" y="0"/>
          <a:ext cx="0" cy="0"/>
          <a:chOff x="0" y="0"/>
          <a:chExt cx="0" cy="0"/>
        </a:xfrm>
      </p:grpSpPr>
      <p:pic>
        <p:nvPicPr>
          <p:cNvPr id="13" name="Bilde 12"/>
          <p:cNvPicPr>
            <a:picLocks noChangeAspect="1"/>
          </p:cNvPicPr>
          <p:nvPr userDrawn="1"/>
        </p:nvPicPr>
        <p:blipFill rotWithShape="1">
          <a:blip r:embed="rId2">
            <a:extLst>
              <a:ext uri="{28A0092B-C50C-407E-A947-70E740481C1C}">
                <a14:useLocalDpi xmlns:a14="http://schemas.microsoft.com/office/drawing/2010/main" val="0"/>
              </a:ext>
            </a:extLst>
          </a:blip>
          <a:srcRect l="61277" b="26743"/>
          <a:stretch/>
        </p:blipFill>
        <p:spPr>
          <a:xfrm>
            <a:off x="7470183" y="0"/>
            <a:ext cx="4720632" cy="5023945"/>
          </a:xfrm>
          <a:prstGeom prst="rect">
            <a:avLst/>
          </a:prstGeom>
        </p:spPr>
      </p:pic>
      <p:sp>
        <p:nvSpPr>
          <p:cNvPr id="2" name="Tittel 1"/>
          <p:cNvSpPr>
            <a:spLocks noGrp="1"/>
          </p:cNvSpPr>
          <p:nvPr>
            <p:ph type="ctrTitle" hasCustomPrompt="1"/>
          </p:nvPr>
        </p:nvSpPr>
        <p:spPr>
          <a:xfrm>
            <a:off x="803275" y="3626068"/>
            <a:ext cx="6913563" cy="1397877"/>
          </a:xfrm>
        </p:spPr>
        <p:txBody>
          <a:bodyPr anchor="b">
            <a:normAutofit/>
          </a:bodyPr>
          <a:lstStyle>
            <a:lvl1pPr algn="l">
              <a:defRPr sz="4000" baseline="0">
                <a:solidFill>
                  <a:schemeClr val="tx2"/>
                </a:solidFill>
              </a:defRPr>
            </a:lvl1pPr>
          </a:lstStyle>
          <a:p>
            <a:r>
              <a:rPr lang="nb-NO"/>
              <a:t>TITTEL PÅ RAPPORT (BRUK KUN STORE BOKSTAVER)</a:t>
            </a:r>
          </a:p>
        </p:txBody>
      </p:sp>
      <p:sp>
        <p:nvSpPr>
          <p:cNvPr id="3" name="Undertittel 2"/>
          <p:cNvSpPr>
            <a:spLocks noGrp="1"/>
          </p:cNvSpPr>
          <p:nvPr>
            <p:ph type="subTitle" idx="1"/>
          </p:nvPr>
        </p:nvSpPr>
        <p:spPr>
          <a:xfrm>
            <a:off x="803275" y="5023945"/>
            <a:ext cx="6913563" cy="833328"/>
          </a:xfrm>
          <a:prstGeom prst="rect">
            <a:avLst/>
          </a:prstGeom>
        </p:spPr>
        <p:txBody>
          <a:bodyPr/>
          <a:lstStyle>
            <a:lvl1pPr marL="0" indent="0" algn="l">
              <a:buNone/>
              <a:defRPr sz="2400">
                <a:solidFill>
                  <a:schemeClr val="accent6"/>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4" name="Bild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5664" y="425813"/>
            <a:ext cx="1114097" cy="1387221"/>
          </a:xfrm>
          <a:prstGeom prst="rect">
            <a:avLst/>
          </a:prstGeom>
        </p:spPr>
      </p:pic>
      <p:sp>
        <p:nvSpPr>
          <p:cNvPr id="6" name="Undertittel 2" descr="Skriv inn forfatter">
            <a:extLst>
              <a:ext uri="{FF2B5EF4-FFF2-40B4-BE49-F238E27FC236}">
                <a16:creationId xmlns:a16="http://schemas.microsoft.com/office/drawing/2014/main" id="{5C9E1651-E768-408D-99CE-76D348481CF3}"/>
              </a:ext>
            </a:extLst>
          </p:cNvPr>
          <p:cNvSpPr txBox="1">
            <a:spLocks/>
          </p:cNvSpPr>
          <p:nvPr userDrawn="1"/>
        </p:nvSpPr>
        <p:spPr>
          <a:xfrm>
            <a:off x="861848" y="5857273"/>
            <a:ext cx="3587322" cy="83332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Tx/>
              <a:buNone/>
              <a:tabLst/>
              <a:defRPr sz="2400" kern="1200">
                <a:solidFill>
                  <a:schemeClr val="accent6"/>
                </a:solidFill>
                <a:latin typeface="Century Gothic" charset="0"/>
                <a:ea typeface="Century Gothic" charset="0"/>
                <a:cs typeface="Century Gothic" charset="0"/>
              </a:defRPr>
            </a:lvl1pPr>
            <a:lvl2pPr marL="457200" indent="0" algn="ctr" defTabSz="914400" rtl="0" eaLnBrk="1" latinLnBrk="0" hangingPunct="1">
              <a:lnSpc>
                <a:spcPct val="100000"/>
              </a:lnSpc>
              <a:spcBef>
                <a:spcPts val="500"/>
              </a:spcBef>
              <a:buFont typeface="Courier New" panose="02070309020205020404" pitchFamily="49"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b-NO" sz="1400"/>
          </a:p>
        </p:txBody>
      </p:sp>
      <p:sp>
        <p:nvSpPr>
          <p:cNvPr id="4" name="Undertittel 2" descr="Skriv inn dato">
            <a:extLst>
              <a:ext uri="{FF2B5EF4-FFF2-40B4-BE49-F238E27FC236}">
                <a16:creationId xmlns:a16="http://schemas.microsoft.com/office/drawing/2014/main" id="{7747C5B5-1CD7-4C4D-837B-E6C8C9C8F472}"/>
              </a:ext>
              <a:ext uri="{C183D7F6-B498-43B3-948B-1728B52AA6E4}">
                <adec:decorative xmlns:adec="http://schemas.microsoft.com/office/drawing/2017/decorative" val="0"/>
              </a:ext>
            </a:extLst>
          </p:cNvPr>
          <p:cNvSpPr txBox="1">
            <a:spLocks/>
          </p:cNvSpPr>
          <p:nvPr userDrawn="1"/>
        </p:nvSpPr>
        <p:spPr>
          <a:xfrm>
            <a:off x="4169313" y="5857273"/>
            <a:ext cx="3587322" cy="83332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Tx/>
              <a:buNone/>
              <a:tabLst/>
              <a:defRPr sz="2400" kern="1200">
                <a:solidFill>
                  <a:schemeClr val="accent6"/>
                </a:solidFill>
                <a:latin typeface="Century Gothic" charset="0"/>
                <a:ea typeface="Century Gothic" charset="0"/>
                <a:cs typeface="Century Gothic" charset="0"/>
              </a:defRPr>
            </a:lvl1pPr>
            <a:lvl2pPr marL="457200" indent="0" algn="ctr" defTabSz="914400" rtl="0" eaLnBrk="1" latinLnBrk="0" hangingPunct="1">
              <a:lnSpc>
                <a:spcPct val="100000"/>
              </a:lnSpc>
              <a:spcBef>
                <a:spcPts val="500"/>
              </a:spcBef>
              <a:buFont typeface="Courier New" panose="02070309020205020404" pitchFamily="49"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b-NO" sz="1400"/>
          </a:p>
        </p:txBody>
      </p:sp>
      <p:sp>
        <p:nvSpPr>
          <p:cNvPr id="7" name="Plassholder for tekst 6">
            <a:extLst>
              <a:ext uri="{FF2B5EF4-FFF2-40B4-BE49-F238E27FC236}">
                <a16:creationId xmlns:a16="http://schemas.microsoft.com/office/drawing/2014/main" id="{5820043A-E717-994C-8BB7-F129AE6CDB07}"/>
              </a:ext>
            </a:extLst>
          </p:cNvPr>
          <p:cNvSpPr>
            <a:spLocks noGrp="1"/>
          </p:cNvSpPr>
          <p:nvPr>
            <p:ph type="body" sz="quarter" idx="10" hasCustomPrompt="1"/>
          </p:nvPr>
        </p:nvSpPr>
        <p:spPr>
          <a:xfrm>
            <a:off x="796935" y="6046424"/>
            <a:ext cx="6919903" cy="385763"/>
          </a:xfrm>
          <a:prstGeom prst="rect">
            <a:avLst/>
          </a:prstGeom>
        </p:spPr>
        <p:txBody>
          <a:bodyPr>
            <a:normAutofit/>
          </a:bodyPr>
          <a:lstStyle>
            <a:lvl1pPr marL="0" indent="0">
              <a:buNone/>
              <a:defRPr lang="nb-NO" sz="1200" kern="1200" smtClean="0">
                <a:solidFill>
                  <a:schemeClr val="accent6"/>
                </a:solidFill>
                <a:ea typeface="Century Gothic" charset="0"/>
                <a:cs typeface="Century Gothic" charset="0"/>
              </a:defRPr>
            </a:lvl1pPr>
          </a:lstStyle>
          <a:p>
            <a:pPr lvl="0"/>
            <a:r>
              <a:rPr lang="nb-NO" sz="1200"/>
              <a:t>Ditt navn </a:t>
            </a:r>
            <a:r>
              <a:rPr lang="nb-NO" sz="1200" kern="1200">
                <a:solidFill>
                  <a:schemeClr val="accent6"/>
                </a:solidFill>
                <a:latin typeface="+mn-lt"/>
              </a:rPr>
              <a:t>// </a:t>
            </a:r>
            <a:r>
              <a:rPr lang="nb-NO" sz="1200" kern="1200">
                <a:solidFill>
                  <a:schemeClr val="accent6"/>
                </a:solidFill>
                <a:latin typeface="+mn-lt"/>
                <a:ea typeface="Century Gothic" charset="0"/>
                <a:cs typeface="Century Gothic" charset="0"/>
              </a:rPr>
              <a:t>mailadresse // dato for rapport</a:t>
            </a:r>
            <a:endParaRPr lang="nb-NO"/>
          </a:p>
        </p:txBody>
      </p:sp>
    </p:spTree>
    <p:extLst>
      <p:ext uri="{BB962C8B-B14F-4D97-AF65-F5344CB8AC3E}">
        <p14:creationId xmlns:p14="http://schemas.microsoft.com/office/powerpoint/2010/main" val="221928332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re innsikter vertikal grønn">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1A33F82-8646-6845-9822-41BF742525D8}"/>
              </a:ext>
            </a:extLst>
          </p:cNvPr>
          <p:cNvSpPr/>
          <p:nvPr userDrawn="1"/>
        </p:nvSpPr>
        <p:spPr>
          <a:xfrm>
            <a:off x="0" y="0"/>
            <a:ext cx="40798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1">
            <a:extLst>
              <a:ext uri="{FF2B5EF4-FFF2-40B4-BE49-F238E27FC236}">
                <a16:creationId xmlns:a16="http://schemas.microsoft.com/office/drawing/2014/main" id="{748B0DA0-505C-FE4D-90D6-056F6297504F}"/>
              </a:ext>
            </a:extLst>
          </p:cNvPr>
          <p:cNvSpPr txBox="1">
            <a:spLocks/>
          </p:cNvSpPr>
          <p:nvPr userDrawn="1"/>
        </p:nvSpPr>
        <p:spPr>
          <a:xfrm>
            <a:off x="839788" y="1852986"/>
            <a:ext cx="2455503" cy="3212411"/>
          </a:xfrm>
          <a:prstGeom prst="rect">
            <a:avLst/>
          </a:prstGeom>
        </p:spPr>
        <p:txBody>
          <a:bodyPr>
            <a:noAutofit/>
          </a:bodyPr>
          <a:lstStyle>
            <a:lvl1pPr algn="l" defTabSz="914400" rtl="0" eaLnBrk="1" latinLnBrk="0" hangingPunct="1">
              <a:lnSpc>
                <a:spcPct val="90000"/>
              </a:lnSpc>
              <a:spcBef>
                <a:spcPct val="0"/>
              </a:spcBef>
              <a:buNone/>
              <a:defRPr sz="2800" b="1" kern="1200">
                <a:solidFill>
                  <a:schemeClr val="accent1"/>
                </a:solidFill>
                <a:latin typeface="Century Gothic" charset="0"/>
                <a:ea typeface="Century Gothic" charset="0"/>
                <a:cs typeface="Century Gothic" charset="0"/>
              </a:defRPr>
            </a:lvl1pPr>
          </a:lstStyle>
          <a:p>
            <a:pPr algn="ctr"/>
            <a:r>
              <a:rPr lang="nb-NO" sz="11500">
                <a:solidFill>
                  <a:schemeClr val="accent5">
                    <a:lumMod val="20000"/>
                    <a:lumOff val="80000"/>
                  </a:schemeClr>
                </a:solidFill>
              </a:rPr>
              <a:t>TRE</a:t>
            </a:r>
            <a:r>
              <a:rPr lang="nb-NO" sz="8800">
                <a:solidFill>
                  <a:schemeClr val="bg1"/>
                </a:solidFill>
              </a:rPr>
              <a:t> </a:t>
            </a:r>
            <a:r>
              <a:rPr lang="nb-NO" sz="3600">
                <a:solidFill>
                  <a:schemeClr val="bg1"/>
                </a:solidFill>
              </a:rPr>
              <a:t>VIKTIGSTE </a:t>
            </a:r>
            <a:r>
              <a:rPr lang="nb-NO" sz="3600" i="0">
                <a:solidFill>
                  <a:schemeClr val="bg1"/>
                </a:solidFill>
              </a:rPr>
              <a:t>INNSIKTER </a:t>
            </a:r>
            <a:br>
              <a:rPr lang="nb-NO" sz="3600" i="0">
                <a:solidFill>
                  <a:schemeClr val="bg1"/>
                </a:solidFill>
              </a:rPr>
            </a:br>
            <a:r>
              <a:rPr lang="nb-NO" sz="3600" i="0">
                <a:solidFill>
                  <a:schemeClr val="bg1"/>
                </a:solidFill>
              </a:rPr>
              <a:t>OG FUNN</a:t>
            </a:r>
          </a:p>
        </p:txBody>
      </p:sp>
      <p:pic>
        <p:nvPicPr>
          <p:cNvPr id="16" name="Bilde 15">
            <a:extLst>
              <a:ext uri="{FF2B5EF4-FFF2-40B4-BE49-F238E27FC236}">
                <a16:creationId xmlns:a16="http://schemas.microsoft.com/office/drawing/2014/main" id="{7DF83085-7DEF-A548-ABFE-360FCC6D4EC8}"/>
              </a:ext>
            </a:extLst>
          </p:cNvPr>
          <p:cNvPicPr>
            <a:picLocks/>
          </p:cNvPicPr>
          <p:nvPr userDrawn="1"/>
        </p:nvPicPr>
        <p:blipFill>
          <a:blip r:embed="rId2"/>
          <a:stretch>
            <a:fillRect/>
          </a:stretch>
        </p:blipFill>
        <p:spPr>
          <a:xfrm>
            <a:off x="1521532" y="459963"/>
            <a:ext cx="1085078" cy="1085078"/>
          </a:xfrm>
          <a:prstGeom prst="rect">
            <a:avLst/>
          </a:prstGeom>
        </p:spPr>
      </p:pic>
      <p:sp>
        <p:nvSpPr>
          <p:cNvPr id="17" name="Ellipse 16">
            <a:extLst>
              <a:ext uri="{FF2B5EF4-FFF2-40B4-BE49-F238E27FC236}">
                <a16:creationId xmlns:a16="http://schemas.microsoft.com/office/drawing/2014/main" id="{A7BB28BA-5646-A64A-95B7-5D6A463BDFDB}"/>
              </a:ext>
            </a:extLst>
          </p:cNvPr>
          <p:cNvSpPr/>
          <p:nvPr userDrawn="1"/>
        </p:nvSpPr>
        <p:spPr>
          <a:xfrm>
            <a:off x="4475163" y="1227710"/>
            <a:ext cx="767866" cy="7678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solidFill>
                  <a:schemeClr val="accent5">
                    <a:lumMod val="20000"/>
                    <a:lumOff val="80000"/>
                  </a:schemeClr>
                </a:solidFill>
                <a:latin typeface="Century Gothic" panose="020B0502020202020204" pitchFamily="34" charset="0"/>
                <a:ea typeface="Arial" charset="0"/>
                <a:cs typeface="Arial" charset="0"/>
              </a:rPr>
              <a:t>1</a:t>
            </a:r>
          </a:p>
        </p:txBody>
      </p:sp>
      <p:sp>
        <p:nvSpPr>
          <p:cNvPr id="18" name="Ellipse 17">
            <a:extLst>
              <a:ext uri="{FF2B5EF4-FFF2-40B4-BE49-F238E27FC236}">
                <a16:creationId xmlns:a16="http://schemas.microsoft.com/office/drawing/2014/main" id="{449963F5-F785-D14B-A804-51F119BED8EA}"/>
              </a:ext>
            </a:extLst>
          </p:cNvPr>
          <p:cNvSpPr/>
          <p:nvPr userDrawn="1"/>
        </p:nvSpPr>
        <p:spPr>
          <a:xfrm>
            <a:off x="4475163" y="3048572"/>
            <a:ext cx="767866" cy="7678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solidFill>
                  <a:schemeClr val="accent5">
                    <a:lumMod val="20000"/>
                    <a:lumOff val="80000"/>
                  </a:schemeClr>
                </a:solidFill>
                <a:latin typeface="Century Gothic" panose="020B0502020202020204" pitchFamily="34" charset="0"/>
                <a:ea typeface="Arial" charset="0"/>
                <a:cs typeface="Arial" charset="0"/>
              </a:rPr>
              <a:t>2</a:t>
            </a:r>
          </a:p>
        </p:txBody>
      </p:sp>
      <p:sp>
        <p:nvSpPr>
          <p:cNvPr id="19" name="Ellipse 18">
            <a:extLst>
              <a:ext uri="{FF2B5EF4-FFF2-40B4-BE49-F238E27FC236}">
                <a16:creationId xmlns:a16="http://schemas.microsoft.com/office/drawing/2014/main" id="{1E531957-7D85-8247-BEE8-78AFA2151DB1}"/>
              </a:ext>
            </a:extLst>
          </p:cNvPr>
          <p:cNvSpPr/>
          <p:nvPr userDrawn="1"/>
        </p:nvSpPr>
        <p:spPr>
          <a:xfrm>
            <a:off x="4475163" y="4869434"/>
            <a:ext cx="767866" cy="7678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solidFill>
                  <a:schemeClr val="accent5">
                    <a:lumMod val="20000"/>
                    <a:lumOff val="80000"/>
                  </a:schemeClr>
                </a:solidFill>
                <a:latin typeface="Century Gothic" panose="020B0502020202020204" pitchFamily="34" charset="0"/>
                <a:ea typeface="Arial" charset="0"/>
                <a:cs typeface="Arial" charset="0"/>
              </a:rPr>
              <a:t>3</a:t>
            </a:r>
          </a:p>
        </p:txBody>
      </p:sp>
      <p:pic>
        <p:nvPicPr>
          <p:cNvPr id="13" name="Bilde 12">
            <a:extLst>
              <a:ext uri="{FF2B5EF4-FFF2-40B4-BE49-F238E27FC236}">
                <a16:creationId xmlns:a16="http://schemas.microsoft.com/office/drawing/2014/main" id="{7C26D243-0038-764D-AA27-F3908FED20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12" name="Plassholder for tekst 7">
            <a:extLst>
              <a:ext uri="{FF2B5EF4-FFF2-40B4-BE49-F238E27FC236}">
                <a16:creationId xmlns:a16="http://schemas.microsoft.com/office/drawing/2014/main" id="{7E3DE6FF-52D1-7D43-9DC9-C89D051A87E0}"/>
              </a:ext>
            </a:extLst>
          </p:cNvPr>
          <p:cNvSpPr>
            <a:spLocks noGrp="1"/>
          </p:cNvSpPr>
          <p:nvPr>
            <p:ph type="body" sz="quarter" idx="10" hasCustomPrompt="1"/>
          </p:nvPr>
        </p:nvSpPr>
        <p:spPr>
          <a:xfrm>
            <a:off x="5610225" y="917011"/>
            <a:ext cx="5778500" cy="1389263"/>
          </a:xfrm>
          <a:prstGeom prst="rect">
            <a:avLst/>
          </a:prstGeo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a:t>Skriv inn første hovedfunn</a:t>
            </a:r>
          </a:p>
        </p:txBody>
      </p:sp>
      <p:sp>
        <p:nvSpPr>
          <p:cNvPr id="15" name="Plassholder for tekst 7">
            <a:extLst>
              <a:ext uri="{FF2B5EF4-FFF2-40B4-BE49-F238E27FC236}">
                <a16:creationId xmlns:a16="http://schemas.microsoft.com/office/drawing/2014/main" id="{99973867-CCC2-5A44-A8D3-32CDFAD8D711}"/>
              </a:ext>
            </a:extLst>
          </p:cNvPr>
          <p:cNvSpPr>
            <a:spLocks noGrp="1"/>
          </p:cNvSpPr>
          <p:nvPr>
            <p:ph type="body" sz="quarter" idx="13" hasCustomPrompt="1"/>
          </p:nvPr>
        </p:nvSpPr>
        <p:spPr>
          <a:xfrm>
            <a:off x="5610225" y="2737873"/>
            <a:ext cx="5778500" cy="1389263"/>
          </a:xfrm>
          <a:prstGeom prst="rect">
            <a:avLst/>
          </a:prstGeo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a:t>Skriv inn andre hovedfunn</a:t>
            </a:r>
          </a:p>
        </p:txBody>
      </p:sp>
      <p:sp>
        <p:nvSpPr>
          <p:cNvPr id="20" name="Plassholder for tekst 7">
            <a:extLst>
              <a:ext uri="{FF2B5EF4-FFF2-40B4-BE49-F238E27FC236}">
                <a16:creationId xmlns:a16="http://schemas.microsoft.com/office/drawing/2014/main" id="{D93E7AB4-9E8A-1940-ACAC-1D9894CC2889}"/>
              </a:ext>
            </a:extLst>
          </p:cNvPr>
          <p:cNvSpPr>
            <a:spLocks noGrp="1"/>
          </p:cNvSpPr>
          <p:nvPr>
            <p:ph type="body" sz="quarter" idx="14" hasCustomPrompt="1"/>
          </p:nvPr>
        </p:nvSpPr>
        <p:spPr>
          <a:xfrm>
            <a:off x="5610225" y="4558735"/>
            <a:ext cx="5778500" cy="1389263"/>
          </a:xfrm>
          <a:prstGeom prst="rect">
            <a:avLst/>
          </a:prstGeo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a:t>Skriv inn tredje hovedfunn</a:t>
            </a:r>
          </a:p>
        </p:txBody>
      </p:sp>
    </p:spTree>
    <p:extLst>
      <p:ext uri="{BB962C8B-B14F-4D97-AF65-F5344CB8AC3E}">
        <p14:creationId xmlns:p14="http://schemas.microsoft.com/office/powerpoint/2010/main" val="3134226279"/>
      </p:ext>
    </p:extLst>
  </p:cSld>
  <p:clrMapOvr>
    <a:masterClrMapping/>
  </p:clrMapOvr>
  <p:transition>
    <p:fade/>
  </p:transition>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ilde med ramme grønn">
    <p:bg>
      <p:bgPr>
        <a:solidFill>
          <a:schemeClr val="accent1"/>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839788" y="364468"/>
            <a:ext cx="10548937" cy="6130925"/>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1493702655"/>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ilde med ramme rød">
    <p:bg>
      <p:bgPr>
        <a:solidFill>
          <a:schemeClr val="accent5"/>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839788" y="364468"/>
            <a:ext cx="10548937" cy="6130925"/>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3474320261"/>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e med ramme blå">
    <p:bg>
      <p:bgPr>
        <a:solidFill>
          <a:schemeClr val="accent2"/>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839788" y="364468"/>
            <a:ext cx="10548937" cy="6130925"/>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1178061072"/>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lde med ramme mørk gul">
    <p:bg>
      <p:bgPr>
        <a:solidFill>
          <a:schemeClr val="accent4"/>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839788" y="364468"/>
            <a:ext cx="10548937" cy="6130925"/>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87804834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lde med ramme gul">
    <p:bg>
      <p:bgPr>
        <a:solidFill>
          <a:schemeClr val="accent3"/>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839788" y="364468"/>
            <a:ext cx="10548937" cy="6130925"/>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773869036"/>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ilde med ramme oransje">
    <p:bg>
      <p:bgPr>
        <a:solidFill>
          <a:schemeClr val="tx2"/>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839788" y="364468"/>
            <a:ext cx="10548937" cy="6130925"/>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1491913444"/>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ilde med ramme grå">
    <p:bg>
      <p:bgPr>
        <a:solidFill>
          <a:schemeClr val="accent6"/>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839788" y="364468"/>
            <a:ext cx="10548937" cy="6130925"/>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3255012200"/>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Avslutningsside presentasjon_nyhetsbrev_lys">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9293BD9E-B601-44CB-0403-8ED5AE151E9C}"/>
              </a:ext>
            </a:extLst>
          </p:cNvPr>
          <p:cNvGrpSpPr/>
          <p:nvPr userDrawn="1"/>
        </p:nvGrpSpPr>
        <p:grpSpPr>
          <a:xfrm>
            <a:off x="8397730" y="1103273"/>
            <a:ext cx="2855427" cy="2855427"/>
            <a:chOff x="4941093" y="671512"/>
            <a:chExt cx="6015037" cy="6015037"/>
          </a:xfrm>
        </p:grpSpPr>
        <p:sp>
          <p:nvSpPr>
            <p:cNvPr id="5" name="Ellipse 4">
              <a:extLst>
                <a:ext uri="{FF2B5EF4-FFF2-40B4-BE49-F238E27FC236}">
                  <a16:creationId xmlns:a16="http://schemas.microsoft.com/office/drawing/2014/main" id="{45B14490-561F-13F8-50F0-E7D55A7CF523}"/>
                </a:ext>
              </a:extLst>
            </p:cNvPr>
            <p:cNvSpPr/>
            <p:nvPr/>
          </p:nvSpPr>
          <p:spPr>
            <a:xfrm>
              <a:off x="4941093" y="671512"/>
              <a:ext cx="6015037" cy="60150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4">
              <a:extLst>
                <a:ext uri="{FF2B5EF4-FFF2-40B4-BE49-F238E27FC236}">
                  <a16:creationId xmlns:a16="http://schemas.microsoft.com/office/drawing/2014/main" id="{2992D1BE-89AE-8C9F-3AF9-F79E451A9E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77236" y="1607655"/>
              <a:ext cx="4142750" cy="4142750"/>
            </a:xfrm>
            <a:prstGeom prst="rect">
              <a:avLst/>
            </a:prstGeom>
            <a:solidFill>
              <a:srgbClr val="FFFFFF"/>
            </a:solidFill>
          </p:spPr>
        </p:pic>
      </p:grpSp>
      <p:pic>
        <p:nvPicPr>
          <p:cNvPr id="8" name="Grafikk 7">
            <a:extLst>
              <a:ext uri="{FF2B5EF4-FFF2-40B4-BE49-F238E27FC236}">
                <a16:creationId xmlns:a16="http://schemas.microsoft.com/office/drawing/2014/main" id="{4AE81501-CDD7-8303-A635-62C0636C69BD}"/>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rot="15964456">
            <a:off x="7348229" y="3485577"/>
            <a:ext cx="1527794" cy="2381924"/>
          </a:xfrm>
          <a:prstGeom prst="rect">
            <a:avLst/>
          </a:prstGeom>
        </p:spPr>
      </p:pic>
      <p:sp>
        <p:nvSpPr>
          <p:cNvPr id="12" name="Plassholder for tekst 11">
            <a:extLst>
              <a:ext uri="{FF2B5EF4-FFF2-40B4-BE49-F238E27FC236}">
                <a16:creationId xmlns:a16="http://schemas.microsoft.com/office/drawing/2014/main" id="{D5FFB6A2-FA32-3BC2-5466-37E6867764C2}"/>
              </a:ext>
            </a:extLst>
          </p:cNvPr>
          <p:cNvSpPr>
            <a:spLocks noGrp="1"/>
          </p:cNvSpPr>
          <p:nvPr>
            <p:ph type="body" sz="quarter" idx="10" hasCustomPrompt="1"/>
          </p:nvPr>
        </p:nvSpPr>
        <p:spPr>
          <a:xfrm>
            <a:off x="839788" y="884490"/>
            <a:ext cx="5256212" cy="1479887"/>
          </a:xfrm>
          <a:prstGeom prst="rect">
            <a:avLst/>
          </a:prstGeom>
        </p:spPr>
        <p:txBody>
          <a:bodyPr anchor="ctr"/>
          <a:lstStyle>
            <a:lvl1pPr marL="0" indent="0" algn="ctr">
              <a:buFontTx/>
              <a:buNone/>
              <a:defRPr sz="4400" b="1">
                <a:solidFill>
                  <a:schemeClr val="accent1"/>
                </a:solidFill>
                <a:latin typeface="+mn-lt"/>
              </a:defRPr>
            </a:lvl1pPr>
            <a:lvl2pPr marL="457200" indent="0">
              <a:buNone/>
              <a:defRPr/>
            </a:lvl2pPr>
          </a:lstStyle>
          <a:p>
            <a:pPr lvl="0"/>
            <a:r>
              <a:rPr lang="nb-NO"/>
              <a:t>VELVALGTE AVSLUTNINGSORD</a:t>
            </a:r>
          </a:p>
        </p:txBody>
      </p:sp>
      <p:sp>
        <p:nvSpPr>
          <p:cNvPr id="14" name="Plassholder for tekst 13">
            <a:extLst>
              <a:ext uri="{FF2B5EF4-FFF2-40B4-BE49-F238E27FC236}">
                <a16:creationId xmlns:a16="http://schemas.microsoft.com/office/drawing/2014/main" id="{7425D424-1291-2B0C-C661-E0EA3E3B7404}"/>
              </a:ext>
            </a:extLst>
          </p:cNvPr>
          <p:cNvSpPr>
            <a:spLocks noGrp="1"/>
          </p:cNvSpPr>
          <p:nvPr>
            <p:ph type="body" sz="quarter" idx="11" hasCustomPrompt="1"/>
          </p:nvPr>
        </p:nvSpPr>
        <p:spPr>
          <a:xfrm>
            <a:off x="839788" y="2779239"/>
            <a:ext cx="5256212" cy="496285"/>
          </a:xfrm>
          <a:prstGeom prst="rect">
            <a:avLst/>
          </a:prstGeom>
        </p:spPr>
        <p:txBody>
          <a:bodyPr/>
          <a:lstStyle>
            <a:lvl1pPr marL="0" indent="0" algn="ctr">
              <a:buFontTx/>
              <a:buNone/>
              <a:defRPr b="1">
                <a:solidFill>
                  <a:schemeClr val="accent6"/>
                </a:solidFill>
                <a:latin typeface="+mn-lt"/>
              </a:defRPr>
            </a:lvl1pPr>
          </a:lstStyle>
          <a:p>
            <a:pPr lvl="0"/>
            <a:r>
              <a:rPr lang="nb-NO" err="1"/>
              <a:t>dinmail@adresse.no</a:t>
            </a:r>
            <a:endParaRPr lang="nb-NO"/>
          </a:p>
        </p:txBody>
      </p:sp>
      <p:cxnSp>
        <p:nvCxnSpPr>
          <p:cNvPr id="16" name="Rett linje 15">
            <a:extLst>
              <a:ext uri="{FF2B5EF4-FFF2-40B4-BE49-F238E27FC236}">
                <a16:creationId xmlns:a16="http://schemas.microsoft.com/office/drawing/2014/main" id="{7CA6EE8D-B38E-986C-EF8D-1F2E16CC29D6}"/>
              </a:ext>
            </a:extLst>
          </p:cNvPr>
          <p:cNvCxnSpPr>
            <a:cxnSpLocks/>
          </p:cNvCxnSpPr>
          <p:nvPr userDrawn="1"/>
        </p:nvCxnSpPr>
        <p:spPr>
          <a:xfrm>
            <a:off x="7162800" y="884490"/>
            <a:ext cx="0" cy="546405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Bilde 16">
            <a:extLst>
              <a:ext uri="{FF2B5EF4-FFF2-40B4-BE49-F238E27FC236}">
                <a16:creationId xmlns:a16="http://schemas.microsoft.com/office/drawing/2014/main" id="{906CFAC1-4323-AF12-B84C-400BE4B79A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17919" y="3901543"/>
            <a:ext cx="1299951" cy="1618638"/>
          </a:xfrm>
          <a:prstGeom prst="rect">
            <a:avLst/>
          </a:prstGeom>
        </p:spPr>
      </p:pic>
      <p:sp>
        <p:nvSpPr>
          <p:cNvPr id="3" name="TekstSylinder 2">
            <a:extLst>
              <a:ext uri="{FF2B5EF4-FFF2-40B4-BE49-F238E27FC236}">
                <a16:creationId xmlns:a16="http://schemas.microsoft.com/office/drawing/2014/main" id="{C5168F97-60AE-5BA3-FFA9-527E28284765}"/>
              </a:ext>
            </a:extLst>
          </p:cNvPr>
          <p:cNvSpPr txBox="1"/>
          <p:nvPr userDrawn="1"/>
        </p:nvSpPr>
        <p:spPr>
          <a:xfrm>
            <a:off x="8205399" y="4263529"/>
            <a:ext cx="3240087" cy="1261884"/>
          </a:xfrm>
          <a:prstGeom prst="rect">
            <a:avLst/>
          </a:prstGeom>
          <a:noFill/>
        </p:spPr>
        <p:txBody>
          <a:bodyPr wrap="square" rtlCol="0">
            <a:spAutoFit/>
          </a:bodyPr>
          <a:lstStyle/>
          <a:p>
            <a:pPr algn="ctr">
              <a:spcBef>
                <a:spcPts val="1500"/>
              </a:spcBef>
              <a:spcAft>
                <a:spcPts val="750"/>
              </a:spcAft>
            </a:pPr>
            <a:r>
              <a:rPr lang="nb-NO" sz="2800" b="1" i="0" u="none" strike="noStrike">
                <a:solidFill>
                  <a:schemeClr val="tx2"/>
                </a:solidFill>
                <a:effectLst/>
                <a:latin typeface="Century Gothic" panose="020B0502020202020204" pitchFamily="34" charset="0"/>
              </a:rPr>
              <a:t>LYST PÅ MER?</a:t>
            </a:r>
            <a:br>
              <a:rPr lang="nb-NO" b="0" i="0" u="none" strike="noStrike">
                <a:solidFill>
                  <a:schemeClr val="accent6"/>
                </a:solidFill>
                <a:effectLst/>
                <a:latin typeface="Century Gothic" panose="020B0502020202020204" pitchFamily="34" charset="0"/>
              </a:rPr>
            </a:br>
            <a:r>
              <a:rPr lang="nb-NO" sz="2400" b="0" i="0" u="none" strike="noStrike">
                <a:solidFill>
                  <a:schemeClr val="accent6"/>
                </a:solidFill>
                <a:effectLst/>
                <a:latin typeface="Century Gothic" panose="020B0502020202020204" pitchFamily="34" charset="0"/>
              </a:rPr>
              <a:t>Meld deg på </a:t>
            </a:r>
            <a:br>
              <a:rPr lang="nb-NO" sz="2400" b="0" i="0" u="none" strike="noStrike">
                <a:solidFill>
                  <a:schemeClr val="accent6"/>
                </a:solidFill>
                <a:effectLst/>
                <a:latin typeface="Century Gothic" panose="020B0502020202020204" pitchFamily="34" charset="0"/>
              </a:rPr>
            </a:br>
            <a:r>
              <a:rPr lang="nb-NO" sz="2400" b="0" i="0" u="none" strike="noStrike">
                <a:solidFill>
                  <a:schemeClr val="accent6"/>
                </a:solidFill>
                <a:effectLst/>
                <a:latin typeface="Century Gothic" panose="020B0502020202020204" pitchFamily="34" charset="0"/>
              </a:rPr>
              <a:t>nyhetsbrevet vårt!</a:t>
            </a:r>
            <a:endParaRPr lang="nb-NO" b="0" i="0" u="none" strike="noStrike">
              <a:solidFill>
                <a:schemeClr val="accent6"/>
              </a:solidFill>
              <a:effectLst/>
              <a:latin typeface="Century Gothic" panose="020B0502020202020204" pitchFamily="34" charset="0"/>
            </a:endParaRPr>
          </a:p>
        </p:txBody>
      </p:sp>
      <p:sp>
        <p:nvSpPr>
          <p:cNvPr id="9" name="TekstSylinder 8">
            <a:extLst>
              <a:ext uri="{FF2B5EF4-FFF2-40B4-BE49-F238E27FC236}">
                <a16:creationId xmlns:a16="http://schemas.microsoft.com/office/drawing/2014/main" id="{44DEE764-5E74-5A95-AD2E-D2F3A794F580}"/>
              </a:ext>
            </a:extLst>
          </p:cNvPr>
          <p:cNvSpPr txBox="1"/>
          <p:nvPr userDrawn="1"/>
        </p:nvSpPr>
        <p:spPr>
          <a:xfrm>
            <a:off x="839789" y="5706546"/>
            <a:ext cx="5256210" cy="400110"/>
          </a:xfrm>
          <a:prstGeom prst="rect">
            <a:avLst/>
          </a:prstGeom>
          <a:noFill/>
        </p:spPr>
        <p:txBody>
          <a:bodyPr wrap="square" rtlCol="0">
            <a:spAutoFit/>
          </a:bodyPr>
          <a:lstStyle/>
          <a:p>
            <a:pPr algn="ctr"/>
            <a:r>
              <a:rPr lang="nb-NO" sz="2000" b="0">
                <a:solidFill>
                  <a:schemeClr val="accent6"/>
                </a:solidFill>
                <a:latin typeface="Century Gothic" panose="020B0502020202020204" pitchFamily="34" charset="0"/>
              </a:rPr>
              <a:t>INNSIKT SOM BRINGER DEG VIDERE</a:t>
            </a:r>
            <a:endParaRPr lang="nb-NO" sz="2000" b="0">
              <a:solidFill>
                <a:schemeClr val="accent6"/>
              </a:solidFill>
            </a:endParaRPr>
          </a:p>
        </p:txBody>
      </p:sp>
    </p:spTree>
    <p:extLst>
      <p:ext uri="{BB962C8B-B14F-4D97-AF65-F5344CB8AC3E}">
        <p14:creationId xmlns:p14="http://schemas.microsoft.com/office/powerpoint/2010/main" val="876119992"/>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Avslutningsside presentasjon_nyhetsbrev_mørk">
    <p:bg>
      <p:bgPr>
        <a:solidFill>
          <a:schemeClr val="tx2"/>
        </a:solidFill>
        <a:effectLst/>
      </p:bgPr>
    </p:bg>
    <p:spTree>
      <p:nvGrpSpPr>
        <p:cNvPr id="1" name=""/>
        <p:cNvGrpSpPr/>
        <p:nvPr/>
      </p:nvGrpSpPr>
      <p:grpSpPr>
        <a:xfrm>
          <a:off x="0" y="0"/>
          <a:ext cx="0" cy="0"/>
          <a:chOff x="0" y="0"/>
          <a:chExt cx="0" cy="0"/>
        </a:xfrm>
      </p:grpSpPr>
      <p:sp>
        <p:nvSpPr>
          <p:cNvPr id="3" name="Friform 2">
            <a:extLst>
              <a:ext uri="{FF2B5EF4-FFF2-40B4-BE49-F238E27FC236}">
                <a16:creationId xmlns:a16="http://schemas.microsoft.com/office/drawing/2014/main" id="{C81F44C6-B5A1-05A6-A0DB-7A80F986F4B1}"/>
              </a:ext>
            </a:extLst>
          </p:cNvPr>
          <p:cNvSpPr/>
          <p:nvPr userDrawn="1"/>
        </p:nvSpPr>
        <p:spPr>
          <a:xfrm rot="4966700">
            <a:off x="-3819850" y="-868799"/>
            <a:ext cx="8653550" cy="7388352"/>
          </a:xfrm>
          <a:custGeom>
            <a:avLst/>
            <a:gdLst>
              <a:gd name="connsiteX0" fmla="*/ 6509318 w 8182317"/>
              <a:gd name="connsiteY0" fmla="*/ 165850 h 6986016"/>
              <a:gd name="connsiteX1" fmla="*/ 8182317 w 8182317"/>
              <a:gd name="connsiteY1" fmla="*/ 1838849 h 6986016"/>
              <a:gd name="connsiteX2" fmla="*/ 7006817 w 8182317"/>
              <a:gd name="connsiteY2" fmla="*/ 3436633 h 6986016"/>
              <a:gd name="connsiteX3" fmla="*/ 6984734 w 8182317"/>
              <a:gd name="connsiteY3" fmla="*/ 3442311 h 6986016"/>
              <a:gd name="connsiteX4" fmla="*/ 6981471 w 8182317"/>
              <a:gd name="connsiteY4" fmla="*/ 3313258 h 6986016"/>
              <a:gd name="connsiteX5" fmla="*/ 5445982 w 8182317"/>
              <a:gd name="connsiteY5" fmla="*/ 596551 h 6986016"/>
              <a:gd name="connsiteX6" fmla="*/ 5413379 w 8182317"/>
              <a:gd name="connsiteY6" fmla="*/ 576744 h 6986016"/>
              <a:gd name="connsiteX7" fmla="*/ 5445135 w 8182317"/>
              <a:gd name="connsiteY7" fmla="*/ 547882 h 6986016"/>
              <a:gd name="connsiteX8" fmla="*/ 6509318 w 8182317"/>
              <a:gd name="connsiteY8" fmla="*/ 165850 h 6986016"/>
              <a:gd name="connsiteX9" fmla="*/ 3493008 w 8182317"/>
              <a:gd name="connsiteY9" fmla="*/ 0 h 6986016"/>
              <a:gd name="connsiteX10" fmla="*/ 5157983 w 8182317"/>
              <a:gd name="connsiteY10" fmla="*/ 421587 h 6986016"/>
              <a:gd name="connsiteX11" fmla="*/ 5413379 w 8182317"/>
              <a:gd name="connsiteY11" fmla="*/ 576744 h 6986016"/>
              <a:gd name="connsiteX12" fmla="*/ 5326329 w 8182317"/>
              <a:gd name="connsiteY12" fmla="*/ 655860 h 6986016"/>
              <a:gd name="connsiteX13" fmla="*/ 4836319 w 8182317"/>
              <a:gd name="connsiteY13" fmla="*/ 1838849 h 6986016"/>
              <a:gd name="connsiteX14" fmla="*/ 6509318 w 8182317"/>
              <a:gd name="connsiteY14" fmla="*/ 3511848 h 6986016"/>
              <a:gd name="connsiteX15" fmla="*/ 6846486 w 8182317"/>
              <a:gd name="connsiteY15" fmla="*/ 3477859 h 6986016"/>
              <a:gd name="connsiteX16" fmla="*/ 6984734 w 8182317"/>
              <a:gd name="connsiteY16" fmla="*/ 3442311 h 6986016"/>
              <a:gd name="connsiteX17" fmla="*/ 6986016 w 8182317"/>
              <a:gd name="connsiteY17" fmla="*/ 3493008 h 6986016"/>
              <a:gd name="connsiteX18" fmla="*/ 3493008 w 8182317"/>
              <a:gd name="connsiteY18" fmla="*/ 6986016 h 6986016"/>
              <a:gd name="connsiteX19" fmla="*/ 0 w 8182317"/>
              <a:gd name="connsiteY19" fmla="*/ 3493008 h 6986016"/>
              <a:gd name="connsiteX20" fmla="*/ 3493008 w 8182317"/>
              <a:gd name="connsiteY20" fmla="*/ 0 h 69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317" h="6986016">
                <a:moveTo>
                  <a:pt x="6509318" y="165850"/>
                </a:moveTo>
                <a:cubicBezTo>
                  <a:pt x="7433290" y="165850"/>
                  <a:pt x="8182317" y="914877"/>
                  <a:pt x="8182317" y="1838849"/>
                </a:cubicBezTo>
                <a:cubicBezTo>
                  <a:pt x="8182317" y="2589576"/>
                  <a:pt x="7687842" y="3224813"/>
                  <a:pt x="7006817" y="3436633"/>
                </a:cubicBezTo>
                <a:lnTo>
                  <a:pt x="6984734" y="3442311"/>
                </a:lnTo>
                <a:lnTo>
                  <a:pt x="6981471" y="3313258"/>
                </a:lnTo>
                <a:cubicBezTo>
                  <a:pt x="6924132" y="2182084"/>
                  <a:pt x="6328671" y="1192884"/>
                  <a:pt x="5445982" y="596551"/>
                </a:cubicBezTo>
                <a:lnTo>
                  <a:pt x="5413379" y="576744"/>
                </a:lnTo>
                <a:lnTo>
                  <a:pt x="5445135" y="547882"/>
                </a:lnTo>
                <a:cubicBezTo>
                  <a:pt x="5734328" y="309219"/>
                  <a:pt x="6105080" y="165850"/>
                  <a:pt x="6509318" y="165850"/>
                </a:cubicBezTo>
                <a:close/>
                <a:moveTo>
                  <a:pt x="3493008" y="0"/>
                </a:moveTo>
                <a:cubicBezTo>
                  <a:pt x="4095863" y="0"/>
                  <a:pt x="4663047" y="152722"/>
                  <a:pt x="5157983" y="421587"/>
                </a:cubicBezTo>
                <a:lnTo>
                  <a:pt x="5413379" y="576744"/>
                </a:lnTo>
                <a:lnTo>
                  <a:pt x="5326329" y="655860"/>
                </a:lnTo>
                <a:cubicBezTo>
                  <a:pt x="5023576" y="958613"/>
                  <a:pt x="4836319" y="1376863"/>
                  <a:pt x="4836319" y="1838849"/>
                </a:cubicBezTo>
                <a:cubicBezTo>
                  <a:pt x="4836319" y="2762821"/>
                  <a:pt x="5585346" y="3511848"/>
                  <a:pt x="6509318" y="3511848"/>
                </a:cubicBezTo>
                <a:cubicBezTo>
                  <a:pt x="6624815" y="3511848"/>
                  <a:pt x="6737578" y="3500145"/>
                  <a:pt x="6846486" y="3477859"/>
                </a:cubicBezTo>
                <a:lnTo>
                  <a:pt x="6984734" y="3442311"/>
                </a:lnTo>
                <a:lnTo>
                  <a:pt x="6986016" y="3493008"/>
                </a:lnTo>
                <a:cubicBezTo>
                  <a:pt x="6986016" y="5422143"/>
                  <a:pt x="5422143" y="6986016"/>
                  <a:pt x="3493008" y="6986016"/>
                </a:cubicBezTo>
                <a:cubicBezTo>
                  <a:pt x="1563873" y="6986016"/>
                  <a:pt x="0" y="5422143"/>
                  <a:pt x="0" y="3493008"/>
                </a:cubicBezTo>
                <a:cubicBezTo>
                  <a:pt x="0" y="1563873"/>
                  <a:pt x="1563873" y="0"/>
                  <a:pt x="3493008" y="0"/>
                </a:cubicBezTo>
                <a:close/>
              </a:path>
            </a:pathLst>
          </a:custGeom>
          <a:solidFill>
            <a:schemeClr val="tx2">
              <a:lumMod val="20000"/>
              <a:lumOff val="80000"/>
              <a:alpha val="1929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grpSp>
        <p:nvGrpSpPr>
          <p:cNvPr id="2" name="Gruppe 1">
            <a:extLst>
              <a:ext uri="{FF2B5EF4-FFF2-40B4-BE49-F238E27FC236}">
                <a16:creationId xmlns:a16="http://schemas.microsoft.com/office/drawing/2014/main" id="{9293BD9E-B601-44CB-0403-8ED5AE151E9C}"/>
              </a:ext>
            </a:extLst>
          </p:cNvPr>
          <p:cNvGrpSpPr/>
          <p:nvPr userDrawn="1"/>
        </p:nvGrpSpPr>
        <p:grpSpPr>
          <a:xfrm>
            <a:off x="8397730" y="1103273"/>
            <a:ext cx="2855427" cy="2855427"/>
            <a:chOff x="4941093" y="671512"/>
            <a:chExt cx="6015037" cy="6015037"/>
          </a:xfrm>
        </p:grpSpPr>
        <p:sp>
          <p:nvSpPr>
            <p:cNvPr id="5" name="Ellipse 4">
              <a:extLst>
                <a:ext uri="{FF2B5EF4-FFF2-40B4-BE49-F238E27FC236}">
                  <a16:creationId xmlns:a16="http://schemas.microsoft.com/office/drawing/2014/main" id="{45B14490-561F-13F8-50F0-E7D55A7CF523}"/>
                </a:ext>
              </a:extLst>
            </p:cNvPr>
            <p:cNvSpPr/>
            <p:nvPr/>
          </p:nvSpPr>
          <p:spPr>
            <a:xfrm>
              <a:off x="4941093" y="671512"/>
              <a:ext cx="6015037" cy="60150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4">
              <a:extLst>
                <a:ext uri="{FF2B5EF4-FFF2-40B4-BE49-F238E27FC236}">
                  <a16:creationId xmlns:a16="http://schemas.microsoft.com/office/drawing/2014/main" id="{2992D1BE-89AE-8C9F-3AF9-F79E451A9E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77236" y="1607655"/>
              <a:ext cx="4142750" cy="4142750"/>
            </a:xfrm>
            <a:prstGeom prst="rect">
              <a:avLst/>
            </a:prstGeom>
            <a:solidFill>
              <a:srgbClr val="FFFFFF"/>
            </a:solidFill>
          </p:spPr>
        </p:pic>
      </p:grpSp>
      <p:pic>
        <p:nvPicPr>
          <p:cNvPr id="8" name="Grafikk 7">
            <a:extLst>
              <a:ext uri="{FF2B5EF4-FFF2-40B4-BE49-F238E27FC236}">
                <a16:creationId xmlns:a16="http://schemas.microsoft.com/office/drawing/2014/main" id="{4AE81501-CDD7-8303-A635-62C0636C69BD}"/>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rot="15964456">
            <a:off x="7348229" y="3485577"/>
            <a:ext cx="1527794" cy="2381924"/>
          </a:xfrm>
          <a:prstGeom prst="rect">
            <a:avLst/>
          </a:prstGeom>
        </p:spPr>
      </p:pic>
      <p:cxnSp>
        <p:nvCxnSpPr>
          <p:cNvPr id="16" name="Rett linje 15">
            <a:extLst>
              <a:ext uri="{FF2B5EF4-FFF2-40B4-BE49-F238E27FC236}">
                <a16:creationId xmlns:a16="http://schemas.microsoft.com/office/drawing/2014/main" id="{7CA6EE8D-B38E-986C-EF8D-1F2E16CC29D6}"/>
              </a:ext>
            </a:extLst>
          </p:cNvPr>
          <p:cNvCxnSpPr>
            <a:cxnSpLocks/>
          </p:cNvCxnSpPr>
          <p:nvPr userDrawn="1"/>
        </p:nvCxnSpPr>
        <p:spPr>
          <a:xfrm>
            <a:off x="7162800" y="1103273"/>
            <a:ext cx="0" cy="48530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21E99CD2-9877-F340-C24D-0F53B39884A9}"/>
              </a:ext>
            </a:extLst>
          </p:cNvPr>
          <p:cNvSpPr txBox="1"/>
          <p:nvPr userDrawn="1"/>
        </p:nvSpPr>
        <p:spPr>
          <a:xfrm>
            <a:off x="8205399" y="4263529"/>
            <a:ext cx="3240087" cy="1261884"/>
          </a:xfrm>
          <a:prstGeom prst="rect">
            <a:avLst/>
          </a:prstGeom>
          <a:noFill/>
        </p:spPr>
        <p:txBody>
          <a:bodyPr wrap="square" rtlCol="0">
            <a:spAutoFit/>
          </a:bodyPr>
          <a:lstStyle/>
          <a:p>
            <a:pPr algn="ctr">
              <a:spcBef>
                <a:spcPts val="1500"/>
              </a:spcBef>
              <a:spcAft>
                <a:spcPts val="750"/>
              </a:spcAft>
            </a:pPr>
            <a:r>
              <a:rPr lang="nb-NO" sz="2800" b="1" i="0" u="none" strike="noStrike">
                <a:solidFill>
                  <a:schemeClr val="bg1"/>
                </a:solidFill>
                <a:effectLst/>
                <a:latin typeface="Century Gothic" panose="020B0502020202020204" pitchFamily="34" charset="0"/>
              </a:rPr>
              <a:t>LYST PÅ MER?</a:t>
            </a:r>
            <a:br>
              <a:rPr lang="nb-NO" b="0" i="0" u="none" strike="noStrike">
                <a:solidFill>
                  <a:schemeClr val="bg1"/>
                </a:solidFill>
                <a:effectLst/>
                <a:latin typeface="Century Gothic" panose="020B0502020202020204" pitchFamily="34" charset="0"/>
              </a:rPr>
            </a:br>
            <a:r>
              <a:rPr lang="nb-NO" sz="2400" b="0" i="0" u="none" strike="noStrike">
                <a:solidFill>
                  <a:schemeClr val="bg1"/>
                </a:solidFill>
                <a:effectLst/>
                <a:latin typeface="Century Gothic" panose="020B0502020202020204" pitchFamily="34" charset="0"/>
              </a:rPr>
              <a:t>Meld deg på </a:t>
            </a:r>
            <a:br>
              <a:rPr lang="nb-NO" sz="2400" b="0" i="0" u="none" strike="noStrike">
                <a:solidFill>
                  <a:schemeClr val="bg1"/>
                </a:solidFill>
                <a:effectLst/>
                <a:latin typeface="Century Gothic" panose="020B0502020202020204" pitchFamily="34" charset="0"/>
              </a:rPr>
            </a:br>
            <a:r>
              <a:rPr lang="nb-NO" sz="2400" b="0" i="0" u="none" strike="noStrike">
                <a:solidFill>
                  <a:schemeClr val="bg1"/>
                </a:solidFill>
                <a:effectLst/>
                <a:latin typeface="Century Gothic" panose="020B0502020202020204" pitchFamily="34" charset="0"/>
              </a:rPr>
              <a:t>nyhetsbrevet vårt!</a:t>
            </a:r>
            <a:endParaRPr lang="nb-NO" b="0" i="0" u="none" strike="noStrike">
              <a:solidFill>
                <a:schemeClr val="bg1"/>
              </a:solidFill>
              <a:effectLst/>
              <a:latin typeface="Century Gothic" panose="020B0502020202020204" pitchFamily="34" charset="0"/>
            </a:endParaRPr>
          </a:p>
        </p:txBody>
      </p:sp>
      <p:sp>
        <p:nvSpPr>
          <p:cNvPr id="4" name="Plassholder for tekst 11">
            <a:extLst>
              <a:ext uri="{FF2B5EF4-FFF2-40B4-BE49-F238E27FC236}">
                <a16:creationId xmlns:a16="http://schemas.microsoft.com/office/drawing/2014/main" id="{479D4272-1323-F332-AD6A-64E38551441F}"/>
              </a:ext>
            </a:extLst>
          </p:cNvPr>
          <p:cNvSpPr>
            <a:spLocks noGrp="1"/>
          </p:cNvSpPr>
          <p:nvPr>
            <p:ph type="body" sz="quarter" idx="10" hasCustomPrompt="1"/>
          </p:nvPr>
        </p:nvSpPr>
        <p:spPr>
          <a:xfrm>
            <a:off x="839788" y="884490"/>
            <a:ext cx="5256212" cy="1479887"/>
          </a:xfrm>
          <a:prstGeom prst="rect">
            <a:avLst/>
          </a:prstGeom>
        </p:spPr>
        <p:txBody>
          <a:bodyPr anchor="ctr"/>
          <a:lstStyle>
            <a:lvl1pPr marL="0" indent="0" algn="ctr">
              <a:buFontTx/>
              <a:buNone/>
              <a:defRPr sz="4400" b="1">
                <a:solidFill>
                  <a:schemeClr val="bg1"/>
                </a:solidFill>
                <a:latin typeface="+mn-lt"/>
              </a:defRPr>
            </a:lvl1pPr>
            <a:lvl2pPr marL="457200" indent="0">
              <a:buNone/>
              <a:defRPr/>
            </a:lvl2pPr>
          </a:lstStyle>
          <a:p>
            <a:pPr lvl="0"/>
            <a:r>
              <a:rPr lang="nb-NO"/>
              <a:t>VELVALGTE AVSLUTNINGSORD</a:t>
            </a:r>
          </a:p>
        </p:txBody>
      </p:sp>
      <p:sp>
        <p:nvSpPr>
          <p:cNvPr id="9" name="Plassholder for tekst 13">
            <a:extLst>
              <a:ext uri="{FF2B5EF4-FFF2-40B4-BE49-F238E27FC236}">
                <a16:creationId xmlns:a16="http://schemas.microsoft.com/office/drawing/2014/main" id="{C4526AF0-B4BB-8AA2-F487-BCE954CE1E47}"/>
              </a:ext>
            </a:extLst>
          </p:cNvPr>
          <p:cNvSpPr>
            <a:spLocks noGrp="1"/>
          </p:cNvSpPr>
          <p:nvPr>
            <p:ph type="body" sz="quarter" idx="11" hasCustomPrompt="1"/>
          </p:nvPr>
        </p:nvSpPr>
        <p:spPr>
          <a:xfrm>
            <a:off x="839788" y="2779239"/>
            <a:ext cx="5256212" cy="496285"/>
          </a:xfrm>
          <a:prstGeom prst="rect">
            <a:avLst/>
          </a:prstGeom>
        </p:spPr>
        <p:txBody>
          <a:bodyPr/>
          <a:lstStyle>
            <a:lvl1pPr marL="0" indent="0" algn="ctr">
              <a:buFontTx/>
              <a:buNone/>
              <a:defRPr b="1">
                <a:solidFill>
                  <a:schemeClr val="bg1"/>
                </a:solidFill>
                <a:latin typeface="+mn-lt"/>
              </a:defRPr>
            </a:lvl1pPr>
          </a:lstStyle>
          <a:p>
            <a:pPr lvl="0"/>
            <a:r>
              <a:rPr lang="nb-NO" err="1"/>
              <a:t>dinmail@adresse.no</a:t>
            </a:r>
            <a:endParaRPr lang="nb-NO"/>
          </a:p>
        </p:txBody>
      </p:sp>
      <p:pic>
        <p:nvPicPr>
          <p:cNvPr id="10" name="Bilde 9">
            <a:extLst>
              <a:ext uri="{FF2B5EF4-FFF2-40B4-BE49-F238E27FC236}">
                <a16:creationId xmlns:a16="http://schemas.microsoft.com/office/drawing/2014/main" id="{4543164F-BA84-FFE2-5021-D5EF969BBE29}"/>
              </a:ext>
            </a:extLst>
          </p:cNvPr>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2817919" y="3901543"/>
            <a:ext cx="1299951" cy="1618638"/>
          </a:xfrm>
          <a:prstGeom prst="rect">
            <a:avLst/>
          </a:prstGeom>
        </p:spPr>
      </p:pic>
      <p:sp>
        <p:nvSpPr>
          <p:cNvPr id="11" name="TekstSylinder 10">
            <a:extLst>
              <a:ext uri="{FF2B5EF4-FFF2-40B4-BE49-F238E27FC236}">
                <a16:creationId xmlns:a16="http://schemas.microsoft.com/office/drawing/2014/main" id="{4DD1961C-93E5-78CA-5A80-A8F3220727BD}"/>
              </a:ext>
            </a:extLst>
          </p:cNvPr>
          <p:cNvSpPr txBox="1"/>
          <p:nvPr userDrawn="1"/>
        </p:nvSpPr>
        <p:spPr>
          <a:xfrm>
            <a:off x="839789" y="5706546"/>
            <a:ext cx="5256210" cy="400110"/>
          </a:xfrm>
          <a:prstGeom prst="rect">
            <a:avLst/>
          </a:prstGeom>
          <a:noFill/>
        </p:spPr>
        <p:txBody>
          <a:bodyPr wrap="square" rtlCol="0">
            <a:spAutoFit/>
          </a:bodyPr>
          <a:lstStyle/>
          <a:p>
            <a:pPr algn="ctr"/>
            <a:r>
              <a:rPr lang="nb-NO" sz="2000" b="0">
                <a:solidFill>
                  <a:schemeClr val="bg1"/>
                </a:solidFill>
                <a:latin typeface="Century Gothic" panose="020B0502020202020204" pitchFamily="34" charset="0"/>
              </a:rPr>
              <a:t>INNSIKT SOM BRINGER DEG VIDERE</a:t>
            </a:r>
            <a:endParaRPr lang="nb-NO" sz="2000" b="0">
              <a:solidFill>
                <a:schemeClr val="bg1"/>
              </a:solidFill>
            </a:endParaRPr>
          </a:p>
        </p:txBody>
      </p:sp>
    </p:spTree>
    <p:extLst>
      <p:ext uri="{BB962C8B-B14F-4D97-AF65-F5344CB8AC3E}">
        <p14:creationId xmlns:p14="http://schemas.microsoft.com/office/powerpoint/2010/main" val="3779427289"/>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lutningsside presentasjon_nyhetsbrev_gul">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9293BD9E-B601-44CB-0403-8ED5AE151E9C}"/>
              </a:ext>
            </a:extLst>
          </p:cNvPr>
          <p:cNvGrpSpPr/>
          <p:nvPr userDrawn="1"/>
        </p:nvGrpSpPr>
        <p:grpSpPr>
          <a:xfrm>
            <a:off x="8397730" y="1103273"/>
            <a:ext cx="2855427" cy="2855427"/>
            <a:chOff x="4941093" y="671512"/>
            <a:chExt cx="6015037" cy="6015037"/>
          </a:xfrm>
        </p:grpSpPr>
        <p:sp>
          <p:nvSpPr>
            <p:cNvPr id="5" name="Ellipse 4">
              <a:extLst>
                <a:ext uri="{FF2B5EF4-FFF2-40B4-BE49-F238E27FC236}">
                  <a16:creationId xmlns:a16="http://schemas.microsoft.com/office/drawing/2014/main" id="{45B14490-561F-13F8-50F0-E7D55A7CF523}"/>
                </a:ext>
              </a:extLst>
            </p:cNvPr>
            <p:cNvSpPr/>
            <p:nvPr/>
          </p:nvSpPr>
          <p:spPr>
            <a:xfrm>
              <a:off x="4941093" y="671512"/>
              <a:ext cx="6015037" cy="60150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4">
              <a:extLst>
                <a:ext uri="{FF2B5EF4-FFF2-40B4-BE49-F238E27FC236}">
                  <a16:creationId xmlns:a16="http://schemas.microsoft.com/office/drawing/2014/main" id="{2992D1BE-89AE-8C9F-3AF9-F79E451A9E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77236" y="1607655"/>
              <a:ext cx="4142750" cy="4142750"/>
            </a:xfrm>
            <a:prstGeom prst="rect">
              <a:avLst/>
            </a:prstGeom>
            <a:solidFill>
              <a:srgbClr val="FFFFFF"/>
            </a:solidFill>
          </p:spPr>
        </p:pic>
      </p:grpSp>
      <p:sp>
        <p:nvSpPr>
          <p:cNvPr id="4" name="TekstSylinder 3">
            <a:extLst>
              <a:ext uri="{FF2B5EF4-FFF2-40B4-BE49-F238E27FC236}">
                <a16:creationId xmlns:a16="http://schemas.microsoft.com/office/drawing/2014/main" id="{3A59DEF5-CC9F-76B4-9E31-4E1CCD3C8D81}"/>
              </a:ext>
            </a:extLst>
          </p:cNvPr>
          <p:cNvSpPr txBox="1"/>
          <p:nvPr userDrawn="1"/>
        </p:nvSpPr>
        <p:spPr>
          <a:xfrm>
            <a:off x="8205399" y="4263529"/>
            <a:ext cx="3240087" cy="1261884"/>
          </a:xfrm>
          <a:prstGeom prst="rect">
            <a:avLst/>
          </a:prstGeom>
          <a:noFill/>
        </p:spPr>
        <p:txBody>
          <a:bodyPr wrap="square" rtlCol="0">
            <a:spAutoFit/>
          </a:bodyPr>
          <a:lstStyle/>
          <a:p>
            <a:pPr algn="ctr">
              <a:spcBef>
                <a:spcPts val="1500"/>
              </a:spcBef>
              <a:spcAft>
                <a:spcPts val="750"/>
              </a:spcAft>
            </a:pPr>
            <a:r>
              <a:rPr lang="nb-NO" sz="2800" b="1" i="0" u="none" strike="noStrike">
                <a:solidFill>
                  <a:schemeClr val="tx2"/>
                </a:solidFill>
                <a:effectLst/>
                <a:latin typeface="Century Gothic" panose="020B0502020202020204" pitchFamily="34" charset="0"/>
              </a:rPr>
              <a:t>LYST PÅ MER?</a:t>
            </a:r>
            <a:br>
              <a:rPr lang="nb-NO" b="0" i="0" u="none" strike="noStrike">
                <a:solidFill>
                  <a:schemeClr val="accent6"/>
                </a:solidFill>
                <a:effectLst/>
                <a:latin typeface="Century Gothic" panose="020B0502020202020204" pitchFamily="34" charset="0"/>
              </a:rPr>
            </a:br>
            <a:r>
              <a:rPr lang="nb-NO" sz="2400" b="0" i="0" u="none" strike="noStrike">
                <a:solidFill>
                  <a:schemeClr val="accent6"/>
                </a:solidFill>
                <a:effectLst/>
                <a:latin typeface="Century Gothic" panose="020B0502020202020204" pitchFamily="34" charset="0"/>
              </a:rPr>
              <a:t>Meld deg på </a:t>
            </a:r>
            <a:br>
              <a:rPr lang="nb-NO" sz="2400" b="0" i="0" u="none" strike="noStrike">
                <a:solidFill>
                  <a:schemeClr val="accent6"/>
                </a:solidFill>
                <a:effectLst/>
                <a:latin typeface="Century Gothic" panose="020B0502020202020204" pitchFamily="34" charset="0"/>
              </a:rPr>
            </a:br>
            <a:r>
              <a:rPr lang="nb-NO" sz="2400" b="0" i="0" u="none" strike="noStrike">
                <a:solidFill>
                  <a:schemeClr val="accent6"/>
                </a:solidFill>
                <a:effectLst/>
                <a:latin typeface="Century Gothic" panose="020B0502020202020204" pitchFamily="34" charset="0"/>
              </a:rPr>
              <a:t>nyhetsbrevet vårt!</a:t>
            </a:r>
            <a:endParaRPr lang="nb-NO" b="0" i="0" u="none" strike="noStrike">
              <a:solidFill>
                <a:schemeClr val="accent6"/>
              </a:solidFill>
              <a:effectLst/>
              <a:latin typeface="Century Gothic" panose="020B0502020202020204" pitchFamily="34" charset="0"/>
            </a:endParaRPr>
          </a:p>
        </p:txBody>
      </p:sp>
      <p:pic>
        <p:nvPicPr>
          <p:cNvPr id="8" name="Grafikk 7">
            <a:extLst>
              <a:ext uri="{FF2B5EF4-FFF2-40B4-BE49-F238E27FC236}">
                <a16:creationId xmlns:a16="http://schemas.microsoft.com/office/drawing/2014/main" id="{4AE81501-CDD7-8303-A635-62C0636C69BD}"/>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rot="15964456">
            <a:off x="7348229" y="3485577"/>
            <a:ext cx="1527794" cy="2381924"/>
          </a:xfrm>
          <a:prstGeom prst="rect">
            <a:avLst/>
          </a:prstGeom>
        </p:spPr>
      </p:pic>
      <p:cxnSp>
        <p:nvCxnSpPr>
          <p:cNvPr id="16" name="Rett linje 15">
            <a:extLst>
              <a:ext uri="{FF2B5EF4-FFF2-40B4-BE49-F238E27FC236}">
                <a16:creationId xmlns:a16="http://schemas.microsoft.com/office/drawing/2014/main" id="{7CA6EE8D-B38E-986C-EF8D-1F2E16CC29D6}"/>
              </a:ext>
            </a:extLst>
          </p:cNvPr>
          <p:cNvCxnSpPr>
            <a:cxnSpLocks/>
          </p:cNvCxnSpPr>
          <p:nvPr userDrawn="1"/>
        </p:nvCxnSpPr>
        <p:spPr>
          <a:xfrm>
            <a:off x="7162800" y="1103273"/>
            <a:ext cx="0" cy="485302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lassholder for tekst 11">
            <a:extLst>
              <a:ext uri="{FF2B5EF4-FFF2-40B4-BE49-F238E27FC236}">
                <a16:creationId xmlns:a16="http://schemas.microsoft.com/office/drawing/2014/main" id="{49DC5D30-E840-1A7B-A4BA-4EF29B413DA9}"/>
              </a:ext>
            </a:extLst>
          </p:cNvPr>
          <p:cNvSpPr>
            <a:spLocks noGrp="1"/>
          </p:cNvSpPr>
          <p:nvPr>
            <p:ph type="body" sz="quarter" idx="10" hasCustomPrompt="1"/>
          </p:nvPr>
        </p:nvSpPr>
        <p:spPr>
          <a:xfrm>
            <a:off x="839788" y="884490"/>
            <a:ext cx="5256212" cy="1479887"/>
          </a:xfrm>
          <a:prstGeom prst="rect">
            <a:avLst/>
          </a:prstGeom>
        </p:spPr>
        <p:txBody>
          <a:bodyPr anchor="ctr"/>
          <a:lstStyle>
            <a:lvl1pPr marL="0" indent="0" algn="ctr">
              <a:buFontTx/>
              <a:buNone/>
              <a:defRPr sz="4400" b="1">
                <a:solidFill>
                  <a:schemeClr val="accent6"/>
                </a:solidFill>
                <a:latin typeface="+mn-lt"/>
              </a:defRPr>
            </a:lvl1pPr>
            <a:lvl2pPr marL="457200" indent="0">
              <a:buNone/>
              <a:defRPr/>
            </a:lvl2pPr>
          </a:lstStyle>
          <a:p>
            <a:pPr lvl="0"/>
            <a:r>
              <a:rPr lang="nb-NO"/>
              <a:t>VELVALGTE AVSLUTNINGSORD</a:t>
            </a:r>
          </a:p>
        </p:txBody>
      </p:sp>
      <p:sp>
        <p:nvSpPr>
          <p:cNvPr id="7" name="Plassholder for tekst 13">
            <a:extLst>
              <a:ext uri="{FF2B5EF4-FFF2-40B4-BE49-F238E27FC236}">
                <a16:creationId xmlns:a16="http://schemas.microsoft.com/office/drawing/2014/main" id="{B27A4A4C-EDCB-3DAC-BFE6-22552BE77C56}"/>
              </a:ext>
            </a:extLst>
          </p:cNvPr>
          <p:cNvSpPr>
            <a:spLocks noGrp="1"/>
          </p:cNvSpPr>
          <p:nvPr>
            <p:ph type="body" sz="quarter" idx="11" hasCustomPrompt="1"/>
          </p:nvPr>
        </p:nvSpPr>
        <p:spPr>
          <a:xfrm>
            <a:off x="839788" y="2779239"/>
            <a:ext cx="5256212" cy="496285"/>
          </a:xfrm>
          <a:prstGeom prst="rect">
            <a:avLst/>
          </a:prstGeom>
        </p:spPr>
        <p:txBody>
          <a:bodyPr/>
          <a:lstStyle>
            <a:lvl1pPr marL="0" indent="0" algn="ctr">
              <a:buFontTx/>
              <a:buNone/>
              <a:defRPr b="1">
                <a:solidFill>
                  <a:schemeClr val="accent6"/>
                </a:solidFill>
                <a:latin typeface="+mn-lt"/>
              </a:defRPr>
            </a:lvl1pPr>
          </a:lstStyle>
          <a:p>
            <a:pPr lvl="0"/>
            <a:r>
              <a:rPr lang="nb-NO" err="1"/>
              <a:t>dinmail@adresse.no</a:t>
            </a:r>
            <a:endParaRPr lang="nb-NO"/>
          </a:p>
        </p:txBody>
      </p:sp>
      <p:pic>
        <p:nvPicPr>
          <p:cNvPr id="9" name="Bilde 8">
            <a:extLst>
              <a:ext uri="{FF2B5EF4-FFF2-40B4-BE49-F238E27FC236}">
                <a16:creationId xmlns:a16="http://schemas.microsoft.com/office/drawing/2014/main" id="{32AD7430-CE9D-C687-888A-1C2DBDAD852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17919" y="3901543"/>
            <a:ext cx="1299951" cy="1618638"/>
          </a:xfrm>
          <a:prstGeom prst="rect">
            <a:avLst/>
          </a:prstGeom>
        </p:spPr>
      </p:pic>
      <p:sp>
        <p:nvSpPr>
          <p:cNvPr id="10" name="TekstSylinder 9">
            <a:extLst>
              <a:ext uri="{FF2B5EF4-FFF2-40B4-BE49-F238E27FC236}">
                <a16:creationId xmlns:a16="http://schemas.microsoft.com/office/drawing/2014/main" id="{123B984B-012C-3264-DE8E-5230BE92FC45}"/>
              </a:ext>
            </a:extLst>
          </p:cNvPr>
          <p:cNvSpPr txBox="1"/>
          <p:nvPr userDrawn="1"/>
        </p:nvSpPr>
        <p:spPr>
          <a:xfrm>
            <a:off x="839789" y="5706546"/>
            <a:ext cx="5256210" cy="400110"/>
          </a:xfrm>
          <a:prstGeom prst="rect">
            <a:avLst/>
          </a:prstGeom>
          <a:noFill/>
        </p:spPr>
        <p:txBody>
          <a:bodyPr wrap="square" rtlCol="0">
            <a:spAutoFit/>
          </a:bodyPr>
          <a:lstStyle/>
          <a:p>
            <a:pPr algn="ctr"/>
            <a:r>
              <a:rPr lang="nb-NO" sz="2000" b="0">
                <a:solidFill>
                  <a:schemeClr val="accent6"/>
                </a:solidFill>
                <a:latin typeface="Century Gothic" panose="020B0502020202020204" pitchFamily="34" charset="0"/>
              </a:rPr>
              <a:t>INNSIKT SOM BRINGER DEG VIDERE</a:t>
            </a:r>
            <a:endParaRPr lang="nb-NO" sz="2000" b="0">
              <a:solidFill>
                <a:schemeClr val="accent6"/>
              </a:solidFill>
            </a:endParaRPr>
          </a:p>
        </p:txBody>
      </p:sp>
    </p:spTree>
    <p:extLst>
      <p:ext uri="{BB962C8B-B14F-4D97-AF65-F5344CB8AC3E}">
        <p14:creationId xmlns:p14="http://schemas.microsoft.com/office/powerpoint/2010/main" val="13348885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re innsikter vertikal grønn">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1A33F82-8646-6845-9822-41BF742525D8}"/>
              </a:ext>
            </a:extLst>
          </p:cNvPr>
          <p:cNvSpPr/>
          <p:nvPr userDrawn="1"/>
        </p:nvSpPr>
        <p:spPr>
          <a:xfrm>
            <a:off x="0" y="0"/>
            <a:ext cx="407987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1">
            <a:extLst>
              <a:ext uri="{FF2B5EF4-FFF2-40B4-BE49-F238E27FC236}">
                <a16:creationId xmlns:a16="http://schemas.microsoft.com/office/drawing/2014/main" id="{748B0DA0-505C-FE4D-90D6-056F6297504F}"/>
              </a:ext>
            </a:extLst>
          </p:cNvPr>
          <p:cNvSpPr txBox="1">
            <a:spLocks/>
          </p:cNvSpPr>
          <p:nvPr userDrawn="1"/>
        </p:nvSpPr>
        <p:spPr>
          <a:xfrm>
            <a:off x="839788" y="1852986"/>
            <a:ext cx="2455503" cy="3212411"/>
          </a:xfrm>
          <a:prstGeom prst="rect">
            <a:avLst/>
          </a:prstGeom>
        </p:spPr>
        <p:txBody>
          <a:bodyPr>
            <a:noAutofit/>
          </a:bodyPr>
          <a:lstStyle>
            <a:lvl1pPr algn="l" defTabSz="914400" rtl="0" eaLnBrk="1" latinLnBrk="0" hangingPunct="1">
              <a:lnSpc>
                <a:spcPct val="90000"/>
              </a:lnSpc>
              <a:spcBef>
                <a:spcPct val="0"/>
              </a:spcBef>
              <a:buNone/>
              <a:defRPr sz="2800" b="1" kern="1200">
                <a:solidFill>
                  <a:schemeClr val="accent1"/>
                </a:solidFill>
                <a:latin typeface="Century Gothic" charset="0"/>
                <a:ea typeface="Century Gothic" charset="0"/>
                <a:cs typeface="Century Gothic" charset="0"/>
              </a:defRPr>
            </a:lvl1pPr>
          </a:lstStyle>
          <a:p>
            <a:pPr algn="ctr"/>
            <a:r>
              <a:rPr lang="nb-NO" sz="11500">
                <a:solidFill>
                  <a:schemeClr val="tx2">
                    <a:lumMod val="20000"/>
                    <a:lumOff val="80000"/>
                  </a:schemeClr>
                </a:solidFill>
              </a:rPr>
              <a:t>TRE</a:t>
            </a:r>
            <a:r>
              <a:rPr lang="nb-NO" sz="8800">
                <a:solidFill>
                  <a:schemeClr val="bg1"/>
                </a:solidFill>
              </a:rPr>
              <a:t> </a:t>
            </a:r>
            <a:r>
              <a:rPr lang="nb-NO" sz="3600">
                <a:solidFill>
                  <a:schemeClr val="bg1"/>
                </a:solidFill>
              </a:rPr>
              <a:t>VIKTIGSTE </a:t>
            </a:r>
            <a:r>
              <a:rPr lang="nb-NO" sz="3600" i="0">
                <a:solidFill>
                  <a:schemeClr val="bg1"/>
                </a:solidFill>
              </a:rPr>
              <a:t>INNSIKTER </a:t>
            </a:r>
            <a:br>
              <a:rPr lang="nb-NO" sz="3600" i="0">
                <a:solidFill>
                  <a:schemeClr val="bg1"/>
                </a:solidFill>
              </a:rPr>
            </a:br>
            <a:r>
              <a:rPr lang="nb-NO" sz="3600" i="0">
                <a:solidFill>
                  <a:schemeClr val="bg1"/>
                </a:solidFill>
              </a:rPr>
              <a:t>OG FUNN</a:t>
            </a:r>
          </a:p>
        </p:txBody>
      </p:sp>
      <p:pic>
        <p:nvPicPr>
          <p:cNvPr id="16" name="Bilde 15">
            <a:extLst>
              <a:ext uri="{FF2B5EF4-FFF2-40B4-BE49-F238E27FC236}">
                <a16:creationId xmlns:a16="http://schemas.microsoft.com/office/drawing/2014/main" id="{7DF83085-7DEF-A548-ABFE-360FCC6D4EC8}"/>
              </a:ext>
            </a:extLst>
          </p:cNvPr>
          <p:cNvPicPr>
            <a:picLocks/>
          </p:cNvPicPr>
          <p:nvPr userDrawn="1"/>
        </p:nvPicPr>
        <p:blipFill>
          <a:blip r:embed="rId2"/>
          <a:stretch>
            <a:fillRect/>
          </a:stretch>
        </p:blipFill>
        <p:spPr>
          <a:xfrm>
            <a:off x="1521532" y="459963"/>
            <a:ext cx="1085078" cy="1085078"/>
          </a:xfrm>
          <a:prstGeom prst="rect">
            <a:avLst/>
          </a:prstGeom>
        </p:spPr>
      </p:pic>
      <p:sp>
        <p:nvSpPr>
          <p:cNvPr id="17" name="Ellipse 16">
            <a:extLst>
              <a:ext uri="{FF2B5EF4-FFF2-40B4-BE49-F238E27FC236}">
                <a16:creationId xmlns:a16="http://schemas.microsoft.com/office/drawing/2014/main" id="{A7BB28BA-5646-A64A-95B7-5D6A463BDFDB}"/>
              </a:ext>
            </a:extLst>
          </p:cNvPr>
          <p:cNvSpPr/>
          <p:nvPr userDrawn="1"/>
        </p:nvSpPr>
        <p:spPr>
          <a:xfrm>
            <a:off x="4475163" y="1227711"/>
            <a:ext cx="767866" cy="767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solidFill>
                  <a:schemeClr val="tx2">
                    <a:lumMod val="20000"/>
                    <a:lumOff val="80000"/>
                  </a:schemeClr>
                </a:solidFill>
                <a:latin typeface="Century Gothic" panose="020B0502020202020204" pitchFamily="34" charset="0"/>
                <a:ea typeface="Arial" charset="0"/>
                <a:cs typeface="Arial" charset="0"/>
              </a:rPr>
              <a:t>1</a:t>
            </a:r>
          </a:p>
        </p:txBody>
      </p:sp>
      <p:sp>
        <p:nvSpPr>
          <p:cNvPr id="18" name="Ellipse 17">
            <a:extLst>
              <a:ext uri="{FF2B5EF4-FFF2-40B4-BE49-F238E27FC236}">
                <a16:creationId xmlns:a16="http://schemas.microsoft.com/office/drawing/2014/main" id="{449963F5-F785-D14B-A804-51F119BED8EA}"/>
              </a:ext>
            </a:extLst>
          </p:cNvPr>
          <p:cNvSpPr/>
          <p:nvPr userDrawn="1"/>
        </p:nvSpPr>
        <p:spPr>
          <a:xfrm>
            <a:off x="4475163" y="3048573"/>
            <a:ext cx="767866" cy="767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solidFill>
                  <a:schemeClr val="tx2">
                    <a:lumMod val="20000"/>
                    <a:lumOff val="80000"/>
                  </a:schemeClr>
                </a:solidFill>
                <a:latin typeface="Century Gothic" panose="020B0502020202020204" pitchFamily="34" charset="0"/>
                <a:ea typeface="Arial" charset="0"/>
                <a:cs typeface="Arial" charset="0"/>
              </a:rPr>
              <a:t>2</a:t>
            </a:r>
          </a:p>
        </p:txBody>
      </p:sp>
      <p:sp>
        <p:nvSpPr>
          <p:cNvPr id="19" name="Ellipse 18">
            <a:extLst>
              <a:ext uri="{FF2B5EF4-FFF2-40B4-BE49-F238E27FC236}">
                <a16:creationId xmlns:a16="http://schemas.microsoft.com/office/drawing/2014/main" id="{1E531957-7D85-8247-BEE8-78AFA2151DB1}"/>
              </a:ext>
            </a:extLst>
          </p:cNvPr>
          <p:cNvSpPr/>
          <p:nvPr userDrawn="1"/>
        </p:nvSpPr>
        <p:spPr>
          <a:xfrm>
            <a:off x="4475163" y="4869435"/>
            <a:ext cx="767866" cy="76786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solidFill>
                  <a:schemeClr val="tx2">
                    <a:lumMod val="20000"/>
                    <a:lumOff val="80000"/>
                  </a:schemeClr>
                </a:solidFill>
                <a:latin typeface="Century Gothic" panose="020B0502020202020204" pitchFamily="34" charset="0"/>
                <a:ea typeface="Arial" charset="0"/>
                <a:cs typeface="Arial" charset="0"/>
              </a:rPr>
              <a:t>3</a:t>
            </a:r>
          </a:p>
        </p:txBody>
      </p:sp>
      <p:pic>
        <p:nvPicPr>
          <p:cNvPr id="13" name="Bilde 12">
            <a:extLst>
              <a:ext uri="{FF2B5EF4-FFF2-40B4-BE49-F238E27FC236}">
                <a16:creationId xmlns:a16="http://schemas.microsoft.com/office/drawing/2014/main" id="{0A286EEC-9EFE-F24F-8A42-180D072F52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12" name="Plassholder for tekst 7">
            <a:extLst>
              <a:ext uri="{FF2B5EF4-FFF2-40B4-BE49-F238E27FC236}">
                <a16:creationId xmlns:a16="http://schemas.microsoft.com/office/drawing/2014/main" id="{6C0F6C72-742D-AD4F-8403-6298C5BAE15D}"/>
              </a:ext>
            </a:extLst>
          </p:cNvPr>
          <p:cNvSpPr>
            <a:spLocks noGrp="1"/>
          </p:cNvSpPr>
          <p:nvPr>
            <p:ph type="body" sz="quarter" idx="10" hasCustomPrompt="1"/>
          </p:nvPr>
        </p:nvSpPr>
        <p:spPr>
          <a:xfrm>
            <a:off x="5610225" y="917012"/>
            <a:ext cx="5778500" cy="1389263"/>
          </a:xfrm>
          <a:prstGeom prst="rect">
            <a:avLst/>
          </a:prstGeo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a:t>Skriv inn første hovedfunn</a:t>
            </a:r>
          </a:p>
        </p:txBody>
      </p:sp>
      <p:sp>
        <p:nvSpPr>
          <p:cNvPr id="15" name="Plassholder for tekst 7">
            <a:extLst>
              <a:ext uri="{FF2B5EF4-FFF2-40B4-BE49-F238E27FC236}">
                <a16:creationId xmlns:a16="http://schemas.microsoft.com/office/drawing/2014/main" id="{464F5872-C66D-8843-9BBD-F7F40E2AFA87}"/>
              </a:ext>
            </a:extLst>
          </p:cNvPr>
          <p:cNvSpPr>
            <a:spLocks noGrp="1"/>
          </p:cNvSpPr>
          <p:nvPr>
            <p:ph type="body" sz="quarter" idx="13" hasCustomPrompt="1"/>
          </p:nvPr>
        </p:nvSpPr>
        <p:spPr>
          <a:xfrm>
            <a:off x="5610225" y="2737874"/>
            <a:ext cx="5778500" cy="1389263"/>
          </a:xfrm>
          <a:prstGeom prst="rect">
            <a:avLst/>
          </a:prstGeo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a:t>Skriv inn andre hovedfunn</a:t>
            </a:r>
          </a:p>
        </p:txBody>
      </p:sp>
      <p:sp>
        <p:nvSpPr>
          <p:cNvPr id="20" name="Plassholder for tekst 7">
            <a:extLst>
              <a:ext uri="{FF2B5EF4-FFF2-40B4-BE49-F238E27FC236}">
                <a16:creationId xmlns:a16="http://schemas.microsoft.com/office/drawing/2014/main" id="{03DE1C20-95FC-1649-9B5E-4B9AF6AEA3A0}"/>
              </a:ext>
            </a:extLst>
          </p:cNvPr>
          <p:cNvSpPr>
            <a:spLocks noGrp="1"/>
          </p:cNvSpPr>
          <p:nvPr>
            <p:ph type="body" sz="quarter" idx="14" hasCustomPrompt="1"/>
          </p:nvPr>
        </p:nvSpPr>
        <p:spPr>
          <a:xfrm>
            <a:off x="5610225" y="4558736"/>
            <a:ext cx="5778500" cy="1389263"/>
          </a:xfrm>
          <a:prstGeom prst="rect">
            <a:avLst/>
          </a:prstGeo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a:t>Skriv inn tredje hovedfunn</a:t>
            </a:r>
          </a:p>
        </p:txBody>
      </p:sp>
    </p:spTree>
    <p:extLst>
      <p:ext uri="{BB962C8B-B14F-4D97-AF65-F5344CB8AC3E}">
        <p14:creationId xmlns:p14="http://schemas.microsoft.com/office/powerpoint/2010/main" val="2995841357"/>
      </p:ext>
    </p:extLst>
  </p:cSld>
  <p:clrMapOvr>
    <a:masterClrMapping/>
  </p:clrMapOvr>
  <p:transition>
    <p:fade/>
  </p:transition>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lutningsside_presentasjon_oransje">
    <p:bg>
      <p:bgPr>
        <a:solidFill>
          <a:schemeClr val="tx2"/>
        </a:solidFill>
        <a:effectLst/>
      </p:bgPr>
    </p:bg>
    <p:spTree>
      <p:nvGrpSpPr>
        <p:cNvPr id="1" name=""/>
        <p:cNvGrpSpPr/>
        <p:nvPr/>
      </p:nvGrpSpPr>
      <p:grpSpPr>
        <a:xfrm>
          <a:off x="0" y="0"/>
          <a:ext cx="0" cy="0"/>
          <a:chOff x="0" y="0"/>
          <a:chExt cx="0" cy="0"/>
        </a:xfrm>
      </p:grpSpPr>
      <p:sp>
        <p:nvSpPr>
          <p:cNvPr id="12" name="Plassholder for tekst 11">
            <a:extLst>
              <a:ext uri="{FF2B5EF4-FFF2-40B4-BE49-F238E27FC236}">
                <a16:creationId xmlns:a16="http://schemas.microsoft.com/office/drawing/2014/main" id="{D5FFB6A2-FA32-3BC2-5466-37E6867764C2}"/>
              </a:ext>
            </a:extLst>
          </p:cNvPr>
          <p:cNvSpPr>
            <a:spLocks noGrp="1"/>
          </p:cNvSpPr>
          <p:nvPr>
            <p:ph type="body" sz="quarter" idx="10" hasCustomPrompt="1"/>
          </p:nvPr>
        </p:nvSpPr>
        <p:spPr>
          <a:xfrm>
            <a:off x="2576796" y="1239663"/>
            <a:ext cx="7038408" cy="1978075"/>
          </a:xfrm>
          <a:prstGeom prst="rect">
            <a:avLst/>
          </a:prstGeom>
        </p:spPr>
        <p:txBody>
          <a:bodyPr anchor="ctr"/>
          <a:lstStyle>
            <a:lvl1pPr marL="0" indent="0" algn="ctr">
              <a:buFontTx/>
              <a:buNone/>
              <a:defRPr sz="3600" b="1">
                <a:solidFill>
                  <a:schemeClr val="bg1"/>
                </a:solidFill>
                <a:latin typeface="+mn-lt"/>
              </a:defRPr>
            </a:lvl1pPr>
            <a:lvl2pPr marL="457200" indent="0">
              <a:buNone/>
              <a:defRPr/>
            </a:lvl2pPr>
          </a:lstStyle>
          <a:p>
            <a:pPr lvl="0"/>
            <a:r>
              <a:rPr lang="nb-NO"/>
              <a:t>VELVALGTE AVSLUTNINGSORD. </a:t>
            </a:r>
          </a:p>
          <a:p>
            <a:pPr lvl="0"/>
            <a:r>
              <a:rPr lang="nb-NO"/>
              <a:t>FOR EKSEMPEL TAKK FOR MEG</a:t>
            </a:r>
          </a:p>
        </p:txBody>
      </p:sp>
      <p:sp>
        <p:nvSpPr>
          <p:cNvPr id="14" name="Plassholder for tekst 13">
            <a:extLst>
              <a:ext uri="{FF2B5EF4-FFF2-40B4-BE49-F238E27FC236}">
                <a16:creationId xmlns:a16="http://schemas.microsoft.com/office/drawing/2014/main" id="{7425D424-1291-2B0C-C661-E0EA3E3B7404}"/>
              </a:ext>
            </a:extLst>
          </p:cNvPr>
          <p:cNvSpPr>
            <a:spLocks noGrp="1"/>
          </p:cNvSpPr>
          <p:nvPr>
            <p:ph type="body" sz="quarter" idx="11" hasCustomPrompt="1"/>
          </p:nvPr>
        </p:nvSpPr>
        <p:spPr>
          <a:xfrm>
            <a:off x="2768090" y="3557792"/>
            <a:ext cx="6655820" cy="784872"/>
          </a:xfrm>
          <a:prstGeom prst="rect">
            <a:avLst/>
          </a:prstGeom>
        </p:spPr>
        <p:txBody>
          <a:bodyPr/>
          <a:lstStyle>
            <a:lvl1pPr marL="0" indent="0" algn="ctr">
              <a:buFontTx/>
              <a:buNone/>
              <a:defRPr sz="2800" b="1">
                <a:solidFill>
                  <a:schemeClr val="bg1"/>
                </a:solidFill>
                <a:latin typeface="+mn-lt"/>
              </a:defRPr>
            </a:lvl1pPr>
          </a:lstStyle>
          <a:p>
            <a:pPr lvl="0"/>
            <a:r>
              <a:rPr lang="nb-NO" err="1"/>
              <a:t>dinmail@adresse.no</a:t>
            </a:r>
            <a:endParaRPr lang="nb-NO"/>
          </a:p>
        </p:txBody>
      </p:sp>
      <p:cxnSp>
        <p:nvCxnSpPr>
          <p:cNvPr id="16" name="Rett linje 15">
            <a:extLst>
              <a:ext uri="{FF2B5EF4-FFF2-40B4-BE49-F238E27FC236}">
                <a16:creationId xmlns:a16="http://schemas.microsoft.com/office/drawing/2014/main" id="{7CA6EE8D-B38E-986C-EF8D-1F2E16CC29D6}"/>
              </a:ext>
            </a:extLst>
          </p:cNvPr>
          <p:cNvCxnSpPr>
            <a:cxnSpLocks/>
          </p:cNvCxnSpPr>
          <p:nvPr userDrawn="1"/>
        </p:nvCxnSpPr>
        <p:spPr>
          <a:xfrm>
            <a:off x="3048000" y="4342664"/>
            <a:ext cx="609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Bilde 16">
            <a:extLst>
              <a:ext uri="{FF2B5EF4-FFF2-40B4-BE49-F238E27FC236}">
                <a16:creationId xmlns:a16="http://schemas.microsoft.com/office/drawing/2014/main" id="{906CFAC1-4323-AF12-B84C-400BE4B79A2E}"/>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5556011" y="4682718"/>
            <a:ext cx="1079979" cy="1344740"/>
          </a:xfrm>
          <a:prstGeom prst="rect">
            <a:avLst/>
          </a:prstGeom>
        </p:spPr>
      </p:pic>
      <p:sp>
        <p:nvSpPr>
          <p:cNvPr id="9" name="Friform 8">
            <a:extLst>
              <a:ext uri="{FF2B5EF4-FFF2-40B4-BE49-F238E27FC236}">
                <a16:creationId xmlns:a16="http://schemas.microsoft.com/office/drawing/2014/main" id="{C752391D-6B15-A50A-9776-F9464BD35419}"/>
              </a:ext>
            </a:extLst>
          </p:cNvPr>
          <p:cNvSpPr/>
          <p:nvPr userDrawn="1"/>
        </p:nvSpPr>
        <p:spPr>
          <a:xfrm rot="14696780">
            <a:off x="-4546767" y="-2275294"/>
            <a:ext cx="8653550" cy="7388352"/>
          </a:xfrm>
          <a:custGeom>
            <a:avLst/>
            <a:gdLst>
              <a:gd name="connsiteX0" fmla="*/ 6509318 w 8182317"/>
              <a:gd name="connsiteY0" fmla="*/ 165850 h 6986016"/>
              <a:gd name="connsiteX1" fmla="*/ 8182317 w 8182317"/>
              <a:gd name="connsiteY1" fmla="*/ 1838849 h 6986016"/>
              <a:gd name="connsiteX2" fmla="*/ 7006817 w 8182317"/>
              <a:gd name="connsiteY2" fmla="*/ 3436633 h 6986016"/>
              <a:gd name="connsiteX3" fmla="*/ 6984734 w 8182317"/>
              <a:gd name="connsiteY3" fmla="*/ 3442311 h 6986016"/>
              <a:gd name="connsiteX4" fmla="*/ 6981471 w 8182317"/>
              <a:gd name="connsiteY4" fmla="*/ 3313258 h 6986016"/>
              <a:gd name="connsiteX5" fmla="*/ 5445982 w 8182317"/>
              <a:gd name="connsiteY5" fmla="*/ 596551 h 6986016"/>
              <a:gd name="connsiteX6" fmla="*/ 5413379 w 8182317"/>
              <a:gd name="connsiteY6" fmla="*/ 576744 h 6986016"/>
              <a:gd name="connsiteX7" fmla="*/ 5445135 w 8182317"/>
              <a:gd name="connsiteY7" fmla="*/ 547882 h 6986016"/>
              <a:gd name="connsiteX8" fmla="*/ 6509318 w 8182317"/>
              <a:gd name="connsiteY8" fmla="*/ 165850 h 6986016"/>
              <a:gd name="connsiteX9" fmla="*/ 3493008 w 8182317"/>
              <a:gd name="connsiteY9" fmla="*/ 0 h 6986016"/>
              <a:gd name="connsiteX10" fmla="*/ 5157983 w 8182317"/>
              <a:gd name="connsiteY10" fmla="*/ 421587 h 6986016"/>
              <a:gd name="connsiteX11" fmla="*/ 5413379 w 8182317"/>
              <a:gd name="connsiteY11" fmla="*/ 576744 h 6986016"/>
              <a:gd name="connsiteX12" fmla="*/ 5326329 w 8182317"/>
              <a:gd name="connsiteY12" fmla="*/ 655860 h 6986016"/>
              <a:gd name="connsiteX13" fmla="*/ 4836319 w 8182317"/>
              <a:gd name="connsiteY13" fmla="*/ 1838849 h 6986016"/>
              <a:gd name="connsiteX14" fmla="*/ 6509318 w 8182317"/>
              <a:gd name="connsiteY14" fmla="*/ 3511848 h 6986016"/>
              <a:gd name="connsiteX15" fmla="*/ 6846486 w 8182317"/>
              <a:gd name="connsiteY15" fmla="*/ 3477859 h 6986016"/>
              <a:gd name="connsiteX16" fmla="*/ 6984734 w 8182317"/>
              <a:gd name="connsiteY16" fmla="*/ 3442311 h 6986016"/>
              <a:gd name="connsiteX17" fmla="*/ 6986016 w 8182317"/>
              <a:gd name="connsiteY17" fmla="*/ 3493008 h 6986016"/>
              <a:gd name="connsiteX18" fmla="*/ 3493008 w 8182317"/>
              <a:gd name="connsiteY18" fmla="*/ 6986016 h 6986016"/>
              <a:gd name="connsiteX19" fmla="*/ 0 w 8182317"/>
              <a:gd name="connsiteY19" fmla="*/ 3493008 h 6986016"/>
              <a:gd name="connsiteX20" fmla="*/ 3493008 w 8182317"/>
              <a:gd name="connsiteY20" fmla="*/ 0 h 69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317" h="6986016">
                <a:moveTo>
                  <a:pt x="6509318" y="165850"/>
                </a:moveTo>
                <a:cubicBezTo>
                  <a:pt x="7433290" y="165850"/>
                  <a:pt x="8182317" y="914877"/>
                  <a:pt x="8182317" y="1838849"/>
                </a:cubicBezTo>
                <a:cubicBezTo>
                  <a:pt x="8182317" y="2589576"/>
                  <a:pt x="7687842" y="3224813"/>
                  <a:pt x="7006817" y="3436633"/>
                </a:cubicBezTo>
                <a:lnTo>
                  <a:pt x="6984734" y="3442311"/>
                </a:lnTo>
                <a:lnTo>
                  <a:pt x="6981471" y="3313258"/>
                </a:lnTo>
                <a:cubicBezTo>
                  <a:pt x="6924132" y="2182084"/>
                  <a:pt x="6328671" y="1192884"/>
                  <a:pt x="5445982" y="596551"/>
                </a:cubicBezTo>
                <a:lnTo>
                  <a:pt x="5413379" y="576744"/>
                </a:lnTo>
                <a:lnTo>
                  <a:pt x="5445135" y="547882"/>
                </a:lnTo>
                <a:cubicBezTo>
                  <a:pt x="5734328" y="309219"/>
                  <a:pt x="6105080" y="165850"/>
                  <a:pt x="6509318" y="165850"/>
                </a:cubicBezTo>
                <a:close/>
                <a:moveTo>
                  <a:pt x="3493008" y="0"/>
                </a:moveTo>
                <a:cubicBezTo>
                  <a:pt x="4095863" y="0"/>
                  <a:pt x="4663047" y="152722"/>
                  <a:pt x="5157983" y="421587"/>
                </a:cubicBezTo>
                <a:lnTo>
                  <a:pt x="5413379" y="576744"/>
                </a:lnTo>
                <a:lnTo>
                  <a:pt x="5326329" y="655860"/>
                </a:lnTo>
                <a:cubicBezTo>
                  <a:pt x="5023576" y="958613"/>
                  <a:pt x="4836319" y="1376863"/>
                  <a:pt x="4836319" y="1838849"/>
                </a:cubicBezTo>
                <a:cubicBezTo>
                  <a:pt x="4836319" y="2762821"/>
                  <a:pt x="5585346" y="3511848"/>
                  <a:pt x="6509318" y="3511848"/>
                </a:cubicBezTo>
                <a:cubicBezTo>
                  <a:pt x="6624815" y="3511848"/>
                  <a:pt x="6737578" y="3500145"/>
                  <a:pt x="6846486" y="3477859"/>
                </a:cubicBezTo>
                <a:lnTo>
                  <a:pt x="6984734" y="3442311"/>
                </a:lnTo>
                <a:lnTo>
                  <a:pt x="6986016" y="3493008"/>
                </a:lnTo>
                <a:cubicBezTo>
                  <a:pt x="6986016" y="5422143"/>
                  <a:pt x="5422143" y="6986016"/>
                  <a:pt x="3493008" y="6986016"/>
                </a:cubicBezTo>
                <a:cubicBezTo>
                  <a:pt x="1563873" y="6986016"/>
                  <a:pt x="0" y="5422143"/>
                  <a:pt x="0" y="3493008"/>
                </a:cubicBezTo>
                <a:cubicBezTo>
                  <a:pt x="0" y="1563873"/>
                  <a:pt x="1563873" y="0"/>
                  <a:pt x="3493008" y="0"/>
                </a:cubicBezTo>
                <a:close/>
              </a:path>
            </a:pathLst>
          </a:custGeom>
          <a:solidFill>
            <a:schemeClr val="tx2">
              <a:lumMod val="20000"/>
              <a:lumOff val="80000"/>
              <a:alpha val="1868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Friform 9">
            <a:extLst>
              <a:ext uri="{FF2B5EF4-FFF2-40B4-BE49-F238E27FC236}">
                <a16:creationId xmlns:a16="http://schemas.microsoft.com/office/drawing/2014/main" id="{FF80214E-8BF1-DA3B-7B5B-EE8C496FD9D0}"/>
              </a:ext>
            </a:extLst>
          </p:cNvPr>
          <p:cNvSpPr/>
          <p:nvPr userDrawn="1"/>
        </p:nvSpPr>
        <p:spPr>
          <a:xfrm rot="11974177">
            <a:off x="8872453" y="1820774"/>
            <a:ext cx="4068938" cy="3474036"/>
          </a:xfrm>
          <a:custGeom>
            <a:avLst/>
            <a:gdLst>
              <a:gd name="connsiteX0" fmla="*/ 6509318 w 8182317"/>
              <a:gd name="connsiteY0" fmla="*/ 165850 h 6986016"/>
              <a:gd name="connsiteX1" fmla="*/ 8182317 w 8182317"/>
              <a:gd name="connsiteY1" fmla="*/ 1838849 h 6986016"/>
              <a:gd name="connsiteX2" fmla="*/ 7006817 w 8182317"/>
              <a:gd name="connsiteY2" fmla="*/ 3436633 h 6986016"/>
              <a:gd name="connsiteX3" fmla="*/ 6984734 w 8182317"/>
              <a:gd name="connsiteY3" fmla="*/ 3442311 h 6986016"/>
              <a:gd name="connsiteX4" fmla="*/ 6981471 w 8182317"/>
              <a:gd name="connsiteY4" fmla="*/ 3313258 h 6986016"/>
              <a:gd name="connsiteX5" fmla="*/ 5445982 w 8182317"/>
              <a:gd name="connsiteY5" fmla="*/ 596551 h 6986016"/>
              <a:gd name="connsiteX6" fmla="*/ 5413379 w 8182317"/>
              <a:gd name="connsiteY6" fmla="*/ 576744 h 6986016"/>
              <a:gd name="connsiteX7" fmla="*/ 5445135 w 8182317"/>
              <a:gd name="connsiteY7" fmla="*/ 547882 h 6986016"/>
              <a:gd name="connsiteX8" fmla="*/ 6509318 w 8182317"/>
              <a:gd name="connsiteY8" fmla="*/ 165850 h 6986016"/>
              <a:gd name="connsiteX9" fmla="*/ 3493008 w 8182317"/>
              <a:gd name="connsiteY9" fmla="*/ 0 h 6986016"/>
              <a:gd name="connsiteX10" fmla="*/ 5157983 w 8182317"/>
              <a:gd name="connsiteY10" fmla="*/ 421587 h 6986016"/>
              <a:gd name="connsiteX11" fmla="*/ 5413379 w 8182317"/>
              <a:gd name="connsiteY11" fmla="*/ 576744 h 6986016"/>
              <a:gd name="connsiteX12" fmla="*/ 5326329 w 8182317"/>
              <a:gd name="connsiteY12" fmla="*/ 655860 h 6986016"/>
              <a:gd name="connsiteX13" fmla="*/ 4836319 w 8182317"/>
              <a:gd name="connsiteY13" fmla="*/ 1838849 h 6986016"/>
              <a:gd name="connsiteX14" fmla="*/ 6509318 w 8182317"/>
              <a:gd name="connsiteY14" fmla="*/ 3511848 h 6986016"/>
              <a:gd name="connsiteX15" fmla="*/ 6846486 w 8182317"/>
              <a:gd name="connsiteY15" fmla="*/ 3477859 h 6986016"/>
              <a:gd name="connsiteX16" fmla="*/ 6984734 w 8182317"/>
              <a:gd name="connsiteY16" fmla="*/ 3442311 h 6986016"/>
              <a:gd name="connsiteX17" fmla="*/ 6986016 w 8182317"/>
              <a:gd name="connsiteY17" fmla="*/ 3493008 h 6986016"/>
              <a:gd name="connsiteX18" fmla="*/ 3493008 w 8182317"/>
              <a:gd name="connsiteY18" fmla="*/ 6986016 h 6986016"/>
              <a:gd name="connsiteX19" fmla="*/ 0 w 8182317"/>
              <a:gd name="connsiteY19" fmla="*/ 3493008 h 6986016"/>
              <a:gd name="connsiteX20" fmla="*/ 3493008 w 8182317"/>
              <a:gd name="connsiteY20" fmla="*/ 0 h 69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317" h="6986016">
                <a:moveTo>
                  <a:pt x="6509318" y="165850"/>
                </a:moveTo>
                <a:cubicBezTo>
                  <a:pt x="7433290" y="165850"/>
                  <a:pt x="8182317" y="914877"/>
                  <a:pt x="8182317" y="1838849"/>
                </a:cubicBezTo>
                <a:cubicBezTo>
                  <a:pt x="8182317" y="2589576"/>
                  <a:pt x="7687842" y="3224813"/>
                  <a:pt x="7006817" y="3436633"/>
                </a:cubicBezTo>
                <a:lnTo>
                  <a:pt x="6984734" y="3442311"/>
                </a:lnTo>
                <a:lnTo>
                  <a:pt x="6981471" y="3313258"/>
                </a:lnTo>
                <a:cubicBezTo>
                  <a:pt x="6924132" y="2182084"/>
                  <a:pt x="6328671" y="1192884"/>
                  <a:pt x="5445982" y="596551"/>
                </a:cubicBezTo>
                <a:lnTo>
                  <a:pt x="5413379" y="576744"/>
                </a:lnTo>
                <a:lnTo>
                  <a:pt x="5445135" y="547882"/>
                </a:lnTo>
                <a:cubicBezTo>
                  <a:pt x="5734328" y="309219"/>
                  <a:pt x="6105080" y="165850"/>
                  <a:pt x="6509318" y="165850"/>
                </a:cubicBezTo>
                <a:close/>
                <a:moveTo>
                  <a:pt x="3493008" y="0"/>
                </a:moveTo>
                <a:cubicBezTo>
                  <a:pt x="4095863" y="0"/>
                  <a:pt x="4663047" y="152722"/>
                  <a:pt x="5157983" y="421587"/>
                </a:cubicBezTo>
                <a:lnTo>
                  <a:pt x="5413379" y="576744"/>
                </a:lnTo>
                <a:lnTo>
                  <a:pt x="5326329" y="655860"/>
                </a:lnTo>
                <a:cubicBezTo>
                  <a:pt x="5023576" y="958613"/>
                  <a:pt x="4836319" y="1376863"/>
                  <a:pt x="4836319" y="1838849"/>
                </a:cubicBezTo>
                <a:cubicBezTo>
                  <a:pt x="4836319" y="2762821"/>
                  <a:pt x="5585346" y="3511848"/>
                  <a:pt x="6509318" y="3511848"/>
                </a:cubicBezTo>
                <a:cubicBezTo>
                  <a:pt x="6624815" y="3511848"/>
                  <a:pt x="6737578" y="3500145"/>
                  <a:pt x="6846486" y="3477859"/>
                </a:cubicBezTo>
                <a:lnTo>
                  <a:pt x="6984734" y="3442311"/>
                </a:lnTo>
                <a:lnTo>
                  <a:pt x="6986016" y="3493008"/>
                </a:lnTo>
                <a:cubicBezTo>
                  <a:pt x="6986016" y="5422143"/>
                  <a:pt x="5422143" y="6986016"/>
                  <a:pt x="3493008" y="6986016"/>
                </a:cubicBezTo>
                <a:cubicBezTo>
                  <a:pt x="1563873" y="6986016"/>
                  <a:pt x="0" y="5422143"/>
                  <a:pt x="0" y="3493008"/>
                </a:cubicBezTo>
                <a:cubicBezTo>
                  <a:pt x="0" y="1563873"/>
                  <a:pt x="1563873" y="0"/>
                  <a:pt x="3493008" y="0"/>
                </a:cubicBezTo>
                <a:close/>
              </a:path>
            </a:pathLst>
          </a:custGeom>
          <a:solidFill>
            <a:schemeClr val="tx2">
              <a:lumMod val="20000"/>
              <a:lumOff val="80000"/>
              <a:alpha val="1868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2" name="TekstSylinder 1">
            <a:extLst>
              <a:ext uri="{FF2B5EF4-FFF2-40B4-BE49-F238E27FC236}">
                <a16:creationId xmlns:a16="http://schemas.microsoft.com/office/drawing/2014/main" id="{4BFCB01B-2A59-375F-3A46-30DC1DC6CE2B}"/>
              </a:ext>
            </a:extLst>
          </p:cNvPr>
          <p:cNvSpPr txBox="1"/>
          <p:nvPr userDrawn="1"/>
        </p:nvSpPr>
        <p:spPr>
          <a:xfrm>
            <a:off x="3467895" y="6260683"/>
            <a:ext cx="5256210" cy="400110"/>
          </a:xfrm>
          <a:prstGeom prst="rect">
            <a:avLst/>
          </a:prstGeom>
          <a:noFill/>
        </p:spPr>
        <p:txBody>
          <a:bodyPr wrap="square" rtlCol="0">
            <a:spAutoFit/>
          </a:bodyPr>
          <a:lstStyle/>
          <a:p>
            <a:pPr algn="ctr"/>
            <a:r>
              <a:rPr lang="nb-NO" sz="2000" b="0">
                <a:solidFill>
                  <a:schemeClr val="bg1"/>
                </a:solidFill>
                <a:latin typeface="Century Gothic" panose="020B0502020202020204" pitchFamily="34" charset="0"/>
              </a:rPr>
              <a:t>INNSIKT SOM BRINGER DEG VIDERE</a:t>
            </a:r>
            <a:endParaRPr lang="nb-NO" sz="2000" b="0">
              <a:solidFill>
                <a:schemeClr val="bg1"/>
              </a:solidFill>
            </a:endParaRPr>
          </a:p>
        </p:txBody>
      </p:sp>
    </p:spTree>
    <p:extLst>
      <p:ext uri="{BB962C8B-B14F-4D97-AF65-F5344CB8AC3E}">
        <p14:creationId xmlns:p14="http://schemas.microsoft.com/office/powerpoint/2010/main" val="174234368"/>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ningsside_presentasjon_gul">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2" name="Plassholder for tekst 11">
            <a:extLst>
              <a:ext uri="{FF2B5EF4-FFF2-40B4-BE49-F238E27FC236}">
                <a16:creationId xmlns:a16="http://schemas.microsoft.com/office/drawing/2014/main" id="{D5FFB6A2-FA32-3BC2-5466-37E6867764C2}"/>
              </a:ext>
            </a:extLst>
          </p:cNvPr>
          <p:cNvSpPr>
            <a:spLocks noGrp="1"/>
          </p:cNvSpPr>
          <p:nvPr>
            <p:ph type="body" sz="quarter" idx="10" hasCustomPrompt="1"/>
          </p:nvPr>
        </p:nvSpPr>
        <p:spPr>
          <a:xfrm>
            <a:off x="2576796" y="1239663"/>
            <a:ext cx="7038408" cy="1978075"/>
          </a:xfrm>
          <a:prstGeom prst="rect">
            <a:avLst/>
          </a:prstGeom>
        </p:spPr>
        <p:txBody>
          <a:bodyPr anchor="ctr"/>
          <a:lstStyle>
            <a:lvl1pPr marL="0" indent="0" algn="ctr">
              <a:buFontTx/>
              <a:buNone/>
              <a:defRPr sz="3600" b="1">
                <a:solidFill>
                  <a:schemeClr val="tx1"/>
                </a:solidFill>
                <a:latin typeface="+mn-lt"/>
              </a:defRPr>
            </a:lvl1pPr>
            <a:lvl2pPr marL="457200" indent="0">
              <a:buNone/>
              <a:defRPr/>
            </a:lvl2pPr>
          </a:lstStyle>
          <a:p>
            <a:pPr lvl="0"/>
            <a:r>
              <a:rPr lang="nb-NO"/>
              <a:t>VELVALGTE AVSLUTNINGSORD. </a:t>
            </a:r>
          </a:p>
          <a:p>
            <a:pPr lvl="0"/>
            <a:r>
              <a:rPr lang="nb-NO"/>
              <a:t>FOR EKSEMPEL TAKK FOR MEG</a:t>
            </a:r>
          </a:p>
        </p:txBody>
      </p:sp>
      <p:sp>
        <p:nvSpPr>
          <p:cNvPr id="14" name="Plassholder for tekst 13">
            <a:extLst>
              <a:ext uri="{FF2B5EF4-FFF2-40B4-BE49-F238E27FC236}">
                <a16:creationId xmlns:a16="http://schemas.microsoft.com/office/drawing/2014/main" id="{7425D424-1291-2B0C-C661-E0EA3E3B7404}"/>
              </a:ext>
            </a:extLst>
          </p:cNvPr>
          <p:cNvSpPr>
            <a:spLocks noGrp="1"/>
          </p:cNvSpPr>
          <p:nvPr>
            <p:ph type="body" sz="quarter" idx="11" hasCustomPrompt="1"/>
          </p:nvPr>
        </p:nvSpPr>
        <p:spPr>
          <a:xfrm>
            <a:off x="2768090" y="3557792"/>
            <a:ext cx="6655820" cy="784872"/>
          </a:xfrm>
          <a:prstGeom prst="rect">
            <a:avLst/>
          </a:prstGeom>
        </p:spPr>
        <p:txBody>
          <a:bodyPr/>
          <a:lstStyle>
            <a:lvl1pPr marL="0" indent="0" algn="ctr">
              <a:buFontTx/>
              <a:buNone/>
              <a:defRPr sz="2800" b="1">
                <a:solidFill>
                  <a:schemeClr val="tx2"/>
                </a:solidFill>
                <a:latin typeface="+mn-lt"/>
              </a:defRPr>
            </a:lvl1pPr>
          </a:lstStyle>
          <a:p>
            <a:pPr lvl="0"/>
            <a:r>
              <a:rPr lang="nb-NO" err="1"/>
              <a:t>dinmail@adresse.no</a:t>
            </a:r>
            <a:endParaRPr lang="nb-NO"/>
          </a:p>
        </p:txBody>
      </p:sp>
      <p:cxnSp>
        <p:nvCxnSpPr>
          <p:cNvPr id="16" name="Rett linje 15">
            <a:extLst>
              <a:ext uri="{FF2B5EF4-FFF2-40B4-BE49-F238E27FC236}">
                <a16:creationId xmlns:a16="http://schemas.microsoft.com/office/drawing/2014/main" id="{7CA6EE8D-B38E-986C-EF8D-1F2E16CC29D6}"/>
              </a:ext>
            </a:extLst>
          </p:cNvPr>
          <p:cNvCxnSpPr>
            <a:cxnSpLocks/>
          </p:cNvCxnSpPr>
          <p:nvPr userDrawn="1"/>
        </p:nvCxnSpPr>
        <p:spPr>
          <a:xfrm>
            <a:off x="3048000" y="4342664"/>
            <a:ext cx="609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Bilde 16">
            <a:extLst>
              <a:ext uri="{FF2B5EF4-FFF2-40B4-BE49-F238E27FC236}">
                <a16:creationId xmlns:a16="http://schemas.microsoft.com/office/drawing/2014/main" id="{906CFAC1-4323-AF12-B84C-400BE4B79A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6011" y="4682718"/>
            <a:ext cx="1079979" cy="1344740"/>
          </a:xfrm>
          <a:prstGeom prst="rect">
            <a:avLst/>
          </a:prstGeom>
        </p:spPr>
      </p:pic>
      <p:sp>
        <p:nvSpPr>
          <p:cNvPr id="9" name="Friform 8">
            <a:extLst>
              <a:ext uri="{FF2B5EF4-FFF2-40B4-BE49-F238E27FC236}">
                <a16:creationId xmlns:a16="http://schemas.microsoft.com/office/drawing/2014/main" id="{C752391D-6B15-A50A-9776-F9464BD35419}"/>
              </a:ext>
            </a:extLst>
          </p:cNvPr>
          <p:cNvSpPr/>
          <p:nvPr userDrawn="1"/>
        </p:nvSpPr>
        <p:spPr>
          <a:xfrm rot="14696780">
            <a:off x="-4546767" y="-2275294"/>
            <a:ext cx="8653550" cy="7388352"/>
          </a:xfrm>
          <a:custGeom>
            <a:avLst/>
            <a:gdLst>
              <a:gd name="connsiteX0" fmla="*/ 6509318 w 8182317"/>
              <a:gd name="connsiteY0" fmla="*/ 165850 h 6986016"/>
              <a:gd name="connsiteX1" fmla="*/ 8182317 w 8182317"/>
              <a:gd name="connsiteY1" fmla="*/ 1838849 h 6986016"/>
              <a:gd name="connsiteX2" fmla="*/ 7006817 w 8182317"/>
              <a:gd name="connsiteY2" fmla="*/ 3436633 h 6986016"/>
              <a:gd name="connsiteX3" fmla="*/ 6984734 w 8182317"/>
              <a:gd name="connsiteY3" fmla="*/ 3442311 h 6986016"/>
              <a:gd name="connsiteX4" fmla="*/ 6981471 w 8182317"/>
              <a:gd name="connsiteY4" fmla="*/ 3313258 h 6986016"/>
              <a:gd name="connsiteX5" fmla="*/ 5445982 w 8182317"/>
              <a:gd name="connsiteY5" fmla="*/ 596551 h 6986016"/>
              <a:gd name="connsiteX6" fmla="*/ 5413379 w 8182317"/>
              <a:gd name="connsiteY6" fmla="*/ 576744 h 6986016"/>
              <a:gd name="connsiteX7" fmla="*/ 5445135 w 8182317"/>
              <a:gd name="connsiteY7" fmla="*/ 547882 h 6986016"/>
              <a:gd name="connsiteX8" fmla="*/ 6509318 w 8182317"/>
              <a:gd name="connsiteY8" fmla="*/ 165850 h 6986016"/>
              <a:gd name="connsiteX9" fmla="*/ 3493008 w 8182317"/>
              <a:gd name="connsiteY9" fmla="*/ 0 h 6986016"/>
              <a:gd name="connsiteX10" fmla="*/ 5157983 w 8182317"/>
              <a:gd name="connsiteY10" fmla="*/ 421587 h 6986016"/>
              <a:gd name="connsiteX11" fmla="*/ 5413379 w 8182317"/>
              <a:gd name="connsiteY11" fmla="*/ 576744 h 6986016"/>
              <a:gd name="connsiteX12" fmla="*/ 5326329 w 8182317"/>
              <a:gd name="connsiteY12" fmla="*/ 655860 h 6986016"/>
              <a:gd name="connsiteX13" fmla="*/ 4836319 w 8182317"/>
              <a:gd name="connsiteY13" fmla="*/ 1838849 h 6986016"/>
              <a:gd name="connsiteX14" fmla="*/ 6509318 w 8182317"/>
              <a:gd name="connsiteY14" fmla="*/ 3511848 h 6986016"/>
              <a:gd name="connsiteX15" fmla="*/ 6846486 w 8182317"/>
              <a:gd name="connsiteY15" fmla="*/ 3477859 h 6986016"/>
              <a:gd name="connsiteX16" fmla="*/ 6984734 w 8182317"/>
              <a:gd name="connsiteY16" fmla="*/ 3442311 h 6986016"/>
              <a:gd name="connsiteX17" fmla="*/ 6986016 w 8182317"/>
              <a:gd name="connsiteY17" fmla="*/ 3493008 h 6986016"/>
              <a:gd name="connsiteX18" fmla="*/ 3493008 w 8182317"/>
              <a:gd name="connsiteY18" fmla="*/ 6986016 h 6986016"/>
              <a:gd name="connsiteX19" fmla="*/ 0 w 8182317"/>
              <a:gd name="connsiteY19" fmla="*/ 3493008 h 6986016"/>
              <a:gd name="connsiteX20" fmla="*/ 3493008 w 8182317"/>
              <a:gd name="connsiteY20" fmla="*/ 0 h 69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317" h="6986016">
                <a:moveTo>
                  <a:pt x="6509318" y="165850"/>
                </a:moveTo>
                <a:cubicBezTo>
                  <a:pt x="7433290" y="165850"/>
                  <a:pt x="8182317" y="914877"/>
                  <a:pt x="8182317" y="1838849"/>
                </a:cubicBezTo>
                <a:cubicBezTo>
                  <a:pt x="8182317" y="2589576"/>
                  <a:pt x="7687842" y="3224813"/>
                  <a:pt x="7006817" y="3436633"/>
                </a:cubicBezTo>
                <a:lnTo>
                  <a:pt x="6984734" y="3442311"/>
                </a:lnTo>
                <a:lnTo>
                  <a:pt x="6981471" y="3313258"/>
                </a:lnTo>
                <a:cubicBezTo>
                  <a:pt x="6924132" y="2182084"/>
                  <a:pt x="6328671" y="1192884"/>
                  <a:pt x="5445982" y="596551"/>
                </a:cubicBezTo>
                <a:lnTo>
                  <a:pt x="5413379" y="576744"/>
                </a:lnTo>
                <a:lnTo>
                  <a:pt x="5445135" y="547882"/>
                </a:lnTo>
                <a:cubicBezTo>
                  <a:pt x="5734328" y="309219"/>
                  <a:pt x="6105080" y="165850"/>
                  <a:pt x="6509318" y="165850"/>
                </a:cubicBezTo>
                <a:close/>
                <a:moveTo>
                  <a:pt x="3493008" y="0"/>
                </a:moveTo>
                <a:cubicBezTo>
                  <a:pt x="4095863" y="0"/>
                  <a:pt x="4663047" y="152722"/>
                  <a:pt x="5157983" y="421587"/>
                </a:cubicBezTo>
                <a:lnTo>
                  <a:pt x="5413379" y="576744"/>
                </a:lnTo>
                <a:lnTo>
                  <a:pt x="5326329" y="655860"/>
                </a:lnTo>
                <a:cubicBezTo>
                  <a:pt x="5023576" y="958613"/>
                  <a:pt x="4836319" y="1376863"/>
                  <a:pt x="4836319" y="1838849"/>
                </a:cubicBezTo>
                <a:cubicBezTo>
                  <a:pt x="4836319" y="2762821"/>
                  <a:pt x="5585346" y="3511848"/>
                  <a:pt x="6509318" y="3511848"/>
                </a:cubicBezTo>
                <a:cubicBezTo>
                  <a:pt x="6624815" y="3511848"/>
                  <a:pt x="6737578" y="3500145"/>
                  <a:pt x="6846486" y="3477859"/>
                </a:cubicBezTo>
                <a:lnTo>
                  <a:pt x="6984734" y="3442311"/>
                </a:lnTo>
                <a:lnTo>
                  <a:pt x="6986016" y="3493008"/>
                </a:lnTo>
                <a:cubicBezTo>
                  <a:pt x="6986016" y="5422143"/>
                  <a:pt x="5422143" y="6986016"/>
                  <a:pt x="3493008" y="6986016"/>
                </a:cubicBezTo>
                <a:cubicBezTo>
                  <a:pt x="1563873" y="6986016"/>
                  <a:pt x="0" y="5422143"/>
                  <a:pt x="0" y="3493008"/>
                </a:cubicBezTo>
                <a:cubicBezTo>
                  <a:pt x="0" y="1563873"/>
                  <a:pt x="1563873" y="0"/>
                  <a:pt x="3493008" y="0"/>
                </a:cubicBezTo>
                <a:close/>
              </a:path>
            </a:pathLst>
          </a:custGeom>
          <a:solidFill>
            <a:schemeClr val="tx2">
              <a:alpha val="719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Friform 9">
            <a:extLst>
              <a:ext uri="{FF2B5EF4-FFF2-40B4-BE49-F238E27FC236}">
                <a16:creationId xmlns:a16="http://schemas.microsoft.com/office/drawing/2014/main" id="{FF80214E-8BF1-DA3B-7B5B-EE8C496FD9D0}"/>
              </a:ext>
            </a:extLst>
          </p:cNvPr>
          <p:cNvSpPr/>
          <p:nvPr userDrawn="1"/>
        </p:nvSpPr>
        <p:spPr>
          <a:xfrm rot="11974177">
            <a:off x="8872453" y="1820774"/>
            <a:ext cx="4068938" cy="3474036"/>
          </a:xfrm>
          <a:custGeom>
            <a:avLst/>
            <a:gdLst>
              <a:gd name="connsiteX0" fmla="*/ 6509318 w 8182317"/>
              <a:gd name="connsiteY0" fmla="*/ 165850 h 6986016"/>
              <a:gd name="connsiteX1" fmla="*/ 8182317 w 8182317"/>
              <a:gd name="connsiteY1" fmla="*/ 1838849 h 6986016"/>
              <a:gd name="connsiteX2" fmla="*/ 7006817 w 8182317"/>
              <a:gd name="connsiteY2" fmla="*/ 3436633 h 6986016"/>
              <a:gd name="connsiteX3" fmla="*/ 6984734 w 8182317"/>
              <a:gd name="connsiteY3" fmla="*/ 3442311 h 6986016"/>
              <a:gd name="connsiteX4" fmla="*/ 6981471 w 8182317"/>
              <a:gd name="connsiteY4" fmla="*/ 3313258 h 6986016"/>
              <a:gd name="connsiteX5" fmla="*/ 5445982 w 8182317"/>
              <a:gd name="connsiteY5" fmla="*/ 596551 h 6986016"/>
              <a:gd name="connsiteX6" fmla="*/ 5413379 w 8182317"/>
              <a:gd name="connsiteY6" fmla="*/ 576744 h 6986016"/>
              <a:gd name="connsiteX7" fmla="*/ 5445135 w 8182317"/>
              <a:gd name="connsiteY7" fmla="*/ 547882 h 6986016"/>
              <a:gd name="connsiteX8" fmla="*/ 6509318 w 8182317"/>
              <a:gd name="connsiteY8" fmla="*/ 165850 h 6986016"/>
              <a:gd name="connsiteX9" fmla="*/ 3493008 w 8182317"/>
              <a:gd name="connsiteY9" fmla="*/ 0 h 6986016"/>
              <a:gd name="connsiteX10" fmla="*/ 5157983 w 8182317"/>
              <a:gd name="connsiteY10" fmla="*/ 421587 h 6986016"/>
              <a:gd name="connsiteX11" fmla="*/ 5413379 w 8182317"/>
              <a:gd name="connsiteY11" fmla="*/ 576744 h 6986016"/>
              <a:gd name="connsiteX12" fmla="*/ 5326329 w 8182317"/>
              <a:gd name="connsiteY12" fmla="*/ 655860 h 6986016"/>
              <a:gd name="connsiteX13" fmla="*/ 4836319 w 8182317"/>
              <a:gd name="connsiteY13" fmla="*/ 1838849 h 6986016"/>
              <a:gd name="connsiteX14" fmla="*/ 6509318 w 8182317"/>
              <a:gd name="connsiteY14" fmla="*/ 3511848 h 6986016"/>
              <a:gd name="connsiteX15" fmla="*/ 6846486 w 8182317"/>
              <a:gd name="connsiteY15" fmla="*/ 3477859 h 6986016"/>
              <a:gd name="connsiteX16" fmla="*/ 6984734 w 8182317"/>
              <a:gd name="connsiteY16" fmla="*/ 3442311 h 6986016"/>
              <a:gd name="connsiteX17" fmla="*/ 6986016 w 8182317"/>
              <a:gd name="connsiteY17" fmla="*/ 3493008 h 6986016"/>
              <a:gd name="connsiteX18" fmla="*/ 3493008 w 8182317"/>
              <a:gd name="connsiteY18" fmla="*/ 6986016 h 6986016"/>
              <a:gd name="connsiteX19" fmla="*/ 0 w 8182317"/>
              <a:gd name="connsiteY19" fmla="*/ 3493008 h 6986016"/>
              <a:gd name="connsiteX20" fmla="*/ 3493008 w 8182317"/>
              <a:gd name="connsiteY20" fmla="*/ 0 h 69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317" h="6986016">
                <a:moveTo>
                  <a:pt x="6509318" y="165850"/>
                </a:moveTo>
                <a:cubicBezTo>
                  <a:pt x="7433290" y="165850"/>
                  <a:pt x="8182317" y="914877"/>
                  <a:pt x="8182317" y="1838849"/>
                </a:cubicBezTo>
                <a:cubicBezTo>
                  <a:pt x="8182317" y="2589576"/>
                  <a:pt x="7687842" y="3224813"/>
                  <a:pt x="7006817" y="3436633"/>
                </a:cubicBezTo>
                <a:lnTo>
                  <a:pt x="6984734" y="3442311"/>
                </a:lnTo>
                <a:lnTo>
                  <a:pt x="6981471" y="3313258"/>
                </a:lnTo>
                <a:cubicBezTo>
                  <a:pt x="6924132" y="2182084"/>
                  <a:pt x="6328671" y="1192884"/>
                  <a:pt x="5445982" y="596551"/>
                </a:cubicBezTo>
                <a:lnTo>
                  <a:pt x="5413379" y="576744"/>
                </a:lnTo>
                <a:lnTo>
                  <a:pt x="5445135" y="547882"/>
                </a:lnTo>
                <a:cubicBezTo>
                  <a:pt x="5734328" y="309219"/>
                  <a:pt x="6105080" y="165850"/>
                  <a:pt x="6509318" y="165850"/>
                </a:cubicBezTo>
                <a:close/>
                <a:moveTo>
                  <a:pt x="3493008" y="0"/>
                </a:moveTo>
                <a:cubicBezTo>
                  <a:pt x="4095863" y="0"/>
                  <a:pt x="4663047" y="152722"/>
                  <a:pt x="5157983" y="421587"/>
                </a:cubicBezTo>
                <a:lnTo>
                  <a:pt x="5413379" y="576744"/>
                </a:lnTo>
                <a:lnTo>
                  <a:pt x="5326329" y="655860"/>
                </a:lnTo>
                <a:cubicBezTo>
                  <a:pt x="5023576" y="958613"/>
                  <a:pt x="4836319" y="1376863"/>
                  <a:pt x="4836319" y="1838849"/>
                </a:cubicBezTo>
                <a:cubicBezTo>
                  <a:pt x="4836319" y="2762821"/>
                  <a:pt x="5585346" y="3511848"/>
                  <a:pt x="6509318" y="3511848"/>
                </a:cubicBezTo>
                <a:cubicBezTo>
                  <a:pt x="6624815" y="3511848"/>
                  <a:pt x="6737578" y="3500145"/>
                  <a:pt x="6846486" y="3477859"/>
                </a:cubicBezTo>
                <a:lnTo>
                  <a:pt x="6984734" y="3442311"/>
                </a:lnTo>
                <a:lnTo>
                  <a:pt x="6986016" y="3493008"/>
                </a:lnTo>
                <a:cubicBezTo>
                  <a:pt x="6986016" y="5422143"/>
                  <a:pt x="5422143" y="6986016"/>
                  <a:pt x="3493008" y="6986016"/>
                </a:cubicBezTo>
                <a:cubicBezTo>
                  <a:pt x="1563873" y="6986016"/>
                  <a:pt x="0" y="5422143"/>
                  <a:pt x="0" y="3493008"/>
                </a:cubicBezTo>
                <a:cubicBezTo>
                  <a:pt x="0" y="1563873"/>
                  <a:pt x="1563873" y="0"/>
                  <a:pt x="3493008" y="0"/>
                </a:cubicBezTo>
                <a:close/>
              </a:path>
            </a:pathLst>
          </a:custGeom>
          <a:solidFill>
            <a:schemeClr val="tx2">
              <a:alpha val="719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2" name="TekstSylinder 1">
            <a:extLst>
              <a:ext uri="{FF2B5EF4-FFF2-40B4-BE49-F238E27FC236}">
                <a16:creationId xmlns:a16="http://schemas.microsoft.com/office/drawing/2014/main" id="{60FEDEDC-E70E-616D-E5BC-3DC9DEE69E3E}"/>
              </a:ext>
            </a:extLst>
          </p:cNvPr>
          <p:cNvSpPr txBox="1"/>
          <p:nvPr userDrawn="1"/>
        </p:nvSpPr>
        <p:spPr>
          <a:xfrm>
            <a:off x="3467895" y="6260683"/>
            <a:ext cx="5256210" cy="400110"/>
          </a:xfrm>
          <a:prstGeom prst="rect">
            <a:avLst/>
          </a:prstGeom>
          <a:noFill/>
        </p:spPr>
        <p:txBody>
          <a:bodyPr wrap="square" rtlCol="0">
            <a:spAutoFit/>
          </a:bodyPr>
          <a:lstStyle/>
          <a:p>
            <a:pPr algn="ctr"/>
            <a:r>
              <a:rPr lang="nb-NO" sz="2000" b="0">
                <a:solidFill>
                  <a:schemeClr val="accent6"/>
                </a:solidFill>
                <a:latin typeface="Century Gothic" panose="020B0502020202020204" pitchFamily="34" charset="0"/>
              </a:rPr>
              <a:t>INNSIKT SOM BRINGER DEG VIDERE</a:t>
            </a:r>
            <a:endParaRPr lang="nb-NO" sz="2000" b="0">
              <a:solidFill>
                <a:schemeClr val="accent6"/>
              </a:solidFill>
            </a:endParaRPr>
          </a:p>
        </p:txBody>
      </p:sp>
    </p:spTree>
    <p:extLst>
      <p:ext uri="{BB962C8B-B14F-4D97-AF65-F5344CB8AC3E}">
        <p14:creationId xmlns:p14="http://schemas.microsoft.com/office/powerpoint/2010/main" val="376395791"/>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UNG_1">
    <p:bg>
      <p:bgPr>
        <a:solidFill>
          <a:srgbClr val="ECE8F3"/>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169933-4694-4A4A-97A4-5DBFD01BC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3296369829"/>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UNG_2">
    <p:bg>
      <p:bgPr>
        <a:solidFill>
          <a:srgbClr val="ECE8F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FAA77C6-77B8-5A1D-8A1B-9056702FE6DF}"/>
              </a:ext>
            </a:extLst>
          </p:cNvPr>
          <p:cNvSpPr/>
          <p:nvPr userDrawn="1"/>
        </p:nvSpPr>
        <p:spPr>
          <a:xfrm>
            <a:off x="0" y="0"/>
            <a:ext cx="12192000" cy="6858000"/>
          </a:xfrm>
          <a:prstGeom prst="rect">
            <a:avLst/>
          </a:prstGeom>
          <a:gradFill>
            <a:gsLst>
              <a:gs pos="0">
                <a:srgbClr val="736290">
                  <a:lumMod val="77966"/>
                  <a:lumOff val="22034"/>
                </a:srgbClr>
              </a:gs>
              <a:gs pos="33000">
                <a:srgbClr val="A08DC4">
                  <a:lumMod val="77000"/>
                  <a:lumOff val="23000"/>
                </a:srgbClr>
              </a:gs>
              <a:gs pos="100000">
                <a:srgbClr val="ECE8F3">
                  <a:lumMod val="73180"/>
                  <a:lumOff val="26820"/>
                  <a:alpha val="92239"/>
                </a:srgbClr>
              </a:gs>
              <a:gs pos="100000">
                <a:srgbClr val="ECE8F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id="{4F3E51F7-61C2-A0EE-906C-435DEAA54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1098292736"/>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re innsikter med kommentar grønn">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7C600A06-6E29-1243-B88C-1C6B0644DB55}"/>
              </a:ext>
            </a:extLst>
          </p:cNvPr>
          <p:cNvSpPr>
            <a:spLocks noGrp="1"/>
          </p:cNvSpPr>
          <p:nvPr>
            <p:ph type="sldNum" sz="quarter" idx="10"/>
          </p:nvPr>
        </p:nvSpPr>
        <p:spPr/>
        <p:txBody>
          <a:bodyPr/>
          <a:lstStyle/>
          <a:p>
            <a:fld id="{2A7D75EB-BD23-FF4F-80AE-955DA86030AC}" type="slidenum">
              <a:rPr lang="nb-NO" smtClean="0"/>
              <a:pPr/>
              <a:t>‹nr.›</a:t>
            </a:fld>
            <a:endParaRPr lang="nb-NO"/>
          </a:p>
        </p:txBody>
      </p:sp>
      <p:sp>
        <p:nvSpPr>
          <p:cNvPr id="5" name="Rektangel 4">
            <a:extLst>
              <a:ext uri="{FF2B5EF4-FFF2-40B4-BE49-F238E27FC236}">
                <a16:creationId xmlns:a16="http://schemas.microsoft.com/office/drawing/2014/main" id="{485C695D-4FC3-5347-B6AD-0CFD4BE9F776}"/>
              </a:ext>
            </a:extLst>
          </p:cNvPr>
          <p:cNvSpPr/>
          <p:nvPr userDrawn="1"/>
        </p:nvSpPr>
        <p:spPr>
          <a:xfrm>
            <a:off x="0" y="0"/>
            <a:ext cx="2989943" cy="6873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4" name="Ellipse 23">
            <a:extLst>
              <a:ext uri="{FF2B5EF4-FFF2-40B4-BE49-F238E27FC236}">
                <a16:creationId xmlns:a16="http://schemas.microsoft.com/office/drawing/2014/main" id="{F59A8EA4-D4A3-9D46-A63B-52B7D9B4B621}"/>
              </a:ext>
            </a:extLst>
          </p:cNvPr>
          <p:cNvSpPr/>
          <p:nvPr userDrawn="1"/>
        </p:nvSpPr>
        <p:spPr>
          <a:xfrm>
            <a:off x="4093029" y="769257"/>
            <a:ext cx="1088571" cy="1088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latin typeface="Century Gothic" panose="020B0502020202020204" pitchFamily="34" charset="0"/>
                <a:ea typeface="Arial" charset="0"/>
                <a:cs typeface="Arial" charset="0"/>
              </a:rPr>
              <a:t>1</a:t>
            </a:r>
          </a:p>
        </p:txBody>
      </p:sp>
      <p:sp>
        <p:nvSpPr>
          <p:cNvPr id="25" name="Ellipse 24">
            <a:extLst>
              <a:ext uri="{FF2B5EF4-FFF2-40B4-BE49-F238E27FC236}">
                <a16:creationId xmlns:a16="http://schemas.microsoft.com/office/drawing/2014/main" id="{096B5DE6-8ABA-0A4D-B53C-CA5518C40218}"/>
              </a:ext>
            </a:extLst>
          </p:cNvPr>
          <p:cNvSpPr/>
          <p:nvPr userDrawn="1"/>
        </p:nvSpPr>
        <p:spPr>
          <a:xfrm>
            <a:off x="6910042" y="769257"/>
            <a:ext cx="1088571" cy="1088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latin typeface="Century Gothic" panose="020B0502020202020204" pitchFamily="34" charset="0"/>
                <a:ea typeface="Arial" charset="0"/>
                <a:cs typeface="Arial" charset="0"/>
              </a:rPr>
              <a:t>2</a:t>
            </a:r>
          </a:p>
        </p:txBody>
      </p:sp>
      <p:sp>
        <p:nvSpPr>
          <p:cNvPr id="26" name="Ellipse 25">
            <a:extLst>
              <a:ext uri="{FF2B5EF4-FFF2-40B4-BE49-F238E27FC236}">
                <a16:creationId xmlns:a16="http://schemas.microsoft.com/office/drawing/2014/main" id="{D7F52D60-60FE-8943-88A3-5F7DFD46F5A5}"/>
              </a:ext>
            </a:extLst>
          </p:cNvPr>
          <p:cNvSpPr/>
          <p:nvPr userDrawn="1"/>
        </p:nvSpPr>
        <p:spPr>
          <a:xfrm>
            <a:off x="9727055" y="769256"/>
            <a:ext cx="1088571" cy="1088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latin typeface="Century Gothic" panose="020B0502020202020204" pitchFamily="34" charset="0"/>
                <a:ea typeface="Arial" charset="0"/>
                <a:cs typeface="Arial" charset="0"/>
              </a:rPr>
              <a:t>3</a:t>
            </a:r>
          </a:p>
        </p:txBody>
      </p:sp>
      <p:sp>
        <p:nvSpPr>
          <p:cNvPr id="32" name="Plassholder for tekst 31">
            <a:extLst>
              <a:ext uri="{FF2B5EF4-FFF2-40B4-BE49-F238E27FC236}">
                <a16:creationId xmlns:a16="http://schemas.microsoft.com/office/drawing/2014/main" id="{42741794-BBFB-D74C-AE61-80F9EDD6F133}"/>
              </a:ext>
            </a:extLst>
          </p:cNvPr>
          <p:cNvSpPr>
            <a:spLocks noGrp="1"/>
          </p:cNvSpPr>
          <p:nvPr>
            <p:ph type="body" sz="quarter" idx="15" hasCustomPrompt="1"/>
          </p:nvPr>
        </p:nvSpPr>
        <p:spPr>
          <a:xfrm>
            <a:off x="3373424" y="2021183"/>
            <a:ext cx="2457687" cy="1823930"/>
          </a:xfrm>
          <a:prstGeom prst="rect">
            <a:avLst/>
          </a:prstGeom>
        </p:spPr>
        <p:txBody>
          <a:bodyPr>
            <a:normAutofit/>
          </a:bodyPr>
          <a:lstStyle>
            <a:lvl1pPr marL="0" indent="0" algn="ctr">
              <a:buNone/>
              <a:defRPr sz="2000">
                <a:solidFill>
                  <a:schemeClr val="accent6"/>
                </a:solidFill>
                <a:latin typeface="Century Gothic" panose="020B0502020202020204" pitchFamily="34" charset="0"/>
              </a:defRPr>
            </a:lvl1pPr>
          </a:lstStyle>
          <a:p>
            <a:pPr lvl="0"/>
            <a:r>
              <a:rPr lang="nb-NO"/>
              <a:t>Skriv inn innsikt/ funn </a:t>
            </a:r>
            <a:r>
              <a:rPr lang="nb-NO" err="1"/>
              <a:t>nr</a:t>
            </a:r>
            <a:r>
              <a:rPr lang="nb-NO"/>
              <a:t> 1</a:t>
            </a:r>
          </a:p>
        </p:txBody>
      </p:sp>
      <p:sp>
        <p:nvSpPr>
          <p:cNvPr id="33" name="Plassholder for tekst 31">
            <a:extLst>
              <a:ext uri="{FF2B5EF4-FFF2-40B4-BE49-F238E27FC236}">
                <a16:creationId xmlns:a16="http://schemas.microsoft.com/office/drawing/2014/main" id="{E02CB417-1777-0E4A-ABD6-EF6EEF6049D0}"/>
              </a:ext>
            </a:extLst>
          </p:cNvPr>
          <p:cNvSpPr>
            <a:spLocks noGrp="1"/>
          </p:cNvSpPr>
          <p:nvPr>
            <p:ph type="body" sz="quarter" idx="16" hasCustomPrompt="1"/>
          </p:nvPr>
        </p:nvSpPr>
        <p:spPr>
          <a:xfrm>
            <a:off x="6225483" y="2021183"/>
            <a:ext cx="2457687" cy="1823930"/>
          </a:xfrm>
          <a:prstGeom prst="rect">
            <a:avLst/>
          </a:prstGeom>
        </p:spPr>
        <p:txBody>
          <a:bodyPr>
            <a:normAutofit/>
          </a:bodyPr>
          <a:lstStyle>
            <a:lvl1pPr marL="0" indent="0" algn="ctr">
              <a:buNone/>
              <a:defRPr sz="2000">
                <a:solidFill>
                  <a:schemeClr val="accent6"/>
                </a:solidFill>
                <a:latin typeface="Century Gothic" panose="020B0502020202020204" pitchFamily="34" charset="0"/>
              </a:defRPr>
            </a:lvl1pPr>
          </a:lstStyle>
          <a:p>
            <a:pPr lvl="0"/>
            <a:r>
              <a:rPr lang="nb-NO"/>
              <a:t>Skriv inn innsikt/ funn </a:t>
            </a:r>
            <a:r>
              <a:rPr lang="nb-NO" err="1"/>
              <a:t>nr</a:t>
            </a:r>
            <a:r>
              <a:rPr lang="nb-NO"/>
              <a:t> 2</a:t>
            </a:r>
          </a:p>
        </p:txBody>
      </p:sp>
      <p:sp>
        <p:nvSpPr>
          <p:cNvPr id="34" name="Plassholder for tekst 31">
            <a:extLst>
              <a:ext uri="{FF2B5EF4-FFF2-40B4-BE49-F238E27FC236}">
                <a16:creationId xmlns:a16="http://schemas.microsoft.com/office/drawing/2014/main" id="{BD13765C-7F7A-9C4D-88FB-31450E83CA9F}"/>
              </a:ext>
            </a:extLst>
          </p:cNvPr>
          <p:cNvSpPr>
            <a:spLocks noGrp="1"/>
          </p:cNvSpPr>
          <p:nvPr>
            <p:ph type="body" sz="quarter" idx="17" hasCustomPrompt="1"/>
          </p:nvPr>
        </p:nvSpPr>
        <p:spPr>
          <a:xfrm>
            <a:off x="9042496" y="2021183"/>
            <a:ext cx="2457687" cy="1823930"/>
          </a:xfrm>
          <a:prstGeom prst="rect">
            <a:avLst/>
          </a:prstGeom>
        </p:spPr>
        <p:txBody>
          <a:bodyPr>
            <a:normAutofit/>
          </a:bodyPr>
          <a:lstStyle>
            <a:lvl1pPr marL="0" indent="0" algn="ctr">
              <a:buNone/>
              <a:defRPr sz="2000">
                <a:solidFill>
                  <a:schemeClr val="accent6"/>
                </a:solidFill>
                <a:latin typeface="Century Gothic" panose="020B0502020202020204" pitchFamily="34" charset="0"/>
              </a:defRPr>
            </a:lvl1pPr>
          </a:lstStyle>
          <a:p>
            <a:pPr lvl="0"/>
            <a:r>
              <a:rPr lang="nb-NO"/>
              <a:t>Skriv inn innsikt/ funn </a:t>
            </a:r>
            <a:r>
              <a:rPr lang="nb-NO" err="1"/>
              <a:t>nr</a:t>
            </a:r>
            <a:r>
              <a:rPr lang="nb-NO"/>
              <a:t> 3</a:t>
            </a:r>
          </a:p>
        </p:txBody>
      </p:sp>
      <p:sp>
        <p:nvSpPr>
          <p:cNvPr id="35" name="Plassholder for tekst 31">
            <a:extLst>
              <a:ext uri="{FF2B5EF4-FFF2-40B4-BE49-F238E27FC236}">
                <a16:creationId xmlns:a16="http://schemas.microsoft.com/office/drawing/2014/main" id="{B03A9EBB-340F-1842-9705-E93AA6684EF2}"/>
              </a:ext>
            </a:extLst>
          </p:cNvPr>
          <p:cNvSpPr>
            <a:spLocks noGrp="1"/>
          </p:cNvSpPr>
          <p:nvPr>
            <p:ph type="body" sz="quarter" idx="18" hasCustomPrompt="1"/>
          </p:nvPr>
        </p:nvSpPr>
        <p:spPr>
          <a:xfrm>
            <a:off x="3373423" y="4442819"/>
            <a:ext cx="2457687" cy="2052573"/>
          </a:xfrm>
          <a:prstGeom prst="rect">
            <a:avLst/>
          </a:prstGeom>
        </p:spPr>
        <p:txBody>
          <a:bodyPr>
            <a:normAutofit/>
          </a:bodyPr>
          <a:lstStyle>
            <a:lvl1pPr marL="0" indent="0" algn="ctr">
              <a:buNone/>
              <a:defRPr sz="1600">
                <a:solidFill>
                  <a:schemeClr val="accent6"/>
                </a:solidFill>
                <a:latin typeface="Arial" panose="020B0604020202020204" pitchFamily="34" charset="0"/>
                <a:cs typeface="Arial" panose="020B0604020202020204" pitchFamily="34" charset="0"/>
              </a:defRPr>
            </a:lvl1pPr>
          </a:lstStyle>
          <a:p>
            <a:pPr lvl="0"/>
            <a:r>
              <a:rPr lang="nb-NO"/>
              <a:t>Utfyllende analyse og beskrivelse om innsikt/ funn </a:t>
            </a:r>
            <a:r>
              <a:rPr lang="nb-NO" err="1"/>
              <a:t>nr</a:t>
            </a:r>
            <a:r>
              <a:rPr lang="nb-NO"/>
              <a:t> 1</a:t>
            </a:r>
          </a:p>
        </p:txBody>
      </p:sp>
      <p:sp>
        <p:nvSpPr>
          <p:cNvPr id="37" name="Plassholder for tekst 31">
            <a:extLst>
              <a:ext uri="{FF2B5EF4-FFF2-40B4-BE49-F238E27FC236}">
                <a16:creationId xmlns:a16="http://schemas.microsoft.com/office/drawing/2014/main" id="{614D7501-37D0-8B47-8675-E0D201542199}"/>
              </a:ext>
            </a:extLst>
          </p:cNvPr>
          <p:cNvSpPr>
            <a:spLocks noGrp="1"/>
          </p:cNvSpPr>
          <p:nvPr>
            <p:ph type="body" sz="quarter" idx="19" hasCustomPrompt="1"/>
          </p:nvPr>
        </p:nvSpPr>
        <p:spPr>
          <a:xfrm>
            <a:off x="6214590" y="4449938"/>
            <a:ext cx="2457687" cy="2052573"/>
          </a:xfrm>
          <a:prstGeom prst="rect">
            <a:avLst/>
          </a:prstGeom>
        </p:spPr>
        <p:txBody>
          <a:bodyPr>
            <a:normAutofit/>
          </a:bodyPr>
          <a:lstStyle>
            <a:lvl1pPr marL="0" indent="0" algn="ctr">
              <a:buNone/>
              <a:defRPr sz="1600">
                <a:solidFill>
                  <a:schemeClr val="accent6"/>
                </a:solidFill>
                <a:latin typeface="Arial" panose="020B0604020202020204" pitchFamily="34" charset="0"/>
                <a:cs typeface="Arial" panose="020B0604020202020204" pitchFamily="34" charset="0"/>
              </a:defRPr>
            </a:lvl1pPr>
          </a:lstStyle>
          <a:p>
            <a:pPr lvl="0"/>
            <a:r>
              <a:rPr lang="nb-NO"/>
              <a:t>Utfyllende analyse og beskrivelse om innsikt/ funn </a:t>
            </a:r>
            <a:r>
              <a:rPr lang="nb-NO" err="1"/>
              <a:t>nr</a:t>
            </a:r>
            <a:r>
              <a:rPr lang="nb-NO"/>
              <a:t> 2</a:t>
            </a:r>
          </a:p>
        </p:txBody>
      </p:sp>
      <p:sp>
        <p:nvSpPr>
          <p:cNvPr id="38" name="Plassholder for tekst 31">
            <a:extLst>
              <a:ext uri="{FF2B5EF4-FFF2-40B4-BE49-F238E27FC236}">
                <a16:creationId xmlns:a16="http://schemas.microsoft.com/office/drawing/2014/main" id="{A006582E-7D37-884E-99FD-A3428832D0AD}"/>
              </a:ext>
            </a:extLst>
          </p:cNvPr>
          <p:cNvSpPr>
            <a:spLocks noGrp="1"/>
          </p:cNvSpPr>
          <p:nvPr>
            <p:ph type="body" sz="quarter" idx="20" hasCustomPrompt="1"/>
          </p:nvPr>
        </p:nvSpPr>
        <p:spPr>
          <a:xfrm>
            <a:off x="9055757" y="4457057"/>
            <a:ext cx="2457687" cy="2052573"/>
          </a:xfrm>
          <a:prstGeom prst="rect">
            <a:avLst/>
          </a:prstGeom>
        </p:spPr>
        <p:txBody>
          <a:bodyPr>
            <a:normAutofit/>
          </a:bodyPr>
          <a:lstStyle>
            <a:lvl1pPr marL="0" indent="0" algn="ctr">
              <a:buNone/>
              <a:defRPr sz="1600">
                <a:solidFill>
                  <a:schemeClr val="accent6"/>
                </a:solidFill>
                <a:latin typeface="Arial" panose="020B0604020202020204" pitchFamily="34" charset="0"/>
                <a:cs typeface="Arial" panose="020B0604020202020204" pitchFamily="34" charset="0"/>
              </a:defRPr>
            </a:lvl1pPr>
          </a:lstStyle>
          <a:p>
            <a:pPr lvl="0"/>
            <a:r>
              <a:rPr lang="nb-NO"/>
              <a:t>Utfyllende analyse og beskrivelse om innsikt/ funn </a:t>
            </a:r>
            <a:r>
              <a:rPr lang="nb-NO" err="1"/>
              <a:t>nr</a:t>
            </a:r>
            <a:r>
              <a:rPr lang="nb-NO"/>
              <a:t> 3</a:t>
            </a:r>
          </a:p>
        </p:txBody>
      </p:sp>
      <p:sp>
        <p:nvSpPr>
          <p:cNvPr id="39" name="Ellipse 38">
            <a:extLst>
              <a:ext uri="{FF2B5EF4-FFF2-40B4-BE49-F238E27FC236}">
                <a16:creationId xmlns:a16="http://schemas.microsoft.com/office/drawing/2014/main" id="{0481E0E5-AAA1-CA45-8DAD-5DE653EEC8A2}"/>
              </a:ext>
            </a:extLst>
          </p:cNvPr>
          <p:cNvSpPr/>
          <p:nvPr userDrawn="1"/>
        </p:nvSpPr>
        <p:spPr>
          <a:xfrm>
            <a:off x="4507924" y="4053183"/>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40" name="Ellipse 39">
            <a:extLst>
              <a:ext uri="{FF2B5EF4-FFF2-40B4-BE49-F238E27FC236}">
                <a16:creationId xmlns:a16="http://schemas.microsoft.com/office/drawing/2014/main" id="{E147E96E-D8CC-C143-A274-3429F8BA9C3E}"/>
              </a:ext>
            </a:extLst>
          </p:cNvPr>
          <p:cNvSpPr/>
          <p:nvPr userDrawn="1"/>
        </p:nvSpPr>
        <p:spPr>
          <a:xfrm>
            <a:off x="7359983" y="4053183"/>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41" name="Ellipse 40">
            <a:extLst>
              <a:ext uri="{FF2B5EF4-FFF2-40B4-BE49-F238E27FC236}">
                <a16:creationId xmlns:a16="http://schemas.microsoft.com/office/drawing/2014/main" id="{B79ABBBD-289E-E74B-BFC9-B8750F0EAA68}"/>
              </a:ext>
            </a:extLst>
          </p:cNvPr>
          <p:cNvSpPr/>
          <p:nvPr userDrawn="1"/>
        </p:nvSpPr>
        <p:spPr>
          <a:xfrm>
            <a:off x="10212042" y="4053183"/>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42" name="Bilde 41">
            <a:extLst>
              <a:ext uri="{FF2B5EF4-FFF2-40B4-BE49-F238E27FC236}">
                <a16:creationId xmlns:a16="http://schemas.microsoft.com/office/drawing/2014/main" id="{E1DCD4A8-6396-6140-805B-26E952D2A86E}"/>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rot="16200000">
            <a:off x="-34971" y="4801844"/>
            <a:ext cx="2091128" cy="2021183"/>
          </a:xfrm>
          <a:prstGeom prst="rect">
            <a:avLst/>
          </a:prstGeom>
        </p:spPr>
      </p:pic>
      <p:sp>
        <p:nvSpPr>
          <p:cNvPr id="15" name="TekstSylinder 14">
            <a:extLst>
              <a:ext uri="{FF2B5EF4-FFF2-40B4-BE49-F238E27FC236}">
                <a16:creationId xmlns:a16="http://schemas.microsoft.com/office/drawing/2014/main" id="{EEC5BFEA-7C9D-2F46-BAD0-88EF13056FA7}"/>
              </a:ext>
            </a:extLst>
          </p:cNvPr>
          <p:cNvSpPr txBox="1"/>
          <p:nvPr userDrawn="1"/>
        </p:nvSpPr>
        <p:spPr>
          <a:xfrm>
            <a:off x="283028" y="0"/>
            <a:ext cx="2104571" cy="4216539"/>
          </a:xfrm>
          <a:prstGeom prst="rect">
            <a:avLst/>
          </a:prstGeom>
          <a:noFill/>
        </p:spPr>
        <p:txBody>
          <a:bodyPr wrap="square" rtlCol="0">
            <a:spAutoFit/>
          </a:bodyPr>
          <a:lstStyle/>
          <a:p>
            <a:pPr algn="ctr"/>
            <a:r>
              <a:rPr lang="nb-NO" sz="16600" b="1">
                <a:solidFill>
                  <a:schemeClr val="accent3"/>
                </a:solidFill>
                <a:latin typeface="Century Gothic" panose="020B0502020202020204" pitchFamily="34" charset="0"/>
                <a:ea typeface="Arial" charset="0"/>
                <a:cs typeface="Arial" charset="0"/>
              </a:rPr>
              <a:t>3</a:t>
            </a:r>
          </a:p>
          <a:p>
            <a:r>
              <a:rPr lang="nb-NO" sz="3800">
                <a:solidFill>
                  <a:schemeClr val="bg1"/>
                </a:solidFill>
                <a:latin typeface="Century Gothic" panose="020B0502020202020204" pitchFamily="34" charset="0"/>
                <a:ea typeface="Arial" charset="0"/>
                <a:cs typeface="Arial" charset="0"/>
              </a:rPr>
              <a:t>viktigste</a:t>
            </a:r>
            <a:r>
              <a:rPr lang="nb-NO" sz="3200">
                <a:solidFill>
                  <a:schemeClr val="bg1"/>
                </a:solidFill>
                <a:latin typeface="Century Gothic" panose="020B0502020202020204" pitchFamily="34" charset="0"/>
                <a:ea typeface="Arial" charset="0"/>
                <a:cs typeface="Arial" charset="0"/>
              </a:rPr>
              <a:t> </a:t>
            </a:r>
            <a:r>
              <a:rPr lang="nb-NO" sz="3200" b="1" i="1">
                <a:solidFill>
                  <a:schemeClr val="bg1"/>
                </a:solidFill>
                <a:latin typeface="Century Schoolbook" panose="02040604050505020304" pitchFamily="18" charset="0"/>
                <a:ea typeface="Arial" charset="0"/>
                <a:cs typeface="Arial" charset="0"/>
              </a:rPr>
              <a:t>innsikter</a:t>
            </a:r>
          </a:p>
          <a:p>
            <a:r>
              <a:rPr lang="nb-NO" sz="3200" b="1" i="1">
                <a:solidFill>
                  <a:schemeClr val="bg1"/>
                </a:solidFill>
                <a:latin typeface="Century Schoolbook" panose="02040604050505020304" pitchFamily="18" charset="0"/>
                <a:ea typeface="Arial" charset="0"/>
                <a:cs typeface="Arial" charset="0"/>
              </a:rPr>
              <a:t>og funn</a:t>
            </a:r>
          </a:p>
        </p:txBody>
      </p:sp>
    </p:spTree>
    <p:extLst>
      <p:ext uri="{BB962C8B-B14F-4D97-AF65-F5344CB8AC3E}">
        <p14:creationId xmlns:p14="http://schemas.microsoft.com/office/powerpoint/2010/main" val="2523654672"/>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re innsikter med kommentar blå">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7C600A06-6E29-1243-B88C-1C6B0644DB55}"/>
              </a:ext>
            </a:extLst>
          </p:cNvPr>
          <p:cNvSpPr>
            <a:spLocks noGrp="1"/>
          </p:cNvSpPr>
          <p:nvPr>
            <p:ph type="sldNum" sz="quarter" idx="10"/>
          </p:nvPr>
        </p:nvSpPr>
        <p:spPr/>
        <p:txBody>
          <a:bodyPr/>
          <a:lstStyle/>
          <a:p>
            <a:fld id="{2A7D75EB-BD23-FF4F-80AE-955DA86030AC}" type="slidenum">
              <a:rPr lang="nb-NO" smtClean="0"/>
              <a:pPr/>
              <a:t>‹nr.›</a:t>
            </a:fld>
            <a:endParaRPr lang="nb-NO"/>
          </a:p>
        </p:txBody>
      </p:sp>
      <p:sp>
        <p:nvSpPr>
          <p:cNvPr id="5" name="Rektangel 4">
            <a:extLst>
              <a:ext uri="{FF2B5EF4-FFF2-40B4-BE49-F238E27FC236}">
                <a16:creationId xmlns:a16="http://schemas.microsoft.com/office/drawing/2014/main" id="{485C695D-4FC3-5347-B6AD-0CFD4BE9F776}"/>
              </a:ext>
            </a:extLst>
          </p:cNvPr>
          <p:cNvSpPr/>
          <p:nvPr userDrawn="1"/>
        </p:nvSpPr>
        <p:spPr>
          <a:xfrm>
            <a:off x="0" y="0"/>
            <a:ext cx="12192000" cy="2021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4" name="Ellipse 23">
            <a:extLst>
              <a:ext uri="{FF2B5EF4-FFF2-40B4-BE49-F238E27FC236}">
                <a16:creationId xmlns:a16="http://schemas.microsoft.com/office/drawing/2014/main" id="{F59A8EA4-D4A3-9D46-A63B-52B7D9B4B621}"/>
              </a:ext>
            </a:extLst>
          </p:cNvPr>
          <p:cNvSpPr/>
          <p:nvPr userDrawn="1"/>
        </p:nvSpPr>
        <p:spPr>
          <a:xfrm>
            <a:off x="782623" y="2261458"/>
            <a:ext cx="1088571" cy="10885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latin typeface="Century Gothic" panose="020B0502020202020204" pitchFamily="34" charset="0"/>
                <a:ea typeface="Arial" charset="0"/>
                <a:cs typeface="Arial" charset="0"/>
              </a:rPr>
              <a:t>1</a:t>
            </a:r>
          </a:p>
        </p:txBody>
      </p:sp>
      <p:sp>
        <p:nvSpPr>
          <p:cNvPr id="32" name="Plassholder for tekst 31">
            <a:extLst>
              <a:ext uri="{FF2B5EF4-FFF2-40B4-BE49-F238E27FC236}">
                <a16:creationId xmlns:a16="http://schemas.microsoft.com/office/drawing/2014/main" id="{42741794-BBFB-D74C-AE61-80F9EDD6F133}"/>
              </a:ext>
            </a:extLst>
          </p:cNvPr>
          <p:cNvSpPr>
            <a:spLocks noGrp="1"/>
          </p:cNvSpPr>
          <p:nvPr>
            <p:ph type="body" sz="quarter" idx="15" hasCustomPrompt="1"/>
          </p:nvPr>
        </p:nvSpPr>
        <p:spPr>
          <a:xfrm>
            <a:off x="2144579" y="2265944"/>
            <a:ext cx="4144882" cy="1084085"/>
          </a:xfrm>
          <a:prstGeom prst="rect">
            <a:avLst/>
          </a:prstGeom>
        </p:spPr>
        <p:txBody>
          <a:bodyPr anchor="ctr">
            <a:normAutofit/>
          </a:bodyPr>
          <a:lstStyle>
            <a:lvl1pPr marL="0" indent="0">
              <a:buNone/>
              <a:defRPr sz="1400">
                <a:solidFill>
                  <a:schemeClr val="accent6"/>
                </a:solidFill>
                <a:latin typeface="Century Gothic" panose="020B0502020202020204" pitchFamily="34" charset="0"/>
              </a:defRPr>
            </a:lvl1pPr>
          </a:lstStyle>
          <a:p>
            <a:pPr lvl="0"/>
            <a:r>
              <a:rPr lang="nb-NO"/>
              <a:t>Skriv inn innsikt/ funn </a:t>
            </a:r>
            <a:r>
              <a:rPr lang="nb-NO" err="1"/>
              <a:t>nr</a:t>
            </a:r>
            <a:r>
              <a:rPr lang="nb-NO"/>
              <a:t> 1</a:t>
            </a:r>
          </a:p>
        </p:txBody>
      </p:sp>
      <p:sp>
        <p:nvSpPr>
          <p:cNvPr id="35" name="Plassholder for tekst 31">
            <a:extLst>
              <a:ext uri="{FF2B5EF4-FFF2-40B4-BE49-F238E27FC236}">
                <a16:creationId xmlns:a16="http://schemas.microsoft.com/office/drawing/2014/main" id="{B03A9EBB-340F-1842-9705-E93AA6684EF2}"/>
              </a:ext>
            </a:extLst>
          </p:cNvPr>
          <p:cNvSpPr>
            <a:spLocks noGrp="1"/>
          </p:cNvSpPr>
          <p:nvPr>
            <p:ph type="body" sz="quarter" idx="18" hasCustomPrompt="1"/>
          </p:nvPr>
        </p:nvSpPr>
        <p:spPr>
          <a:xfrm>
            <a:off x="6747987" y="2261458"/>
            <a:ext cx="5037613" cy="1088571"/>
          </a:xfrm>
          <a:prstGeom prst="rect">
            <a:avLst/>
          </a:prstGeom>
        </p:spPr>
        <p:txBody>
          <a:bodyPr anchor="ctr">
            <a:normAutofit/>
          </a:bodyPr>
          <a:lstStyle>
            <a:lvl1pPr marL="285750" indent="-285750">
              <a:buFont typeface="Courier New" panose="02070309020205020404" pitchFamily="49" charset="0"/>
              <a:buChar char="o"/>
              <a:defRPr sz="1200">
                <a:solidFill>
                  <a:schemeClr val="accent6"/>
                </a:solidFill>
                <a:latin typeface="Arial" panose="020B0604020202020204" pitchFamily="34" charset="0"/>
                <a:cs typeface="Arial" panose="020B0604020202020204" pitchFamily="34" charset="0"/>
              </a:defRPr>
            </a:lvl1pPr>
          </a:lstStyle>
          <a:p>
            <a:pPr lvl="0"/>
            <a:r>
              <a:rPr lang="nb-NO"/>
              <a:t>Utfyllende analyse og beskrivelse om innsikt/ funn </a:t>
            </a:r>
            <a:r>
              <a:rPr lang="nb-NO" err="1"/>
              <a:t>nr</a:t>
            </a:r>
            <a:r>
              <a:rPr lang="nb-NO"/>
              <a:t> 1</a:t>
            </a:r>
          </a:p>
        </p:txBody>
      </p:sp>
      <p:sp>
        <p:nvSpPr>
          <p:cNvPr id="2" name="Rektangel 1">
            <a:extLst>
              <a:ext uri="{FF2B5EF4-FFF2-40B4-BE49-F238E27FC236}">
                <a16:creationId xmlns:a16="http://schemas.microsoft.com/office/drawing/2014/main" id="{F23DD0D1-E6C2-EF4C-8DDB-AA4877198075}"/>
              </a:ext>
            </a:extLst>
          </p:cNvPr>
          <p:cNvSpPr/>
          <p:nvPr userDrawn="1"/>
        </p:nvSpPr>
        <p:spPr>
          <a:xfrm>
            <a:off x="2178378" y="942789"/>
            <a:ext cx="8869376" cy="830997"/>
          </a:xfrm>
          <a:prstGeom prst="rect">
            <a:avLst/>
          </a:prstGeom>
        </p:spPr>
        <p:txBody>
          <a:bodyPr wrap="square">
            <a:spAutoFit/>
          </a:bodyPr>
          <a:lstStyle/>
          <a:p>
            <a:r>
              <a:rPr lang="nb-NO" sz="4400">
                <a:solidFill>
                  <a:schemeClr val="bg1"/>
                </a:solidFill>
                <a:latin typeface="Century Gothic" panose="020B0502020202020204" pitchFamily="34" charset="0"/>
                <a:ea typeface="Arial" charset="0"/>
                <a:cs typeface="Arial" charset="0"/>
              </a:rPr>
              <a:t>viktigste</a:t>
            </a:r>
            <a:r>
              <a:rPr lang="nb-NO" sz="3600">
                <a:solidFill>
                  <a:schemeClr val="bg1"/>
                </a:solidFill>
                <a:latin typeface="Century Gothic" panose="020B0502020202020204" pitchFamily="34" charset="0"/>
                <a:ea typeface="Arial" charset="0"/>
                <a:cs typeface="Arial" charset="0"/>
              </a:rPr>
              <a:t> </a:t>
            </a:r>
            <a:r>
              <a:rPr lang="nb-NO" sz="4800" b="1" i="1">
                <a:solidFill>
                  <a:schemeClr val="bg1"/>
                </a:solidFill>
                <a:latin typeface="Century Schoolbook" panose="02040604050505020304" pitchFamily="18" charset="0"/>
                <a:ea typeface="Arial" charset="0"/>
                <a:cs typeface="Arial" charset="0"/>
              </a:rPr>
              <a:t>innsikter og funn</a:t>
            </a:r>
            <a:endParaRPr lang="nb-NO" sz="3600" b="1" i="1">
              <a:solidFill>
                <a:schemeClr val="bg1"/>
              </a:solidFill>
              <a:latin typeface="Century Schoolbook" panose="02040604050505020304" pitchFamily="18" charset="0"/>
              <a:ea typeface="Arial" charset="0"/>
              <a:cs typeface="Arial" charset="0"/>
            </a:endParaRPr>
          </a:p>
        </p:txBody>
      </p:sp>
      <p:sp>
        <p:nvSpPr>
          <p:cNvPr id="16" name="Ellipse 15">
            <a:extLst>
              <a:ext uri="{FF2B5EF4-FFF2-40B4-BE49-F238E27FC236}">
                <a16:creationId xmlns:a16="http://schemas.microsoft.com/office/drawing/2014/main" id="{17225DC1-14A7-4B4F-834E-0FC8CADE7EB9}"/>
              </a:ext>
            </a:extLst>
          </p:cNvPr>
          <p:cNvSpPr/>
          <p:nvPr userDrawn="1"/>
        </p:nvSpPr>
        <p:spPr>
          <a:xfrm>
            <a:off x="782623" y="3590304"/>
            <a:ext cx="1088571" cy="10885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latin typeface="Century Gothic" panose="020B0502020202020204" pitchFamily="34" charset="0"/>
                <a:ea typeface="Arial" charset="0"/>
                <a:cs typeface="Arial" charset="0"/>
              </a:rPr>
              <a:t>2</a:t>
            </a:r>
          </a:p>
        </p:txBody>
      </p:sp>
      <p:sp>
        <p:nvSpPr>
          <p:cNvPr id="17" name="Ellipse 16">
            <a:extLst>
              <a:ext uri="{FF2B5EF4-FFF2-40B4-BE49-F238E27FC236}">
                <a16:creationId xmlns:a16="http://schemas.microsoft.com/office/drawing/2014/main" id="{38F560FB-FDA8-6849-805D-F63BF1E77DC3}"/>
              </a:ext>
            </a:extLst>
          </p:cNvPr>
          <p:cNvSpPr/>
          <p:nvPr userDrawn="1"/>
        </p:nvSpPr>
        <p:spPr>
          <a:xfrm>
            <a:off x="782623" y="4919150"/>
            <a:ext cx="1088571" cy="10885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latin typeface="Century Gothic" panose="020B0502020202020204" pitchFamily="34" charset="0"/>
                <a:ea typeface="Arial" charset="0"/>
                <a:cs typeface="Arial" charset="0"/>
              </a:rPr>
              <a:t>3</a:t>
            </a:r>
          </a:p>
        </p:txBody>
      </p:sp>
      <p:sp>
        <p:nvSpPr>
          <p:cNvPr id="18" name="Plassholder for tekst 31">
            <a:extLst>
              <a:ext uri="{FF2B5EF4-FFF2-40B4-BE49-F238E27FC236}">
                <a16:creationId xmlns:a16="http://schemas.microsoft.com/office/drawing/2014/main" id="{6D2751FC-54FA-0041-9C2B-B6E3B373D2C3}"/>
              </a:ext>
            </a:extLst>
          </p:cNvPr>
          <p:cNvSpPr>
            <a:spLocks noGrp="1"/>
          </p:cNvSpPr>
          <p:nvPr>
            <p:ph type="body" sz="quarter" idx="19" hasCustomPrompt="1"/>
          </p:nvPr>
        </p:nvSpPr>
        <p:spPr>
          <a:xfrm>
            <a:off x="2144579" y="3594790"/>
            <a:ext cx="4144882" cy="1084085"/>
          </a:xfrm>
          <a:prstGeom prst="rect">
            <a:avLst/>
          </a:prstGeom>
        </p:spPr>
        <p:txBody>
          <a:bodyPr anchor="ctr">
            <a:normAutofit/>
          </a:bodyPr>
          <a:lstStyle>
            <a:lvl1pPr marL="0" indent="0">
              <a:buNone/>
              <a:defRPr sz="1400">
                <a:solidFill>
                  <a:schemeClr val="accent6"/>
                </a:solidFill>
                <a:latin typeface="Century Gothic" panose="020B0502020202020204" pitchFamily="34" charset="0"/>
              </a:defRPr>
            </a:lvl1pPr>
          </a:lstStyle>
          <a:p>
            <a:pPr lvl="0"/>
            <a:r>
              <a:rPr lang="nb-NO"/>
              <a:t>Skriv inn innsikt/ funn </a:t>
            </a:r>
            <a:r>
              <a:rPr lang="nb-NO" err="1"/>
              <a:t>nr</a:t>
            </a:r>
            <a:r>
              <a:rPr lang="nb-NO"/>
              <a:t> 2</a:t>
            </a:r>
          </a:p>
        </p:txBody>
      </p:sp>
      <p:sp>
        <p:nvSpPr>
          <p:cNvPr id="19" name="Plassholder for tekst 31">
            <a:extLst>
              <a:ext uri="{FF2B5EF4-FFF2-40B4-BE49-F238E27FC236}">
                <a16:creationId xmlns:a16="http://schemas.microsoft.com/office/drawing/2014/main" id="{C1906359-4731-914C-A6A9-5B0BB8F02F7E}"/>
              </a:ext>
            </a:extLst>
          </p:cNvPr>
          <p:cNvSpPr>
            <a:spLocks noGrp="1"/>
          </p:cNvSpPr>
          <p:nvPr>
            <p:ph type="body" sz="quarter" idx="20" hasCustomPrompt="1"/>
          </p:nvPr>
        </p:nvSpPr>
        <p:spPr>
          <a:xfrm>
            <a:off x="6747987" y="3590304"/>
            <a:ext cx="5037613" cy="1088571"/>
          </a:xfrm>
          <a:prstGeom prst="rect">
            <a:avLst/>
          </a:prstGeom>
        </p:spPr>
        <p:txBody>
          <a:bodyPr anchor="ctr">
            <a:normAutofit/>
          </a:bodyPr>
          <a:lstStyle>
            <a:lvl1pPr marL="285750" indent="-285750">
              <a:buFont typeface="Courier New" panose="02070309020205020404" pitchFamily="49" charset="0"/>
              <a:buChar char="o"/>
              <a:defRPr sz="1200">
                <a:solidFill>
                  <a:schemeClr val="accent6"/>
                </a:solidFill>
                <a:latin typeface="Arial" panose="020B0604020202020204" pitchFamily="34" charset="0"/>
                <a:cs typeface="Arial" panose="020B0604020202020204" pitchFamily="34" charset="0"/>
              </a:defRPr>
            </a:lvl1pPr>
          </a:lstStyle>
          <a:p>
            <a:pPr lvl="0"/>
            <a:r>
              <a:rPr lang="nb-NO"/>
              <a:t>Utfyllende analyse og beskrivelse om innsikt/ funn </a:t>
            </a:r>
            <a:r>
              <a:rPr lang="nb-NO" err="1"/>
              <a:t>nr</a:t>
            </a:r>
            <a:r>
              <a:rPr lang="nb-NO"/>
              <a:t> 2</a:t>
            </a:r>
          </a:p>
        </p:txBody>
      </p:sp>
      <p:sp>
        <p:nvSpPr>
          <p:cNvPr id="20" name="Plassholder for tekst 31">
            <a:extLst>
              <a:ext uri="{FF2B5EF4-FFF2-40B4-BE49-F238E27FC236}">
                <a16:creationId xmlns:a16="http://schemas.microsoft.com/office/drawing/2014/main" id="{8D82AE4A-0365-6A47-A1D8-D30C4D5B5FB4}"/>
              </a:ext>
            </a:extLst>
          </p:cNvPr>
          <p:cNvSpPr>
            <a:spLocks noGrp="1"/>
          </p:cNvSpPr>
          <p:nvPr>
            <p:ph type="body" sz="quarter" idx="21" hasCustomPrompt="1"/>
          </p:nvPr>
        </p:nvSpPr>
        <p:spPr>
          <a:xfrm>
            <a:off x="2144579" y="4923636"/>
            <a:ext cx="4144882" cy="1084085"/>
          </a:xfrm>
          <a:prstGeom prst="rect">
            <a:avLst/>
          </a:prstGeom>
        </p:spPr>
        <p:txBody>
          <a:bodyPr anchor="ctr">
            <a:normAutofit/>
          </a:bodyPr>
          <a:lstStyle>
            <a:lvl1pPr marL="0" indent="0">
              <a:buNone/>
              <a:defRPr sz="1400">
                <a:solidFill>
                  <a:schemeClr val="accent6"/>
                </a:solidFill>
                <a:latin typeface="Century Gothic" panose="020B0502020202020204" pitchFamily="34" charset="0"/>
              </a:defRPr>
            </a:lvl1pPr>
          </a:lstStyle>
          <a:p>
            <a:pPr lvl="0"/>
            <a:r>
              <a:rPr lang="nb-NO"/>
              <a:t>Skriv inn innsikt/ funn </a:t>
            </a:r>
            <a:r>
              <a:rPr lang="nb-NO" err="1"/>
              <a:t>nr</a:t>
            </a:r>
            <a:r>
              <a:rPr lang="nb-NO"/>
              <a:t> 3</a:t>
            </a:r>
          </a:p>
        </p:txBody>
      </p:sp>
      <p:sp>
        <p:nvSpPr>
          <p:cNvPr id="21" name="Plassholder for tekst 31">
            <a:extLst>
              <a:ext uri="{FF2B5EF4-FFF2-40B4-BE49-F238E27FC236}">
                <a16:creationId xmlns:a16="http://schemas.microsoft.com/office/drawing/2014/main" id="{DE16064B-7E10-6D4A-A877-624190A45D2B}"/>
              </a:ext>
            </a:extLst>
          </p:cNvPr>
          <p:cNvSpPr>
            <a:spLocks noGrp="1"/>
          </p:cNvSpPr>
          <p:nvPr>
            <p:ph type="body" sz="quarter" idx="22" hasCustomPrompt="1"/>
          </p:nvPr>
        </p:nvSpPr>
        <p:spPr>
          <a:xfrm>
            <a:off x="6747987" y="4919150"/>
            <a:ext cx="5037613" cy="1088571"/>
          </a:xfrm>
          <a:prstGeom prst="rect">
            <a:avLst/>
          </a:prstGeom>
        </p:spPr>
        <p:txBody>
          <a:bodyPr anchor="ctr">
            <a:normAutofit/>
          </a:bodyPr>
          <a:lstStyle>
            <a:lvl1pPr marL="285750" indent="-285750">
              <a:buFont typeface="Courier New" panose="02070309020205020404" pitchFamily="49" charset="0"/>
              <a:buChar char="o"/>
              <a:defRPr sz="1200">
                <a:solidFill>
                  <a:schemeClr val="accent6"/>
                </a:solidFill>
                <a:latin typeface="Arial" panose="020B0604020202020204" pitchFamily="34" charset="0"/>
                <a:cs typeface="Arial" panose="020B0604020202020204" pitchFamily="34" charset="0"/>
              </a:defRPr>
            </a:lvl1pPr>
          </a:lstStyle>
          <a:p>
            <a:pPr lvl="0"/>
            <a:r>
              <a:rPr lang="nb-NO"/>
              <a:t>Utfyllende analyse og beskrivelse om innsikt/ funn </a:t>
            </a:r>
            <a:r>
              <a:rPr lang="nb-NO" err="1"/>
              <a:t>nr</a:t>
            </a:r>
            <a:r>
              <a:rPr lang="nb-NO"/>
              <a:t> 3</a:t>
            </a:r>
          </a:p>
        </p:txBody>
      </p:sp>
      <p:sp>
        <p:nvSpPr>
          <p:cNvPr id="4" name="Ellipse 3">
            <a:extLst>
              <a:ext uri="{FF2B5EF4-FFF2-40B4-BE49-F238E27FC236}">
                <a16:creationId xmlns:a16="http://schemas.microsoft.com/office/drawing/2014/main" id="{BD2A5DE6-39B2-8445-82F0-AF7CD21D37BF}"/>
              </a:ext>
            </a:extLst>
          </p:cNvPr>
          <p:cNvSpPr/>
          <p:nvPr userDrawn="1"/>
        </p:nvSpPr>
        <p:spPr>
          <a:xfrm>
            <a:off x="6424381" y="2711401"/>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2" name="Ellipse 21">
            <a:extLst>
              <a:ext uri="{FF2B5EF4-FFF2-40B4-BE49-F238E27FC236}">
                <a16:creationId xmlns:a16="http://schemas.microsoft.com/office/drawing/2014/main" id="{E400ABC8-298A-414D-A925-A0A52C93ABE6}"/>
              </a:ext>
            </a:extLst>
          </p:cNvPr>
          <p:cNvSpPr/>
          <p:nvPr userDrawn="1"/>
        </p:nvSpPr>
        <p:spPr>
          <a:xfrm>
            <a:off x="6424381" y="4040246"/>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3" name="Ellipse 22">
            <a:extLst>
              <a:ext uri="{FF2B5EF4-FFF2-40B4-BE49-F238E27FC236}">
                <a16:creationId xmlns:a16="http://schemas.microsoft.com/office/drawing/2014/main" id="{52F5ECA3-CF91-C34B-A769-6BF2FF526C94}"/>
              </a:ext>
            </a:extLst>
          </p:cNvPr>
          <p:cNvSpPr/>
          <p:nvPr userDrawn="1"/>
        </p:nvSpPr>
        <p:spPr>
          <a:xfrm>
            <a:off x="6424381" y="5369091"/>
            <a:ext cx="188685" cy="188685"/>
          </a:xfrm>
          <a:prstGeom prst="ellipse">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27" name="Bilde 26">
            <a:extLst>
              <a:ext uri="{FF2B5EF4-FFF2-40B4-BE49-F238E27FC236}">
                <a16:creationId xmlns:a16="http://schemas.microsoft.com/office/drawing/2014/main" id="{04344B05-12E9-194A-BD14-8FFFD80FBA3E}"/>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flipH="1">
            <a:off x="10355734" y="-1059"/>
            <a:ext cx="1836266" cy="1774846"/>
          </a:xfrm>
          <a:prstGeom prst="rect">
            <a:avLst/>
          </a:prstGeom>
        </p:spPr>
      </p:pic>
      <p:sp>
        <p:nvSpPr>
          <p:cNvPr id="15" name="TekstSylinder 14">
            <a:extLst>
              <a:ext uri="{FF2B5EF4-FFF2-40B4-BE49-F238E27FC236}">
                <a16:creationId xmlns:a16="http://schemas.microsoft.com/office/drawing/2014/main" id="{EEC5BFEA-7C9D-2F46-BAD0-88EF13056FA7}"/>
              </a:ext>
            </a:extLst>
          </p:cNvPr>
          <p:cNvSpPr txBox="1"/>
          <p:nvPr userDrawn="1"/>
        </p:nvSpPr>
        <p:spPr>
          <a:xfrm>
            <a:off x="274624" y="-312848"/>
            <a:ext cx="2104571" cy="2646878"/>
          </a:xfrm>
          <a:prstGeom prst="rect">
            <a:avLst/>
          </a:prstGeom>
          <a:noFill/>
        </p:spPr>
        <p:txBody>
          <a:bodyPr wrap="square" rtlCol="0">
            <a:spAutoFit/>
          </a:bodyPr>
          <a:lstStyle/>
          <a:p>
            <a:pPr algn="ctr"/>
            <a:r>
              <a:rPr lang="nb-NO" sz="16600" b="1">
                <a:solidFill>
                  <a:schemeClr val="accent3"/>
                </a:solidFill>
                <a:latin typeface="Century Gothic" panose="020B0502020202020204" pitchFamily="34" charset="0"/>
                <a:ea typeface="Arial" charset="0"/>
                <a:cs typeface="Arial" charset="0"/>
              </a:rPr>
              <a:t>3</a:t>
            </a:r>
          </a:p>
        </p:txBody>
      </p:sp>
    </p:spTree>
    <p:extLst>
      <p:ext uri="{BB962C8B-B14F-4D97-AF65-F5344CB8AC3E}">
        <p14:creationId xmlns:p14="http://schemas.microsoft.com/office/powerpoint/2010/main" val="1774651073"/>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Skilleside Blå">
    <p:spTree>
      <p:nvGrpSpPr>
        <p:cNvPr id="1" name=""/>
        <p:cNvGrpSpPr/>
        <p:nvPr/>
      </p:nvGrpSpPr>
      <p:grpSpPr>
        <a:xfrm>
          <a:off x="0" y="0"/>
          <a:ext cx="0" cy="0"/>
          <a:chOff x="0" y="0"/>
          <a:chExt cx="0" cy="0"/>
        </a:xfrm>
      </p:grpSpPr>
      <p:grpSp>
        <p:nvGrpSpPr>
          <p:cNvPr id="8" name="Gruppe 7"/>
          <p:cNvGrpSpPr/>
          <p:nvPr userDrawn="1"/>
        </p:nvGrpSpPr>
        <p:grpSpPr>
          <a:xfrm>
            <a:off x="0" y="-50820"/>
            <a:ext cx="8153058" cy="1473683"/>
            <a:chOff x="0" y="-50820"/>
            <a:chExt cx="8153058" cy="1473683"/>
          </a:xfrm>
        </p:grpSpPr>
        <p:pic>
          <p:nvPicPr>
            <p:cNvPr id="5" name="Bil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246241">
              <a:off x="6532764" y="-50820"/>
              <a:ext cx="1620294" cy="1473683"/>
            </a:xfrm>
            <a:prstGeom prst="rect">
              <a:avLst/>
            </a:prstGeom>
          </p:spPr>
        </p:pic>
        <p:sp>
          <p:nvSpPr>
            <p:cNvPr id="4" name="Rektangel 3"/>
            <p:cNvSpPr/>
            <p:nvPr userDrawn="1"/>
          </p:nvSpPr>
          <p:spPr>
            <a:xfrm>
              <a:off x="0" y="0"/>
              <a:ext cx="7336221" cy="8723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grpSp>
      <p:sp>
        <p:nvSpPr>
          <p:cNvPr id="11" name="Rektangel 10"/>
          <p:cNvSpPr/>
          <p:nvPr userDrawn="1"/>
        </p:nvSpPr>
        <p:spPr>
          <a:xfrm>
            <a:off x="0" y="6495393"/>
            <a:ext cx="12192000" cy="362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hasCustomPrompt="1"/>
          </p:nvPr>
        </p:nvSpPr>
        <p:spPr>
          <a:xfrm>
            <a:off x="846546" y="3350062"/>
            <a:ext cx="6870292" cy="1001220"/>
          </a:xfrm>
        </p:spPr>
        <p:txBody>
          <a:bodyPr>
            <a:normAutofit/>
          </a:bodyPr>
          <a:lstStyle>
            <a:lvl1pPr>
              <a:defRPr sz="2800">
                <a:solidFill>
                  <a:schemeClr val="accent2"/>
                </a:solidFill>
              </a:defRPr>
            </a:lvl1pPr>
          </a:lstStyle>
          <a:p>
            <a:r>
              <a:rPr lang="nb-NO"/>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‹nr.›</a:t>
            </a:fld>
            <a:endParaRPr lang="nb-NO"/>
          </a:p>
        </p:txBody>
      </p:sp>
      <p:sp>
        <p:nvSpPr>
          <p:cNvPr id="9" name="Plassholder for tekst 8"/>
          <p:cNvSpPr>
            <a:spLocks noGrp="1"/>
          </p:cNvSpPr>
          <p:nvPr>
            <p:ph type="body" sz="quarter" idx="11"/>
          </p:nvPr>
        </p:nvSpPr>
        <p:spPr>
          <a:xfrm>
            <a:off x="846546" y="4351282"/>
            <a:ext cx="6870292" cy="1009705"/>
          </a:xfrm>
          <a:prstGeom prst="rect">
            <a:avLst/>
          </a:prstGeom>
        </p:spPr>
        <p:txBody>
          <a:bodyPr>
            <a:normAutofit/>
          </a:bodyPr>
          <a:lstStyle>
            <a:lvl1pPr marL="0" indent="0">
              <a:buNone/>
              <a:defRPr sz="2000">
                <a:solidFill>
                  <a:schemeClr val="accent6"/>
                </a:solidFill>
              </a:defRPr>
            </a:lvl1pPr>
          </a:lstStyle>
          <a:p>
            <a:pPr lvl="0"/>
            <a:r>
              <a:rPr lang="nb-NO"/>
              <a:t>Klikk for å redigere tekststiler i malen</a:t>
            </a:r>
          </a:p>
        </p:txBody>
      </p:sp>
      <p:sp>
        <p:nvSpPr>
          <p:cNvPr id="7" name="Plassholder for tekst 6"/>
          <p:cNvSpPr>
            <a:spLocks noGrp="1"/>
          </p:cNvSpPr>
          <p:nvPr>
            <p:ph type="body" sz="quarter" idx="12" hasCustomPrompt="1"/>
          </p:nvPr>
        </p:nvSpPr>
        <p:spPr>
          <a:xfrm>
            <a:off x="839787" y="96248"/>
            <a:ext cx="5449887" cy="679861"/>
          </a:xfrm>
          <a:prstGeom prst="rect">
            <a:avLst/>
          </a:prstGeom>
        </p:spPr>
        <p:txBody>
          <a:bodyPr anchor="ctr">
            <a:normAutofit/>
          </a:bodyPr>
          <a:lstStyle>
            <a:lvl1pPr marL="0" indent="0">
              <a:buFont typeface="Arial" charset="0"/>
              <a:buNone/>
              <a:defRPr sz="1800" b="1">
                <a:solidFill>
                  <a:schemeClr val="accent3"/>
                </a:solidFill>
                <a:latin typeface="Century Gothic" charset="0"/>
                <a:ea typeface="Century Gothic" charset="0"/>
                <a:cs typeface="Century Gothic" charset="0"/>
              </a:defRPr>
            </a:lvl1pPr>
          </a:lstStyle>
          <a:p>
            <a:pPr lvl="0"/>
            <a:r>
              <a:rPr lang="nb-NO"/>
              <a:t>KLIKK FOR Å LEGGE TIL TEKST</a:t>
            </a:r>
          </a:p>
        </p:txBody>
      </p:sp>
    </p:spTree>
    <p:extLst>
      <p:ext uri="{BB962C8B-B14F-4D97-AF65-F5344CB8AC3E}">
        <p14:creationId xmlns:p14="http://schemas.microsoft.com/office/powerpoint/2010/main" val="2917652771"/>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killeside Rød">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12306" y="0"/>
            <a:ext cx="1388230" cy="1250730"/>
          </a:xfrm>
          <a:prstGeom prst="rect">
            <a:avLst/>
          </a:prstGeom>
        </p:spPr>
      </p:pic>
      <p:sp>
        <p:nvSpPr>
          <p:cNvPr id="4" name="Rektangel 3"/>
          <p:cNvSpPr/>
          <p:nvPr userDrawn="1"/>
        </p:nvSpPr>
        <p:spPr>
          <a:xfrm>
            <a:off x="0" y="0"/>
            <a:ext cx="7336221" cy="8723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1" name="Rektangel 10"/>
          <p:cNvSpPr/>
          <p:nvPr userDrawn="1"/>
        </p:nvSpPr>
        <p:spPr>
          <a:xfrm>
            <a:off x="0" y="6495393"/>
            <a:ext cx="12192000" cy="3626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hasCustomPrompt="1"/>
          </p:nvPr>
        </p:nvSpPr>
        <p:spPr>
          <a:xfrm>
            <a:off x="847344" y="3350062"/>
            <a:ext cx="6869494" cy="1001220"/>
          </a:xfrm>
        </p:spPr>
        <p:txBody>
          <a:bodyPr>
            <a:normAutofit/>
          </a:bodyPr>
          <a:lstStyle>
            <a:lvl1pPr>
              <a:defRPr sz="2800">
                <a:solidFill>
                  <a:schemeClr val="accent5"/>
                </a:solidFill>
              </a:defRPr>
            </a:lvl1pPr>
          </a:lstStyle>
          <a:p>
            <a:r>
              <a:rPr lang="nb-NO"/>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‹nr.›</a:t>
            </a:fld>
            <a:endParaRPr lang="nb-NO"/>
          </a:p>
        </p:txBody>
      </p:sp>
      <p:sp>
        <p:nvSpPr>
          <p:cNvPr id="9" name="Plassholder for tekst 8"/>
          <p:cNvSpPr>
            <a:spLocks noGrp="1"/>
          </p:cNvSpPr>
          <p:nvPr>
            <p:ph type="body" sz="quarter" idx="11"/>
          </p:nvPr>
        </p:nvSpPr>
        <p:spPr>
          <a:xfrm>
            <a:off x="847344" y="4351282"/>
            <a:ext cx="6869494" cy="1009705"/>
          </a:xfrm>
          <a:prstGeom prst="rect">
            <a:avLst/>
          </a:prstGeom>
        </p:spPr>
        <p:txBody>
          <a:bodyPr>
            <a:normAutofit/>
          </a:bodyPr>
          <a:lstStyle>
            <a:lvl1pPr marL="0" indent="0">
              <a:buNone/>
              <a:defRPr sz="2000">
                <a:solidFill>
                  <a:schemeClr val="accent6"/>
                </a:solidFill>
              </a:defRPr>
            </a:lvl1pPr>
          </a:lstStyle>
          <a:p>
            <a:pPr lvl="0"/>
            <a:r>
              <a:rPr lang="nb-NO"/>
              <a:t>Klikk for å redigere tekststiler i malen</a:t>
            </a:r>
          </a:p>
        </p:txBody>
      </p:sp>
      <p:sp>
        <p:nvSpPr>
          <p:cNvPr id="12" name="Plassholder for tekst 6"/>
          <p:cNvSpPr>
            <a:spLocks noGrp="1"/>
          </p:cNvSpPr>
          <p:nvPr>
            <p:ph type="body" sz="quarter" idx="12" hasCustomPrompt="1"/>
          </p:nvPr>
        </p:nvSpPr>
        <p:spPr>
          <a:xfrm>
            <a:off x="847344" y="96248"/>
            <a:ext cx="5645150" cy="679861"/>
          </a:xfrm>
          <a:prstGeom prst="rect">
            <a:avLst/>
          </a:prstGeom>
        </p:spPr>
        <p:txBody>
          <a:bodyPr anchor="ctr">
            <a:normAutofit/>
          </a:bodyPr>
          <a:lstStyle>
            <a:lvl1pPr marL="0" indent="0">
              <a:buFont typeface="Arial" charset="0"/>
              <a:buNone/>
              <a:defRPr sz="1800" b="1" baseline="0">
                <a:solidFill>
                  <a:schemeClr val="accent3"/>
                </a:solidFill>
                <a:latin typeface="Century Gothic" charset="0"/>
                <a:ea typeface="Century Gothic" charset="0"/>
                <a:cs typeface="Century Gothic" charset="0"/>
              </a:defRPr>
            </a:lvl1pPr>
          </a:lstStyle>
          <a:p>
            <a:pPr lvl="0"/>
            <a:r>
              <a:rPr lang="nb-NO"/>
              <a:t>KLIKK FOR Å LEGGE TIL TEKST</a:t>
            </a:r>
          </a:p>
        </p:txBody>
      </p:sp>
    </p:spTree>
    <p:extLst>
      <p:ext uri="{BB962C8B-B14F-4D97-AF65-F5344CB8AC3E}">
        <p14:creationId xmlns:p14="http://schemas.microsoft.com/office/powerpoint/2010/main" val="2224357156"/>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Skilleside Grønn">
    <p:spTree>
      <p:nvGrpSpPr>
        <p:cNvPr id="1" name=""/>
        <p:cNvGrpSpPr/>
        <p:nvPr/>
      </p:nvGrpSpPr>
      <p:grpSpPr>
        <a:xfrm>
          <a:off x="0" y="0"/>
          <a:ext cx="0" cy="0"/>
          <a:chOff x="0" y="0"/>
          <a:chExt cx="0" cy="0"/>
        </a:xfrm>
      </p:grpSpPr>
      <p:sp>
        <p:nvSpPr>
          <p:cNvPr id="11" name="Rektangel 10"/>
          <p:cNvSpPr/>
          <p:nvPr userDrawn="1"/>
        </p:nvSpPr>
        <p:spPr>
          <a:xfrm>
            <a:off x="0" y="6495393"/>
            <a:ext cx="12192000" cy="3626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hasCustomPrompt="1"/>
          </p:nvPr>
        </p:nvSpPr>
        <p:spPr>
          <a:xfrm>
            <a:off x="847344" y="3350062"/>
            <a:ext cx="6869494" cy="1001220"/>
          </a:xfrm>
        </p:spPr>
        <p:txBody>
          <a:bodyPr>
            <a:normAutofit/>
          </a:bodyPr>
          <a:lstStyle>
            <a:lvl1pPr>
              <a:defRPr sz="2800">
                <a:solidFill>
                  <a:schemeClr val="accent1"/>
                </a:solidFill>
              </a:defRPr>
            </a:lvl1pPr>
          </a:lstStyle>
          <a:p>
            <a:r>
              <a:rPr lang="nb-NO"/>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‹nr.›</a:t>
            </a:fld>
            <a:endParaRPr lang="nb-NO"/>
          </a:p>
        </p:txBody>
      </p:sp>
      <p:grpSp>
        <p:nvGrpSpPr>
          <p:cNvPr id="7" name="Gruppe 6"/>
          <p:cNvGrpSpPr/>
          <p:nvPr userDrawn="1"/>
        </p:nvGrpSpPr>
        <p:grpSpPr>
          <a:xfrm>
            <a:off x="0" y="-5430"/>
            <a:ext cx="7965483" cy="1395807"/>
            <a:chOff x="0" y="-5430"/>
            <a:chExt cx="7965483" cy="1395807"/>
          </a:xfrm>
        </p:grpSpPr>
        <p:pic>
          <p:nvPicPr>
            <p:cNvPr id="6" name="Bil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72185" y="-5430"/>
              <a:ext cx="1593298" cy="1395807"/>
            </a:xfrm>
            <a:prstGeom prst="rect">
              <a:avLst/>
            </a:prstGeom>
          </p:spPr>
        </p:pic>
        <p:sp>
          <p:nvSpPr>
            <p:cNvPr id="4" name="Rektangel 3"/>
            <p:cNvSpPr/>
            <p:nvPr userDrawn="1"/>
          </p:nvSpPr>
          <p:spPr>
            <a:xfrm>
              <a:off x="0" y="0"/>
              <a:ext cx="7336221" cy="872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grpSp>
      <p:sp>
        <p:nvSpPr>
          <p:cNvPr id="9" name="Plassholder for tekst 8"/>
          <p:cNvSpPr>
            <a:spLocks noGrp="1"/>
          </p:cNvSpPr>
          <p:nvPr>
            <p:ph type="body" sz="quarter" idx="11"/>
          </p:nvPr>
        </p:nvSpPr>
        <p:spPr>
          <a:xfrm>
            <a:off x="847344" y="4351282"/>
            <a:ext cx="6869494" cy="1009705"/>
          </a:xfrm>
          <a:prstGeom prst="rect">
            <a:avLst/>
          </a:prstGeom>
        </p:spPr>
        <p:txBody>
          <a:bodyPr>
            <a:normAutofit/>
          </a:bodyPr>
          <a:lstStyle>
            <a:lvl1pPr marL="0" indent="0">
              <a:buNone/>
              <a:defRPr sz="2000">
                <a:solidFill>
                  <a:schemeClr val="accent6"/>
                </a:solidFill>
              </a:defRPr>
            </a:lvl1pPr>
          </a:lstStyle>
          <a:p>
            <a:pPr lvl="0"/>
            <a:r>
              <a:rPr lang="nb-NO"/>
              <a:t>Klikk for å redigere tekststiler i malen</a:t>
            </a:r>
          </a:p>
        </p:txBody>
      </p:sp>
      <p:sp>
        <p:nvSpPr>
          <p:cNvPr id="12" name="Plassholder for tekst 6"/>
          <p:cNvSpPr>
            <a:spLocks noGrp="1"/>
          </p:cNvSpPr>
          <p:nvPr>
            <p:ph type="body" sz="quarter" idx="12" hasCustomPrompt="1"/>
          </p:nvPr>
        </p:nvSpPr>
        <p:spPr>
          <a:xfrm>
            <a:off x="847344" y="96248"/>
            <a:ext cx="5645150" cy="679861"/>
          </a:xfrm>
          <a:prstGeom prst="rect">
            <a:avLst/>
          </a:prstGeom>
        </p:spPr>
        <p:txBody>
          <a:bodyPr anchor="ctr">
            <a:normAutofit/>
          </a:bodyPr>
          <a:lstStyle>
            <a:lvl1pPr marL="0" indent="0">
              <a:buFont typeface="Arial" charset="0"/>
              <a:buNone/>
              <a:defRPr sz="1800" b="1">
                <a:solidFill>
                  <a:schemeClr val="accent3"/>
                </a:solidFill>
                <a:latin typeface="Century Gothic" charset="0"/>
                <a:ea typeface="Century Gothic" charset="0"/>
                <a:cs typeface="Century Gothic" charset="0"/>
              </a:defRPr>
            </a:lvl1pPr>
          </a:lstStyle>
          <a:p>
            <a:pPr lvl="0"/>
            <a:r>
              <a:rPr lang="nb-NO"/>
              <a:t>KLIKK FOR Å LEGGE TIL TEKST</a:t>
            </a:r>
          </a:p>
        </p:txBody>
      </p:sp>
    </p:spTree>
    <p:extLst>
      <p:ext uri="{BB962C8B-B14F-4D97-AF65-F5344CB8AC3E}">
        <p14:creationId xmlns:p14="http://schemas.microsoft.com/office/powerpoint/2010/main" val="4086290904"/>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Egendefinert oppsett">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3AB1F532-885A-544A-867E-5AAD92C4CC8F}"/>
              </a:ext>
            </a:extLst>
          </p:cNvPr>
          <p:cNvSpPr>
            <a:spLocks noGrp="1"/>
          </p:cNvSpPr>
          <p:nvPr>
            <p:ph type="sldNum" sz="quarter" idx="10"/>
          </p:nvPr>
        </p:nvSpPr>
        <p:spPr/>
        <p:txBody>
          <a:bodyPr/>
          <a:lstStyle/>
          <a:p>
            <a:fld id="{2A7D75EB-BD23-FF4F-80AE-955DA86030AC}" type="slidenum">
              <a:rPr lang="nb-NO" smtClean="0"/>
              <a:pPr/>
              <a:t>‹nr.›</a:t>
            </a:fld>
            <a:endParaRPr lang="nb-NO"/>
          </a:p>
        </p:txBody>
      </p:sp>
      <p:sp>
        <p:nvSpPr>
          <p:cNvPr id="5" name="Rektangel 4">
            <a:extLst>
              <a:ext uri="{FF2B5EF4-FFF2-40B4-BE49-F238E27FC236}">
                <a16:creationId xmlns:a16="http://schemas.microsoft.com/office/drawing/2014/main" id="{057E56A5-92A5-1840-9D06-6B1031737C66}"/>
              </a:ext>
            </a:extLst>
          </p:cNvPr>
          <p:cNvSpPr/>
          <p:nvPr userDrawn="1"/>
        </p:nvSpPr>
        <p:spPr>
          <a:xfrm>
            <a:off x="6096000" y="0"/>
            <a:ext cx="6096000" cy="687393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6" name="Rektangel 5">
            <a:extLst>
              <a:ext uri="{FF2B5EF4-FFF2-40B4-BE49-F238E27FC236}">
                <a16:creationId xmlns:a16="http://schemas.microsoft.com/office/drawing/2014/main" id="{BBED1094-AF8F-8545-B2A5-DAF6D4C7849E}"/>
              </a:ext>
            </a:extLst>
          </p:cNvPr>
          <p:cNvSpPr/>
          <p:nvPr userDrawn="1"/>
        </p:nvSpPr>
        <p:spPr>
          <a:xfrm>
            <a:off x="0" y="-21099"/>
            <a:ext cx="6096000" cy="687393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8" name="Plassholder for tekst 7">
            <a:extLst>
              <a:ext uri="{FF2B5EF4-FFF2-40B4-BE49-F238E27FC236}">
                <a16:creationId xmlns:a16="http://schemas.microsoft.com/office/drawing/2014/main" id="{5D4AD316-D974-F845-9957-7344EA7978B7}"/>
              </a:ext>
            </a:extLst>
          </p:cNvPr>
          <p:cNvSpPr>
            <a:spLocks noGrp="1"/>
          </p:cNvSpPr>
          <p:nvPr>
            <p:ph type="body" sz="quarter" idx="11" hasCustomPrompt="1"/>
          </p:nvPr>
        </p:nvSpPr>
        <p:spPr>
          <a:xfrm>
            <a:off x="839788" y="2245978"/>
            <a:ext cx="4438066" cy="3513138"/>
          </a:xfrm>
          <a:prstGeom prst="rect">
            <a:avLst/>
          </a:prstGeom>
        </p:spPr>
        <p:txBody>
          <a:bodyPr>
            <a:normAutofit/>
          </a:bodyPr>
          <a:lstStyle>
            <a:lvl1pPr marL="296863" indent="-285750">
              <a:buFont typeface="Arial" panose="020B0604020202020204" pitchFamily="34" charset="0"/>
              <a:buChar char="•"/>
              <a:tabLst/>
              <a:defRPr sz="1400">
                <a:solidFill>
                  <a:schemeClr val="accent6"/>
                </a:solidFill>
              </a:defRPr>
            </a:lvl1pPr>
            <a:lvl2pPr marL="742950" indent="-285750">
              <a:buFont typeface="Arial" panose="020B0604020202020204" pitchFamily="34" charset="0"/>
              <a:buChar char="•"/>
              <a:defRPr sz="1200">
                <a:solidFill>
                  <a:schemeClr val="accent6"/>
                </a:solidFill>
              </a:defRPr>
            </a:lvl2pPr>
          </a:lstStyle>
          <a:p>
            <a:pPr lvl="0"/>
            <a:r>
              <a:rPr lang="nb-NO"/>
              <a:t>Skriv inn drivere/ positivt</a:t>
            </a:r>
          </a:p>
          <a:p>
            <a:pPr lvl="1"/>
            <a:r>
              <a:rPr lang="nb-NO"/>
              <a:t>Andre nivå</a:t>
            </a:r>
          </a:p>
        </p:txBody>
      </p:sp>
      <p:sp>
        <p:nvSpPr>
          <p:cNvPr id="2" name="Tittel 1">
            <a:extLst>
              <a:ext uri="{FF2B5EF4-FFF2-40B4-BE49-F238E27FC236}">
                <a16:creationId xmlns:a16="http://schemas.microsoft.com/office/drawing/2014/main" id="{3A7B657D-991F-4441-B8A8-0796B8D6C9F4}"/>
              </a:ext>
            </a:extLst>
          </p:cNvPr>
          <p:cNvSpPr>
            <a:spLocks noGrp="1"/>
          </p:cNvSpPr>
          <p:nvPr>
            <p:ph type="title" hasCustomPrompt="1"/>
          </p:nvPr>
        </p:nvSpPr>
        <p:spPr>
          <a:xfrm>
            <a:off x="839788" y="195001"/>
            <a:ext cx="10548937" cy="1001220"/>
          </a:xfrm>
        </p:spPr>
        <p:txBody>
          <a:bodyPr/>
          <a:lstStyle>
            <a:lvl1pPr>
              <a:defRPr>
                <a:solidFill>
                  <a:schemeClr val="bg1"/>
                </a:solidFill>
              </a:defRPr>
            </a:lvl1pPr>
          </a:lstStyle>
          <a:p>
            <a:r>
              <a:rPr lang="nb-NO"/>
              <a:t>Sett inn overskrift (hvis det trengs, kan også utelates)</a:t>
            </a:r>
          </a:p>
        </p:txBody>
      </p:sp>
      <p:sp>
        <p:nvSpPr>
          <p:cNvPr id="13" name="Plassholder for tekst 12">
            <a:extLst>
              <a:ext uri="{FF2B5EF4-FFF2-40B4-BE49-F238E27FC236}">
                <a16:creationId xmlns:a16="http://schemas.microsoft.com/office/drawing/2014/main" id="{9A5DB8CA-7ED7-1C4C-9FDC-A5E716EBECCF}"/>
              </a:ext>
            </a:extLst>
          </p:cNvPr>
          <p:cNvSpPr>
            <a:spLocks noGrp="1"/>
          </p:cNvSpPr>
          <p:nvPr>
            <p:ph type="body" sz="quarter" idx="13" hasCustomPrompt="1"/>
          </p:nvPr>
        </p:nvSpPr>
        <p:spPr>
          <a:xfrm>
            <a:off x="839788" y="1587500"/>
            <a:ext cx="4438515" cy="658813"/>
          </a:xfrm>
          <a:prstGeom prst="rect">
            <a:avLst/>
          </a:prstGeom>
        </p:spPr>
        <p:txBody>
          <a:bodyPr anchor="t">
            <a:normAutofit/>
          </a:bodyPr>
          <a:lstStyle>
            <a:lvl1pPr marL="0" indent="0">
              <a:buNone/>
              <a:defRPr sz="1400" b="1">
                <a:solidFill>
                  <a:schemeClr val="accent6"/>
                </a:solidFill>
                <a:latin typeface="Century Gothic" panose="020B0502020202020204" pitchFamily="34" charset="0"/>
              </a:defRPr>
            </a:lvl1pPr>
          </a:lstStyle>
          <a:p>
            <a:pPr lvl="0"/>
            <a:r>
              <a:rPr lang="nb-NO"/>
              <a:t>Tittel positivt (</a:t>
            </a:r>
            <a:r>
              <a:rPr lang="nb-NO" err="1"/>
              <a:t>f.eks</a:t>
            </a:r>
            <a:r>
              <a:rPr lang="nb-NO"/>
              <a:t> Drivere)</a:t>
            </a:r>
          </a:p>
        </p:txBody>
      </p:sp>
      <p:sp>
        <p:nvSpPr>
          <p:cNvPr id="14" name="Plassholder for tekst 12">
            <a:extLst>
              <a:ext uri="{FF2B5EF4-FFF2-40B4-BE49-F238E27FC236}">
                <a16:creationId xmlns:a16="http://schemas.microsoft.com/office/drawing/2014/main" id="{974DA5ED-53D6-DD4D-8C6D-8003C64909D7}"/>
              </a:ext>
            </a:extLst>
          </p:cNvPr>
          <p:cNvSpPr>
            <a:spLocks noGrp="1"/>
          </p:cNvSpPr>
          <p:nvPr>
            <p:ph type="body" sz="quarter" idx="14" hasCustomPrompt="1"/>
          </p:nvPr>
        </p:nvSpPr>
        <p:spPr>
          <a:xfrm>
            <a:off x="6882066" y="1587500"/>
            <a:ext cx="4507102" cy="658813"/>
          </a:xfrm>
          <a:prstGeom prst="rect">
            <a:avLst/>
          </a:prstGeom>
        </p:spPr>
        <p:txBody>
          <a:bodyPr/>
          <a:lstStyle>
            <a:lvl1pPr marL="0" indent="0">
              <a:buNone/>
              <a:defRPr b="1">
                <a:solidFill>
                  <a:schemeClr val="accent6"/>
                </a:solidFill>
                <a:latin typeface="Century Gothic" panose="020B0502020202020204" pitchFamily="34" charset="0"/>
              </a:defRPr>
            </a:lvl1pPr>
          </a:lstStyle>
          <a:p>
            <a:pPr lvl="0"/>
            <a:r>
              <a:rPr lang="nb-NO"/>
              <a:t>Tittel negativt (</a:t>
            </a:r>
            <a:r>
              <a:rPr lang="nb-NO" err="1"/>
              <a:t>f.eks</a:t>
            </a:r>
            <a:r>
              <a:rPr lang="nb-NO"/>
              <a:t> Barrierer)</a:t>
            </a:r>
          </a:p>
        </p:txBody>
      </p:sp>
      <p:sp>
        <p:nvSpPr>
          <p:cNvPr id="31" name="TekstSylinder 30">
            <a:extLst>
              <a:ext uri="{FF2B5EF4-FFF2-40B4-BE49-F238E27FC236}">
                <a16:creationId xmlns:a16="http://schemas.microsoft.com/office/drawing/2014/main" id="{58819014-BA9F-CD41-AFDF-00C1B126A60A}"/>
              </a:ext>
            </a:extLst>
          </p:cNvPr>
          <p:cNvSpPr txBox="1"/>
          <p:nvPr userDrawn="1"/>
        </p:nvSpPr>
        <p:spPr>
          <a:xfrm>
            <a:off x="115192" y="1451701"/>
            <a:ext cx="592667" cy="646331"/>
          </a:xfrm>
          <a:prstGeom prst="rect">
            <a:avLst/>
          </a:prstGeom>
          <a:noFill/>
        </p:spPr>
        <p:txBody>
          <a:bodyPr wrap="square" rtlCol="0">
            <a:spAutoFit/>
          </a:bodyPr>
          <a:lstStyle/>
          <a:p>
            <a:pPr algn="ctr"/>
            <a:r>
              <a:rPr lang="nb-NO" sz="3600" b="1">
                <a:solidFill>
                  <a:schemeClr val="bg1"/>
                </a:solidFill>
                <a:latin typeface="Arial" charset="0"/>
                <a:ea typeface="Arial" charset="0"/>
                <a:cs typeface="Arial" charset="0"/>
              </a:rPr>
              <a:t>+</a:t>
            </a:r>
            <a:endParaRPr lang="nb-NO" b="1">
              <a:solidFill>
                <a:schemeClr val="bg1"/>
              </a:solidFill>
              <a:latin typeface="Arial" charset="0"/>
              <a:ea typeface="Arial" charset="0"/>
              <a:cs typeface="Arial" charset="0"/>
            </a:endParaRPr>
          </a:p>
        </p:txBody>
      </p:sp>
      <p:sp>
        <p:nvSpPr>
          <p:cNvPr id="32" name="TekstSylinder 31">
            <a:extLst>
              <a:ext uri="{FF2B5EF4-FFF2-40B4-BE49-F238E27FC236}">
                <a16:creationId xmlns:a16="http://schemas.microsoft.com/office/drawing/2014/main" id="{690D95F8-3655-AE44-8560-24E8B2C00568}"/>
              </a:ext>
            </a:extLst>
          </p:cNvPr>
          <p:cNvSpPr txBox="1"/>
          <p:nvPr userDrawn="1"/>
        </p:nvSpPr>
        <p:spPr>
          <a:xfrm>
            <a:off x="6289398" y="1451700"/>
            <a:ext cx="592667" cy="646331"/>
          </a:xfrm>
          <a:prstGeom prst="rect">
            <a:avLst/>
          </a:prstGeom>
          <a:noFill/>
        </p:spPr>
        <p:txBody>
          <a:bodyPr wrap="square" rtlCol="0">
            <a:spAutoFit/>
          </a:bodyPr>
          <a:lstStyle/>
          <a:p>
            <a:pPr algn="ctr"/>
            <a:r>
              <a:rPr lang="nb-NO" sz="3600" b="1">
                <a:solidFill>
                  <a:schemeClr val="bg1"/>
                </a:solidFill>
                <a:latin typeface="Arial" charset="0"/>
                <a:ea typeface="Arial" charset="0"/>
                <a:cs typeface="Arial" charset="0"/>
              </a:rPr>
              <a:t>-</a:t>
            </a:r>
            <a:endParaRPr lang="nb-NO" b="1">
              <a:solidFill>
                <a:schemeClr val="bg1"/>
              </a:solidFill>
              <a:latin typeface="Arial" charset="0"/>
              <a:ea typeface="Arial" charset="0"/>
              <a:cs typeface="Arial" charset="0"/>
            </a:endParaRPr>
          </a:p>
        </p:txBody>
      </p:sp>
      <p:sp>
        <p:nvSpPr>
          <p:cNvPr id="4" name="Plassholder for tekst 7">
            <a:extLst>
              <a:ext uri="{FF2B5EF4-FFF2-40B4-BE49-F238E27FC236}">
                <a16:creationId xmlns:a16="http://schemas.microsoft.com/office/drawing/2014/main" id="{8B2D5DF6-13B2-BFAB-04F1-35F94A18010E}"/>
              </a:ext>
            </a:extLst>
          </p:cNvPr>
          <p:cNvSpPr>
            <a:spLocks noGrp="1"/>
          </p:cNvSpPr>
          <p:nvPr>
            <p:ph type="body" sz="quarter" idx="15" hasCustomPrompt="1"/>
          </p:nvPr>
        </p:nvSpPr>
        <p:spPr>
          <a:xfrm>
            <a:off x="6882779" y="2245978"/>
            <a:ext cx="4438066" cy="3513138"/>
          </a:xfrm>
          <a:prstGeom prst="rect">
            <a:avLst/>
          </a:prstGeom>
        </p:spPr>
        <p:txBody>
          <a:bodyPr>
            <a:normAutofit/>
          </a:bodyPr>
          <a:lstStyle>
            <a:lvl1pPr marL="296863" indent="-285750">
              <a:buFont typeface="Arial" panose="020B0604020202020204" pitchFamily="34" charset="0"/>
              <a:buChar char="•"/>
              <a:tabLst/>
              <a:defRPr sz="1400">
                <a:solidFill>
                  <a:schemeClr val="accent6"/>
                </a:solidFill>
              </a:defRPr>
            </a:lvl1pPr>
            <a:lvl2pPr marL="742950" indent="-285750">
              <a:buFont typeface="Arial" panose="020B0604020202020204" pitchFamily="34" charset="0"/>
              <a:buChar char="•"/>
              <a:defRPr sz="1200">
                <a:solidFill>
                  <a:schemeClr val="accent6"/>
                </a:solidFill>
              </a:defRPr>
            </a:lvl2pPr>
          </a:lstStyle>
          <a:p>
            <a:pPr lvl="0"/>
            <a:r>
              <a:rPr lang="nb-NO"/>
              <a:t>Skriv inn drivere/ positivt</a:t>
            </a:r>
          </a:p>
          <a:p>
            <a:pPr lvl="1"/>
            <a:r>
              <a:rPr lang="nb-NO"/>
              <a:t>Andre nivå</a:t>
            </a:r>
          </a:p>
        </p:txBody>
      </p:sp>
      <p:pic>
        <p:nvPicPr>
          <p:cNvPr id="7" name="Bilde 6">
            <a:extLst>
              <a:ext uri="{FF2B5EF4-FFF2-40B4-BE49-F238E27FC236}">
                <a16:creationId xmlns:a16="http://schemas.microsoft.com/office/drawing/2014/main" id="{E460A64E-7EC9-3708-5D76-32A410EB0D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spTree>
    <p:extLst>
      <p:ext uri="{BB962C8B-B14F-4D97-AF65-F5344CB8AC3E}">
        <p14:creationId xmlns:p14="http://schemas.microsoft.com/office/powerpoint/2010/main" val="17648603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 blank">
    <p:spTree>
      <p:nvGrpSpPr>
        <p:cNvPr id="1" name=""/>
        <p:cNvGrpSpPr/>
        <p:nvPr/>
      </p:nvGrpSpPr>
      <p:grpSpPr>
        <a:xfrm>
          <a:off x="0" y="0"/>
          <a:ext cx="0" cy="0"/>
          <a:chOff x="0" y="0"/>
          <a:chExt cx="0" cy="0"/>
        </a:xfrm>
      </p:grpSpPr>
      <p:sp>
        <p:nvSpPr>
          <p:cNvPr id="2" name="Title 1"/>
          <p:cNvSpPr>
            <a:spLocks noGrp="1"/>
          </p:cNvSpPr>
          <p:nvPr>
            <p:ph type="title"/>
          </p:nvPr>
        </p:nvSpPr>
        <p:spPr>
          <a:xfrm>
            <a:off x="803275" y="365126"/>
            <a:ext cx="10585449" cy="842312"/>
          </a:xfrm>
        </p:spPr>
        <p:txBody>
          <a:bodyPr/>
          <a:lstStyle/>
          <a:p>
            <a:r>
              <a:rPr lang="nb-NO"/>
              <a:t>Klikk for å redigere tittelstil</a:t>
            </a:r>
            <a:endParaRPr lang="en-US"/>
          </a:p>
        </p:txBody>
      </p:sp>
      <p:sp>
        <p:nvSpPr>
          <p:cNvPr id="5" name="Slide Number Placeholder 4"/>
          <p:cNvSpPr>
            <a:spLocks noGrp="1"/>
          </p:cNvSpPr>
          <p:nvPr>
            <p:ph type="sldNum" sz="quarter" idx="12"/>
          </p:nvPr>
        </p:nvSpPr>
        <p:spPr/>
        <p:txBody>
          <a:bodyPr/>
          <a:lstStyle/>
          <a:p>
            <a:fld id="{2A7D75EB-BD23-FF4F-80AE-955DA86030AC}" type="slidenum">
              <a:rPr lang="nb-NO" smtClean="0"/>
              <a:t>‹nr.›</a:t>
            </a:fld>
            <a:endParaRPr lang="nb-NO"/>
          </a:p>
        </p:txBody>
      </p:sp>
    </p:spTree>
    <p:extLst>
      <p:ext uri="{BB962C8B-B14F-4D97-AF65-F5344CB8AC3E}">
        <p14:creationId xmlns:p14="http://schemas.microsoft.com/office/powerpoint/2010/main" val="1815561920"/>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kst med runde bilder">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972BF681-F619-0D4E-A139-78C598B15EF0}"/>
              </a:ext>
            </a:extLst>
          </p:cNvPr>
          <p:cNvSpPr/>
          <p:nvPr userDrawn="1"/>
        </p:nvSpPr>
        <p:spPr>
          <a:xfrm>
            <a:off x="11294300" y="5948512"/>
            <a:ext cx="782086" cy="909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12" name="Rektangel 11">
            <a:extLst>
              <a:ext uri="{FF2B5EF4-FFF2-40B4-BE49-F238E27FC236}">
                <a16:creationId xmlns:a16="http://schemas.microsoft.com/office/drawing/2014/main" id="{47909032-4C37-9C45-A351-EE5D87E45230}"/>
              </a:ext>
            </a:extLst>
          </p:cNvPr>
          <p:cNvSpPr/>
          <p:nvPr userDrawn="1"/>
        </p:nvSpPr>
        <p:spPr>
          <a:xfrm>
            <a:off x="5234152" y="365125"/>
            <a:ext cx="6621517" cy="62406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2" name="Tittel 1">
            <a:extLst>
              <a:ext uri="{FF2B5EF4-FFF2-40B4-BE49-F238E27FC236}">
                <a16:creationId xmlns:a16="http://schemas.microsoft.com/office/drawing/2014/main" id="{62E67AF1-EBE7-3646-A708-C102F7B57150}"/>
              </a:ext>
            </a:extLst>
          </p:cNvPr>
          <p:cNvSpPr>
            <a:spLocks noGrp="1"/>
          </p:cNvSpPr>
          <p:nvPr>
            <p:ph type="title"/>
          </p:nvPr>
        </p:nvSpPr>
        <p:spPr>
          <a:xfrm>
            <a:off x="829734" y="365125"/>
            <a:ext cx="4250266" cy="1610355"/>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F46E1F12-B4FE-F842-BF49-089FBCD924A5}"/>
              </a:ext>
            </a:extLst>
          </p:cNvPr>
          <p:cNvSpPr>
            <a:spLocks noGrp="1"/>
          </p:cNvSpPr>
          <p:nvPr>
            <p:ph type="sldNum" sz="quarter" idx="10"/>
          </p:nvPr>
        </p:nvSpPr>
        <p:spPr>
          <a:xfrm>
            <a:off x="5902538" y="6495393"/>
            <a:ext cx="386923" cy="378543"/>
          </a:xfrm>
        </p:spPr>
        <p:txBody>
          <a:bodyPr/>
          <a:lstStyle/>
          <a:p>
            <a:fld id="{2A7D75EB-BD23-FF4F-80AE-955DA86030AC}" type="slidenum">
              <a:rPr lang="nb-NO" smtClean="0"/>
              <a:pPr/>
              <a:t>‹nr.›</a:t>
            </a:fld>
            <a:endParaRPr lang="nb-NO"/>
          </a:p>
        </p:txBody>
      </p:sp>
      <p:sp>
        <p:nvSpPr>
          <p:cNvPr id="4" name="Plassholder for bilde 7">
            <a:extLst>
              <a:ext uri="{FF2B5EF4-FFF2-40B4-BE49-F238E27FC236}">
                <a16:creationId xmlns:a16="http://schemas.microsoft.com/office/drawing/2014/main" id="{BBD58CAC-7DD0-2747-A15E-5B8BF21531B0}"/>
              </a:ext>
            </a:extLst>
          </p:cNvPr>
          <p:cNvSpPr>
            <a:spLocks noGrp="1"/>
          </p:cNvSpPr>
          <p:nvPr>
            <p:ph type="pic" sz="quarter" idx="11"/>
          </p:nvPr>
        </p:nvSpPr>
        <p:spPr>
          <a:xfrm>
            <a:off x="5604934" y="1975480"/>
            <a:ext cx="2971800" cy="2971800"/>
          </a:xfrm>
          <a:prstGeom prst="ellipse">
            <a:avLst/>
          </a:prstGeom>
          <a:solidFill>
            <a:schemeClr val="bg1">
              <a:alpha val="78000"/>
            </a:schemeClr>
          </a:solidFill>
          <a:ln w="76200">
            <a:solidFill>
              <a:schemeClr val="accent3"/>
            </a:solidFill>
          </a:ln>
          <a:effectLst>
            <a:softEdge rad="0"/>
          </a:effectLst>
        </p:spPr>
        <p:txBody>
          <a:bodyPr anchor="ctr">
            <a:normAutofit/>
          </a:bodyPr>
          <a:lstStyle>
            <a:lvl1pPr marL="0" indent="0" algn="ctr">
              <a:buFont typeface="Arial" panose="020B0604020202020204" pitchFamily="34" charset="0"/>
              <a:buNone/>
              <a:defRPr sz="1400">
                <a:solidFill>
                  <a:schemeClr val="accent6"/>
                </a:solidFill>
              </a:defRPr>
            </a:lvl1pPr>
          </a:lstStyle>
          <a:p>
            <a:r>
              <a:rPr lang="nb-NO"/>
              <a:t>Klikk på ikonet for å legge til et bilde</a:t>
            </a:r>
          </a:p>
        </p:txBody>
      </p:sp>
      <p:sp>
        <p:nvSpPr>
          <p:cNvPr id="5" name="Plassholder for bilde 7">
            <a:extLst>
              <a:ext uri="{FF2B5EF4-FFF2-40B4-BE49-F238E27FC236}">
                <a16:creationId xmlns:a16="http://schemas.microsoft.com/office/drawing/2014/main" id="{1FD741BD-9015-BC46-8406-5795AFCF71CF}"/>
              </a:ext>
            </a:extLst>
          </p:cNvPr>
          <p:cNvSpPr>
            <a:spLocks noGrp="1"/>
          </p:cNvSpPr>
          <p:nvPr>
            <p:ph type="pic" sz="quarter" idx="12"/>
          </p:nvPr>
        </p:nvSpPr>
        <p:spPr>
          <a:xfrm>
            <a:off x="7789334" y="1034307"/>
            <a:ext cx="1882346" cy="1882346"/>
          </a:xfrm>
          <a:prstGeom prst="ellipse">
            <a:avLst/>
          </a:prstGeom>
          <a:solidFill>
            <a:schemeClr val="bg1">
              <a:alpha val="78000"/>
            </a:schemeClr>
          </a:solidFill>
          <a:ln w="76200">
            <a:solidFill>
              <a:schemeClr val="accent3"/>
            </a:solidFill>
          </a:ln>
          <a:effectLst>
            <a:softEdge rad="0"/>
          </a:effectLst>
        </p:spPr>
        <p:txBody>
          <a:bodyPr anchor="ctr">
            <a:normAutofit/>
          </a:bodyPr>
          <a:lstStyle>
            <a:lvl1pPr marL="0" indent="0" algn="ctr">
              <a:buFont typeface="Arial" panose="020B0604020202020204" pitchFamily="34" charset="0"/>
              <a:buNone/>
              <a:defRPr sz="1400">
                <a:solidFill>
                  <a:schemeClr val="accent6"/>
                </a:solidFill>
              </a:defRPr>
            </a:lvl1pPr>
          </a:lstStyle>
          <a:p>
            <a:r>
              <a:rPr lang="nb-NO"/>
              <a:t>Klikk på ikonet for å legge til et bilde</a:t>
            </a:r>
          </a:p>
        </p:txBody>
      </p:sp>
      <p:sp>
        <p:nvSpPr>
          <p:cNvPr id="6" name="Plassholder for bilde 7">
            <a:extLst>
              <a:ext uri="{FF2B5EF4-FFF2-40B4-BE49-F238E27FC236}">
                <a16:creationId xmlns:a16="http://schemas.microsoft.com/office/drawing/2014/main" id="{C37A2620-3095-1640-9D22-512494B19BF7}"/>
              </a:ext>
            </a:extLst>
          </p:cNvPr>
          <p:cNvSpPr>
            <a:spLocks noGrp="1"/>
          </p:cNvSpPr>
          <p:nvPr>
            <p:ph type="pic" sz="quarter" idx="13"/>
          </p:nvPr>
        </p:nvSpPr>
        <p:spPr>
          <a:xfrm>
            <a:off x="7890934" y="3530372"/>
            <a:ext cx="2209800" cy="2209800"/>
          </a:xfrm>
          <a:prstGeom prst="ellipse">
            <a:avLst/>
          </a:prstGeom>
          <a:solidFill>
            <a:schemeClr val="bg1">
              <a:alpha val="78000"/>
            </a:schemeClr>
          </a:solidFill>
          <a:ln w="76200">
            <a:solidFill>
              <a:schemeClr val="accent3"/>
            </a:solidFill>
          </a:ln>
          <a:effectLst>
            <a:softEdge rad="0"/>
          </a:effectLst>
        </p:spPr>
        <p:txBody>
          <a:bodyPr anchor="ctr">
            <a:normAutofit/>
          </a:bodyPr>
          <a:lstStyle>
            <a:lvl1pPr marL="0" indent="0" algn="ctr">
              <a:buFont typeface="Arial" panose="020B0604020202020204" pitchFamily="34" charset="0"/>
              <a:buNone/>
              <a:defRPr sz="1400">
                <a:solidFill>
                  <a:schemeClr val="accent6"/>
                </a:solidFill>
              </a:defRPr>
            </a:lvl1pPr>
          </a:lstStyle>
          <a:p>
            <a:r>
              <a:rPr lang="nb-NO"/>
              <a:t>Klikk på ikonet for å legge til et bilde</a:t>
            </a:r>
          </a:p>
        </p:txBody>
      </p:sp>
      <p:sp>
        <p:nvSpPr>
          <p:cNvPr id="7" name="Plassholder for bilde 7">
            <a:extLst>
              <a:ext uri="{FF2B5EF4-FFF2-40B4-BE49-F238E27FC236}">
                <a16:creationId xmlns:a16="http://schemas.microsoft.com/office/drawing/2014/main" id="{3A26A387-A25A-FC47-9D59-1DB5D0727830}"/>
              </a:ext>
            </a:extLst>
          </p:cNvPr>
          <p:cNvSpPr>
            <a:spLocks noGrp="1"/>
          </p:cNvSpPr>
          <p:nvPr>
            <p:ph type="pic" sz="quarter" idx="14"/>
          </p:nvPr>
        </p:nvSpPr>
        <p:spPr>
          <a:xfrm>
            <a:off x="9452013" y="1438681"/>
            <a:ext cx="1376854" cy="1376854"/>
          </a:xfrm>
          <a:prstGeom prst="ellipse">
            <a:avLst/>
          </a:prstGeom>
          <a:solidFill>
            <a:schemeClr val="bg1">
              <a:alpha val="78000"/>
            </a:schemeClr>
          </a:solidFill>
          <a:ln w="76200">
            <a:solidFill>
              <a:schemeClr val="accent3"/>
            </a:solidFill>
          </a:ln>
          <a:effectLst>
            <a:softEdge rad="0"/>
          </a:effectLst>
        </p:spPr>
        <p:txBody>
          <a:bodyPr anchor="ctr">
            <a:noAutofit/>
          </a:bodyPr>
          <a:lstStyle>
            <a:lvl1pPr marL="0" indent="0" algn="ctr">
              <a:buFont typeface="Arial" panose="020B0604020202020204" pitchFamily="34" charset="0"/>
              <a:buNone/>
              <a:defRPr sz="1400">
                <a:solidFill>
                  <a:schemeClr val="accent6"/>
                </a:solidFill>
              </a:defRPr>
            </a:lvl1pPr>
          </a:lstStyle>
          <a:p>
            <a:r>
              <a:rPr lang="nb-NO"/>
              <a:t>Klikk på ikonet for å legge til et bilde</a:t>
            </a:r>
          </a:p>
        </p:txBody>
      </p:sp>
      <p:sp>
        <p:nvSpPr>
          <p:cNvPr id="8" name="Plassholder for bilde 7">
            <a:extLst>
              <a:ext uri="{FF2B5EF4-FFF2-40B4-BE49-F238E27FC236}">
                <a16:creationId xmlns:a16="http://schemas.microsoft.com/office/drawing/2014/main" id="{052E182A-9F41-6647-A06E-15C17948EA7E}"/>
              </a:ext>
            </a:extLst>
          </p:cNvPr>
          <p:cNvSpPr>
            <a:spLocks noGrp="1"/>
          </p:cNvSpPr>
          <p:nvPr>
            <p:ph type="pic" sz="quarter" idx="15"/>
          </p:nvPr>
        </p:nvSpPr>
        <p:spPr>
          <a:xfrm>
            <a:off x="9734158" y="4571658"/>
            <a:ext cx="1376854" cy="1376854"/>
          </a:xfrm>
          <a:prstGeom prst="ellipse">
            <a:avLst/>
          </a:prstGeom>
          <a:solidFill>
            <a:schemeClr val="bg1">
              <a:alpha val="78000"/>
            </a:schemeClr>
          </a:solidFill>
          <a:ln w="76200">
            <a:solidFill>
              <a:schemeClr val="accent3"/>
            </a:solidFill>
          </a:ln>
          <a:effectLst>
            <a:softEdge rad="0"/>
          </a:effectLst>
        </p:spPr>
        <p:txBody>
          <a:bodyPr anchor="ctr">
            <a:noAutofit/>
          </a:bodyPr>
          <a:lstStyle>
            <a:lvl1pPr marL="0" indent="0" algn="ctr">
              <a:buFont typeface="Arial" panose="020B0604020202020204" pitchFamily="34" charset="0"/>
              <a:buNone/>
              <a:defRPr sz="1400">
                <a:solidFill>
                  <a:schemeClr val="accent6"/>
                </a:solidFill>
              </a:defRPr>
            </a:lvl1pPr>
          </a:lstStyle>
          <a:p>
            <a:r>
              <a:rPr lang="nb-NO"/>
              <a:t>Klikk på ikonet for å legge til et bilde</a:t>
            </a:r>
          </a:p>
        </p:txBody>
      </p:sp>
      <p:sp>
        <p:nvSpPr>
          <p:cNvPr id="9" name="Plassholder for bilde 7">
            <a:extLst>
              <a:ext uri="{FF2B5EF4-FFF2-40B4-BE49-F238E27FC236}">
                <a16:creationId xmlns:a16="http://schemas.microsoft.com/office/drawing/2014/main" id="{B29DA683-82C5-3042-900B-A0B9A2DCAD19}"/>
              </a:ext>
            </a:extLst>
          </p:cNvPr>
          <p:cNvSpPr>
            <a:spLocks noGrp="1"/>
          </p:cNvSpPr>
          <p:nvPr>
            <p:ph type="pic" sz="quarter" idx="16"/>
          </p:nvPr>
        </p:nvSpPr>
        <p:spPr>
          <a:xfrm>
            <a:off x="9917446" y="3429254"/>
            <a:ext cx="1376854" cy="1376854"/>
          </a:xfrm>
          <a:prstGeom prst="ellipse">
            <a:avLst/>
          </a:prstGeom>
          <a:solidFill>
            <a:schemeClr val="bg1">
              <a:alpha val="78000"/>
            </a:schemeClr>
          </a:solidFill>
          <a:ln w="76200">
            <a:solidFill>
              <a:schemeClr val="accent3"/>
            </a:solidFill>
          </a:ln>
          <a:effectLst>
            <a:softEdge rad="0"/>
          </a:effectLst>
        </p:spPr>
        <p:txBody>
          <a:bodyPr anchor="ctr">
            <a:noAutofit/>
          </a:bodyPr>
          <a:lstStyle>
            <a:lvl1pPr marL="0" indent="0" algn="ctr">
              <a:buFont typeface="Arial" panose="020B0604020202020204" pitchFamily="34" charset="0"/>
              <a:buNone/>
              <a:defRPr sz="1400">
                <a:solidFill>
                  <a:schemeClr val="accent6"/>
                </a:solidFill>
              </a:defRPr>
            </a:lvl1pPr>
          </a:lstStyle>
          <a:p>
            <a:r>
              <a:rPr lang="nb-NO"/>
              <a:t>Klikk på ikonet for å legge til et bilde</a:t>
            </a:r>
          </a:p>
        </p:txBody>
      </p:sp>
      <p:sp>
        <p:nvSpPr>
          <p:cNvPr id="11" name="Plassholder for tekst 10">
            <a:extLst>
              <a:ext uri="{FF2B5EF4-FFF2-40B4-BE49-F238E27FC236}">
                <a16:creationId xmlns:a16="http://schemas.microsoft.com/office/drawing/2014/main" id="{BAF95D85-0507-CB47-9496-794E82EDC389}"/>
              </a:ext>
            </a:extLst>
          </p:cNvPr>
          <p:cNvSpPr>
            <a:spLocks noGrp="1"/>
          </p:cNvSpPr>
          <p:nvPr>
            <p:ph type="body" sz="quarter" idx="17"/>
          </p:nvPr>
        </p:nvSpPr>
        <p:spPr>
          <a:xfrm>
            <a:off x="830263" y="2336800"/>
            <a:ext cx="4249737" cy="4159250"/>
          </a:xfrm>
          <a:prstGeom prst="rect">
            <a:avLst/>
          </a:prstGeom>
        </p:spPr>
        <p:txBody>
          <a:bodyPr/>
          <a:lstStyle>
            <a:lvl1pPr marL="407988" indent="-396875">
              <a:tabLst/>
              <a:defRPr>
                <a:solidFill>
                  <a:schemeClr val="accent6"/>
                </a:solidFill>
              </a:defRPr>
            </a:lvl1pPr>
          </a:lstStyle>
          <a:p>
            <a:pPr lvl="0"/>
            <a:r>
              <a:rPr lang="nb-NO"/>
              <a:t>Klikk for å redigere tekststiler i malen</a:t>
            </a:r>
          </a:p>
        </p:txBody>
      </p:sp>
    </p:spTree>
    <p:extLst>
      <p:ext uri="{BB962C8B-B14F-4D97-AF65-F5344CB8AC3E}">
        <p14:creationId xmlns:p14="http://schemas.microsoft.com/office/powerpoint/2010/main" val="693709718"/>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Infografikkside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38B0E8-D92E-A24E-B914-4DBD891443C5}"/>
              </a:ext>
            </a:extLst>
          </p:cNvPr>
          <p:cNvSpPr>
            <a:spLocks noGrp="1"/>
          </p:cNvSpPr>
          <p:nvPr>
            <p:ph type="title"/>
          </p:nvPr>
        </p:nvSpPr>
        <p:spPr>
          <a:xfrm>
            <a:off x="262467" y="257395"/>
            <a:ext cx="4632538" cy="2556933"/>
          </a:xfrm>
        </p:spPr>
        <p:txBody>
          <a:bodyPr/>
          <a:lstStyle/>
          <a:p>
            <a:r>
              <a:rPr lang="nb-NO"/>
              <a:t>Klikk for å redigere tittelstil</a:t>
            </a:r>
          </a:p>
        </p:txBody>
      </p:sp>
      <p:sp>
        <p:nvSpPr>
          <p:cNvPr id="4" name="Rektangel 3">
            <a:extLst>
              <a:ext uri="{FF2B5EF4-FFF2-40B4-BE49-F238E27FC236}">
                <a16:creationId xmlns:a16="http://schemas.microsoft.com/office/drawing/2014/main" id="{89197B01-DC94-FE45-A4C2-9B461A87E01A}"/>
              </a:ext>
            </a:extLst>
          </p:cNvPr>
          <p:cNvSpPr/>
          <p:nvPr userDrawn="1"/>
        </p:nvSpPr>
        <p:spPr>
          <a:xfrm>
            <a:off x="5037665" y="257396"/>
            <a:ext cx="6849533" cy="2556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5" name="Rektangel 4">
            <a:extLst>
              <a:ext uri="{FF2B5EF4-FFF2-40B4-BE49-F238E27FC236}">
                <a16:creationId xmlns:a16="http://schemas.microsoft.com/office/drawing/2014/main" id="{5A788FB4-D1BD-8A48-B90B-D12F27F735FF}"/>
              </a:ext>
            </a:extLst>
          </p:cNvPr>
          <p:cNvSpPr/>
          <p:nvPr userDrawn="1"/>
        </p:nvSpPr>
        <p:spPr>
          <a:xfrm>
            <a:off x="262467" y="2922059"/>
            <a:ext cx="4632538" cy="3665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6" name="Rektangel 5">
            <a:extLst>
              <a:ext uri="{FF2B5EF4-FFF2-40B4-BE49-F238E27FC236}">
                <a16:creationId xmlns:a16="http://schemas.microsoft.com/office/drawing/2014/main" id="{96AEBB1F-363E-2C44-8E06-50947B2A753D}"/>
              </a:ext>
            </a:extLst>
          </p:cNvPr>
          <p:cNvSpPr/>
          <p:nvPr userDrawn="1"/>
        </p:nvSpPr>
        <p:spPr>
          <a:xfrm>
            <a:off x="5037666" y="2922059"/>
            <a:ext cx="6849533" cy="3665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554302" y="3081866"/>
            <a:ext cx="4048868" cy="1896533"/>
          </a:xfrm>
          <a:prstGeom prst="rect">
            <a:avLst/>
          </a:prstGeom>
        </p:spPr>
        <p:txBody>
          <a:bodyPr>
            <a:noAutofit/>
          </a:bodyPr>
          <a:lstStyle>
            <a:lvl1pPr marL="0" indent="0" algn="ctr">
              <a:buNone/>
              <a:defRPr sz="11500" b="1">
                <a:solidFill>
                  <a:schemeClr val="bg1"/>
                </a:solidFill>
                <a:latin typeface="Century Gothic" panose="020B0502020202020204" pitchFamily="34" charset="0"/>
              </a:defRPr>
            </a:lvl1pPr>
          </a:lstStyle>
          <a:p>
            <a:pPr lvl="0"/>
            <a:r>
              <a:rPr lang="nb-NO"/>
              <a:t>33 %</a:t>
            </a: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554302" y="5113337"/>
            <a:ext cx="4048868" cy="1253595"/>
          </a:xfrm>
          <a:prstGeom prst="rect">
            <a:avLst/>
          </a:prstGeom>
        </p:spPr>
        <p:txBody>
          <a:bodyPr>
            <a:normAutofit/>
          </a:bodyPr>
          <a:lstStyle>
            <a:lvl1pPr marL="0" indent="0" algn="ctr">
              <a:buFont typeface="Arial" panose="020B0604020202020204" pitchFamily="34" charset="0"/>
              <a:buNone/>
              <a:defRPr sz="28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11" name="Plassholder for tekst 7">
            <a:extLst>
              <a:ext uri="{FF2B5EF4-FFF2-40B4-BE49-F238E27FC236}">
                <a16:creationId xmlns:a16="http://schemas.microsoft.com/office/drawing/2014/main" id="{4B13D883-C7A6-8B48-BB9C-DF1FEDA5A477}"/>
              </a:ext>
            </a:extLst>
          </p:cNvPr>
          <p:cNvSpPr>
            <a:spLocks noGrp="1"/>
          </p:cNvSpPr>
          <p:nvPr>
            <p:ph type="body" sz="quarter" idx="12" hasCustomPrompt="1"/>
          </p:nvPr>
        </p:nvSpPr>
        <p:spPr>
          <a:xfrm>
            <a:off x="5186839" y="3081866"/>
            <a:ext cx="6429427" cy="1896533"/>
          </a:xfrm>
          <a:prstGeom prst="rect">
            <a:avLst/>
          </a:prstGeom>
        </p:spPr>
        <p:txBody>
          <a:bodyPr>
            <a:noAutofit/>
          </a:bodyPr>
          <a:lstStyle>
            <a:lvl1pPr marL="0" indent="0" algn="ctr">
              <a:buNone/>
              <a:defRPr sz="13800" b="1">
                <a:solidFill>
                  <a:schemeClr val="bg1"/>
                </a:solidFill>
                <a:latin typeface="Century Gothic" panose="020B0502020202020204" pitchFamily="34" charset="0"/>
              </a:defRPr>
            </a:lvl1pPr>
          </a:lstStyle>
          <a:p>
            <a:pPr lvl="0"/>
            <a:r>
              <a:rPr lang="nb-NO"/>
              <a:t>2400</a:t>
            </a:r>
          </a:p>
        </p:txBody>
      </p:sp>
      <p:sp>
        <p:nvSpPr>
          <p:cNvPr id="12" name="Plassholder for tekst 9">
            <a:extLst>
              <a:ext uri="{FF2B5EF4-FFF2-40B4-BE49-F238E27FC236}">
                <a16:creationId xmlns:a16="http://schemas.microsoft.com/office/drawing/2014/main" id="{BE1BFB47-B2C0-D049-8229-FDA2F80EEB79}"/>
              </a:ext>
            </a:extLst>
          </p:cNvPr>
          <p:cNvSpPr>
            <a:spLocks noGrp="1"/>
          </p:cNvSpPr>
          <p:nvPr>
            <p:ph type="body" sz="quarter" idx="13" hasCustomPrompt="1"/>
          </p:nvPr>
        </p:nvSpPr>
        <p:spPr>
          <a:xfrm>
            <a:off x="5186839" y="5113337"/>
            <a:ext cx="6429427" cy="1253595"/>
          </a:xfrm>
          <a:prstGeom prst="rect">
            <a:avLst/>
          </a:prstGeom>
        </p:spPr>
        <p:txBody>
          <a:bodyPr>
            <a:normAutofit/>
          </a:bodyPr>
          <a:lstStyle>
            <a:lvl1pPr marL="0" indent="0" algn="ctr">
              <a:buFont typeface="Arial" panose="020B0604020202020204" pitchFamily="34" charset="0"/>
              <a:buNone/>
              <a:defRPr sz="28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13" name="Plassholder for tekst 7">
            <a:extLst>
              <a:ext uri="{FF2B5EF4-FFF2-40B4-BE49-F238E27FC236}">
                <a16:creationId xmlns:a16="http://schemas.microsoft.com/office/drawing/2014/main" id="{FEF9242C-1687-2746-BB5D-F27B41536141}"/>
              </a:ext>
            </a:extLst>
          </p:cNvPr>
          <p:cNvSpPr>
            <a:spLocks noGrp="1"/>
          </p:cNvSpPr>
          <p:nvPr>
            <p:ph type="body" sz="quarter" idx="14" hasCustomPrompt="1"/>
          </p:nvPr>
        </p:nvSpPr>
        <p:spPr>
          <a:xfrm>
            <a:off x="5186839" y="437201"/>
            <a:ext cx="2975028" cy="2264723"/>
          </a:xfrm>
          <a:prstGeom prst="rect">
            <a:avLst/>
          </a:prstGeo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a:t>33 %</a:t>
            </a:r>
          </a:p>
        </p:txBody>
      </p:sp>
      <p:sp>
        <p:nvSpPr>
          <p:cNvPr id="14" name="Plassholder for tekst 9">
            <a:extLst>
              <a:ext uri="{FF2B5EF4-FFF2-40B4-BE49-F238E27FC236}">
                <a16:creationId xmlns:a16="http://schemas.microsoft.com/office/drawing/2014/main" id="{63D31810-ABD9-F540-A045-CDFC17063509}"/>
              </a:ext>
            </a:extLst>
          </p:cNvPr>
          <p:cNvSpPr>
            <a:spLocks noGrp="1"/>
          </p:cNvSpPr>
          <p:nvPr>
            <p:ph type="body" sz="quarter" idx="15" hasCustomPrompt="1"/>
          </p:nvPr>
        </p:nvSpPr>
        <p:spPr>
          <a:xfrm>
            <a:off x="8200973" y="437201"/>
            <a:ext cx="3415293" cy="2264723"/>
          </a:xfrm>
          <a:prstGeom prst="rect">
            <a:avLst/>
          </a:prstGeom>
        </p:spPr>
        <p:txBody>
          <a:bodyPr anchor="ctr">
            <a:normAutofit/>
          </a:bodyPr>
          <a:lstStyle>
            <a:lvl1pPr marL="0" indent="0" algn="l">
              <a:buFont typeface="Arial" panose="020B0604020202020204" pitchFamily="34" charset="0"/>
              <a:buNone/>
              <a:defRPr sz="28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Tree>
    <p:extLst>
      <p:ext uri="{BB962C8B-B14F-4D97-AF65-F5344CB8AC3E}">
        <p14:creationId xmlns:p14="http://schemas.microsoft.com/office/powerpoint/2010/main" val="85944903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166">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tel og innhold_oransje bulle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lysbildenummer 5"/>
          <p:cNvSpPr>
            <a:spLocks noGrp="1"/>
          </p:cNvSpPr>
          <p:nvPr>
            <p:ph type="sldNum" sz="quarter" idx="12"/>
          </p:nvPr>
        </p:nvSpPr>
        <p:spPr/>
        <p:txBody>
          <a:bodyPr/>
          <a:lstStyle/>
          <a:p>
            <a:fld id="{2A7D75EB-BD23-FF4F-80AE-955DA86030AC}" type="slidenum">
              <a:rPr lang="nb-NO" smtClean="0"/>
              <a:t>‹nr.›</a:t>
            </a:fld>
            <a:endParaRPr lang="nb-NO"/>
          </a:p>
        </p:txBody>
      </p:sp>
      <p:sp>
        <p:nvSpPr>
          <p:cNvPr id="4" name="Plassholder for innhold 2">
            <a:extLst>
              <a:ext uri="{FF2B5EF4-FFF2-40B4-BE49-F238E27FC236}">
                <a16:creationId xmlns:a16="http://schemas.microsoft.com/office/drawing/2014/main" id="{3A419E7E-5DF1-860F-4BD9-31D2C89D2A01}"/>
              </a:ext>
            </a:extLst>
          </p:cNvPr>
          <p:cNvSpPr>
            <a:spLocks noGrp="1"/>
          </p:cNvSpPr>
          <p:nvPr>
            <p:ph idx="1"/>
          </p:nvPr>
        </p:nvSpPr>
        <p:spPr>
          <a:xfrm>
            <a:off x="839787" y="1558455"/>
            <a:ext cx="10548938" cy="4654085"/>
          </a:xfrm>
          <a:prstGeom prst="rect">
            <a:avLst/>
          </a:prstGeom>
        </p:spPr>
        <p:txBody>
          <a:bodyPr>
            <a:normAutofit/>
          </a:bodyPr>
          <a:lstStyle>
            <a:lvl1pPr marL="407988" indent="-396875">
              <a:buClr>
                <a:schemeClr val="tx2"/>
              </a:buClr>
              <a:tabLst/>
              <a:defRPr sz="1400">
                <a:solidFill>
                  <a:schemeClr val="accent6"/>
                </a:solidFill>
              </a:defRPr>
            </a:lvl1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413922163"/>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Grafikk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68838E-DF7B-E142-A759-CFB4D1E8AB34}"/>
              </a:ext>
            </a:extLst>
          </p:cNvPr>
          <p:cNvSpPr>
            <a:spLocks noGrp="1"/>
          </p:cNvSpPr>
          <p:nvPr>
            <p:ph type="title"/>
          </p:nvPr>
        </p:nvSpPr>
        <p:spPr>
          <a:xfrm>
            <a:off x="850443" y="353094"/>
            <a:ext cx="10538281"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B309A200-F0A8-CB4F-B2E1-B0D488C6A61B}"/>
              </a:ext>
            </a:extLst>
          </p:cNvPr>
          <p:cNvSpPr>
            <a:spLocks noGrp="1"/>
          </p:cNvSpPr>
          <p:nvPr>
            <p:ph type="sldNum" sz="quarter" idx="10"/>
          </p:nvPr>
        </p:nvSpPr>
        <p:spPr/>
        <p:txBody>
          <a:bodyPr/>
          <a:lstStyle/>
          <a:p>
            <a:fld id="{2A7D75EB-BD23-FF4F-80AE-955DA86030AC}" type="slidenum">
              <a:rPr lang="nb-NO" smtClean="0"/>
              <a:pPr/>
              <a:t>‹nr.›</a:t>
            </a:fld>
            <a:endParaRPr lang="nb-NO"/>
          </a:p>
        </p:txBody>
      </p:sp>
      <p:sp>
        <p:nvSpPr>
          <p:cNvPr id="4" name="Plassholder for diagram 4">
            <a:extLst>
              <a:ext uri="{FF2B5EF4-FFF2-40B4-BE49-F238E27FC236}">
                <a16:creationId xmlns:a16="http://schemas.microsoft.com/office/drawing/2014/main" id="{0BA6DF77-80B4-974C-AC94-120775868B9B}"/>
              </a:ext>
            </a:extLst>
          </p:cNvPr>
          <p:cNvSpPr>
            <a:spLocks noGrp="1"/>
          </p:cNvSpPr>
          <p:nvPr>
            <p:ph type="chart" sz="quarter" idx="11"/>
          </p:nvPr>
        </p:nvSpPr>
        <p:spPr>
          <a:xfrm>
            <a:off x="850232" y="1558091"/>
            <a:ext cx="6878638" cy="4372358"/>
          </a:xfrm>
          <a:prstGeom prst="rect">
            <a:avLst/>
          </a:prstGeom>
        </p:spPr>
        <p:txBody>
          <a:bodyPr>
            <a:normAutofit/>
          </a:bodyPr>
          <a:lstStyle>
            <a:lvl1pPr marL="361950" indent="-350838">
              <a:tabLst/>
              <a:defRPr sz="1400">
                <a:solidFill>
                  <a:schemeClr val="accent6"/>
                </a:solidFill>
              </a:defRPr>
            </a:lvl1pPr>
            <a:lvl2pPr marL="457200" indent="0">
              <a:buNone/>
              <a:defRPr/>
            </a:lvl2pPr>
          </a:lstStyle>
          <a:p>
            <a:r>
              <a:rPr lang="nb-NO"/>
              <a:t>Klikk ikonet for å legge til et diagram</a:t>
            </a:r>
          </a:p>
        </p:txBody>
      </p:sp>
      <p:sp>
        <p:nvSpPr>
          <p:cNvPr id="10" name="Plassholder for tekst 21">
            <a:extLst>
              <a:ext uri="{FF2B5EF4-FFF2-40B4-BE49-F238E27FC236}">
                <a16:creationId xmlns:a16="http://schemas.microsoft.com/office/drawing/2014/main" id="{35E2761D-7681-96FF-C1BC-853C9B87809C}"/>
              </a:ext>
            </a:extLst>
          </p:cNvPr>
          <p:cNvSpPr>
            <a:spLocks noGrp="1"/>
          </p:cNvSpPr>
          <p:nvPr>
            <p:ph type="body" sz="quarter" idx="12" hasCustomPrompt="1"/>
          </p:nvPr>
        </p:nvSpPr>
        <p:spPr>
          <a:xfrm>
            <a:off x="2195223" y="6101395"/>
            <a:ext cx="5521615" cy="525982"/>
          </a:xfrm>
          <a:prstGeom prst="rect">
            <a:avLst/>
          </a:prstGeom>
        </p:spPr>
        <p:txBody>
          <a:bodyPr anchor="ctr">
            <a:normAutofit/>
          </a:bodyPr>
          <a:lstStyle>
            <a:lvl1pPr marL="0" indent="0">
              <a:buNone/>
              <a:defRPr sz="800">
                <a:solidFill>
                  <a:schemeClr val="accent6"/>
                </a:solidFill>
              </a:defRPr>
            </a:lvl1pPr>
          </a:lstStyle>
          <a:p>
            <a:pPr lvl="0"/>
            <a:r>
              <a:rPr lang="nb-NO"/>
              <a:t>Skriv inn spørsmålet</a:t>
            </a:r>
          </a:p>
        </p:txBody>
      </p:sp>
      <p:sp>
        <p:nvSpPr>
          <p:cNvPr id="12" name="Plassholder for tekst 21">
            <a:extLst>
              <a:ext uri="{FF2B5EF4-FFF2-40B4-BE49-F238E27FC236}">
                <a16:creationId xmlns:a16="http://schemas.microsoft.com/office/drawing/2014/main" id="{84606E81-C1AE-9004-FE17-6EA50BA2AF2F}"/>
              </a:ext>
            </a:extLst>
          </p:cNvPr>
          <p:cNvSpPr>
            <a:spLocks noGrp="1"/>
          </p:cNvSpPr>
          <p:nvPr>
            <p:ph type="body" sz="quarter" idx="13" hasCustomPrompt="1"/>
          </p:nvPr>
        </p:nvSpPr>
        <p:spPr>
          <a:xfrm>
            <a:off x="1134794" y="6242474"/>
            <a:ext cx="680275" cy="249044"/>
          </a:xfrm>
          <a:prstGeom prst="rect">
            <a:avLst/>
          </a:prstGeom>
        </p:spPr>
        <p:txBody>
          <a:bodyPr anchor="ctr">
            <a:noAutofit/>
          </a:bodyPr>
          <a:lstStyle>
            <a:lvl1pPr marL="0" indent="0" algn="l">
              <a:buNone/>
              <a:defRPr sz="800">
                <a:solidFill>
                  <a:schemeClr val="accent6"/>
                </a:solidFill>
              </a:defRPr>
            </a:lvl1pPr>
          </a:lstStyle>
          <a:p>
            <a:pPr lvl="0"/>
            <a:r>
              <a:rPr lang="nb-NO"/>
              <a:t>Skriv n</a:t>
            </a:r>
          </a:p>
        </p:txBody>
      </p:sp>
      <p:sp>
        <p:nvSpPr>
          <p:cNvPr id="13" name="Ellipse 12">
            <a:extLst>
              <a:ext uri="{FF2B5EF4-FFF2-40B4-BE49-F238E27FC236}">
                <a16:creationId xmlns:a16="http://schemas.microsoft.com/office/drawing/2014/main" id="{3528CE02-05F7-4146-9177-2270C1202601}"/>
              </a:ext>
            </a:extLst>
          </p:cNvPr>
          <p:cNvSpPr/>
          <p:nvPr userDrawn="1"/>
        </p:nvSpPr>
        <p:spPr>
          <a:xfrm>
            <a:off x="1884209"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nb-NO" sz="800">
                <a:solidFill>
                  <a:schemeClr val="accent6"/>
                </a:solidFill>
                <a:latin typeface="Arial" charset="0"/>
                <a:ea typeface="Arial" charset="0"/>
                <a:cs typeface="Arial" charset="0"/>
              </a:rPr>
              <a:t>?</a:t>
            </a:r>
          </a:p>
        </p:txBody>
      </p:sp>
      <p:sp>
        <p:nvSpPr>
          <p:cNvPr id="14" name="Ellipse 13">
            <a:extLst>
              <a:ext uri="{FF2B5EF4-FFF2-40B4-BE49-F238E27FC236}">
                <a16:creationId xmlns:a16="http://schemas.microsoft.com/office/drawing/2014/main" id="{30E0AB9D-DB4E-456F-FAFA-51341B5CE8D1}"/>
              </a:ext>
            </a:extLst>
          </p:cNvPr>
          <p:cNvSpPr/>
          <p:nvPr userDrawn="1"/>
        </p:nvSpPr>
        <p:spPr>
          <a:xfrm>
            <a:off x="850443"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
        <p:nvSpPr>
          <p:cNvPr id="6" name="Plassholder for innhold 9">
            <a:extLst>
              <a:ext uri="{FF2B5EF4-FFF2-40B4-BE49-F238E27FC236}">
                <a16:creationId xmlns:a16="http://schemas.microsoft.com/office/drawing/2014/main" id="{F3FEE03C-C40D-C261-C24A-87E268C65C76}"/>
              </a:ext>
            </a:extLst>
          </p:cNvPr>
          <p:cNvSpPr>
            <a:spLocks noGrp="1"/>
          </p:cNvSpPr>
          <p:nvPr>
            <p:ph sz="quarter" idx="18" hasCustomPrompt="1"/>
          </p:nvPr>
        </p:nvSpPr>
        <p:spPr>
          <a:xfrm>
            <a:off x="8148637" y="1558090"/>
            <a:ext cx="3227639" cy="4372357"/>
          </a:xfrm>
          <a:prstGeom prst="rect">
            <a:avLst/>
          </a:prstGeom>
        </p:spPr>
        <p:txBody>
          <a:bodyPr>
            <a:normAutofit/>
          </a:bodyPr>
          <a:lstStyle>
            <a:lvl1pPr marL="361950" indent="-361950">
              <a:tabLst/>
              <a:defRPr sz="1400">
                <a:solidFill>
                  <a:schemeClr val="accent6"/>
                </a:solidFill>
              </a:defRPr>
            </a:lvl1pPr>
            <a:lvl2pPr>
              <a:defRPr sz="1200">
                <a:solidFill>
                  <a:schemeClr val="accent6"/>
                </a:solidFill>
              </a:defRPr>
            </a:lvl2pPr>
            <a:lvl3pPr marL="914400" indent="0">
              <a:buNone/>
              <a:defRPr/>
            </a:lvl3pPr>
          </a:lstStyle>
          <a:p>
            <a:pPr lvl="0"/>
            <a:r>
              <a:rPr lang="nb-NO"/>
              <a:t>Sett inn tekst, bilde, grafikk, tabell </a:t>
            </a:r>
            <a:r>
              <a:rPr lang="nb-NO" err="1"/>
              <a:t>etc</a:t>
            </a:r>
            <a:endParaRPr lang="nb-NO"/>
          </a:p>
          <a:p>
            <a:pPr lvl="1"/>
            <a:r>
              <a:rPr lang="nb-NO"/>
              <a:t>Andre nivå</a:t>
            </a:r>
          </a:p>
        </p:txBody>
      </p:sp>
    </p:spTree>
    <p:extLst>
      <p:ext uri="{BB962C8B-B14F-4D97-AF65-F5344CB8AC3E}">
        <p14:creationId xmlns:p14="http://schemas.microsoft.com/office/powerpoint/2010/main" val="2239994213"/>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_mal_1">
    <p:spTree>
      <p:nvGrpSpPr>
        <p:cNvPr id="1" name=""/>
        <p:cNvGrpSpPr/>
        <p:nvPr/>
      </p:nvGrpSpPr>
      <p:grpSpPr>
        <a:xfrm>
          <a:off x="0" y="0"/>
          <a:ext cx="0" cy="0"/>
          <a:chOff x="0" y="0"/>
          <a:chExt cx="0" cy="0"/>
        </a:xfrm>
      </p:grpSpPr>
      <p:sp>
        <p:nvSpPr>
          <p:cNvPr id="2" name="Tittel 1"/>
          <p:cNvSpPr>
            <a:spLocks noGrp="1"/>
          </p:cNvSpPr>
          <p:nvPr>
            <p:ph type="title"/>
          </p:nvPr>
        </p:nvSpPr>
        <p:spPr>
          <a:xfrm>
            <a:off x="850443" y="353094"/>
            <a:ext cx="10538281" cy="842312"/>
          </a:xfrm>
        </p:spPr>
        <p:txBody>
          <a:bodyPr/>
          <a:lstStyle/>
          <a:p>
            <a:r>
              <a:rPr lang="nb-NO"/>
              <a:t>Klikk for å redigere tittelstil</a:t>
            </a:r>
          </a:p>
        </p:txBody>
      </p:sp>
      <p:sp>
        <p:nvSpPr>
          <p:cNvPr id="5" name="Plassholder for diagram 4"/>
          <p:cNvSpPr>
            <a:spLocks noGrp="1"/>
          </p:cNvSpPr>
          <p:nvPr>
            <p:ph type="chart" sz="quarter" idx="11"/>
          </p:nvPr>
        </p:nvSpPr>
        <p:spPr>
          <a:xfrm>
            <a:off x="850443" y="1558092"/>
            <a:ext cx="10538281" cy="4352925"/>
          </a:xfrm>
          <a:prstGeom prst="rect">
            <a:avLst/>
          </a:prstGeom>
        </p:spPr>
        <p:txBody>
          <a:bodyPr>
            <a:normAutofit/>
          </a:bodyPr>
          <a:lstStyle>
            <a:lvl1pPr marL="407988" indent="-396875">
              <a:tabLst/>
              <a:defRPr sz="1400">
                <a:solidFill>
                  <a:schemeClr val="accent6"/>
                </a:solidFill>
              </a:defRPr>
            </a:lvl1pPr>
            <a:lvl2pPr marL="457200" indent="0">
              <a:buNone/>
              <a:defRPr/>
            </a:lvl2pPr>
          </a:lstStyle>
          <a:p>
            <a:r>
              <a:rPr lang="nb-NO"/>
              <a:t>Klikk ikonet for å legge til et diagram</a:t>
            </a:r>
          </a:p>
        </p:txBody>
      </p:sp>
      <p:sp>
        <p:nvSpPr>
          <p:cNvPr id="3" name="Slide Number Placeholder 4">
            <a:extLst>
              <a:ext uri="{FF2B5EF4-FFF2-40B4-BE49-F238E27FC236}">
                <a16:creationId xmlns:a16="http://schemas.microsoft.com/office/drawing/2014/main" id="{2F9CD73C-B7B5-8A4B-1921-F52CCA7DB2AF}"/>
              </a:ext>
            </a:extLst>
          </p:cNvPr>
          <p:cNvSpPr txBox="1">
            <a:spLocks/>
          </p:cNvSpPr>
          <p:nvPr userDrawn="1"/>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7D75EB-BD23-FF4F-80AE-955DA86030AC}" type="slidenum">
              <a:rPr lang="nb-NO" smtClean="0"/>
              <a:pPr/>
              <a:t>‹nr.›</a:t>
            </a:fld>
            <a:endParaRPr lang="nb-NO"/>
          </a:p>
        </p:txBody>
      </p:sp>
      <p:sp>
        <p:nvSpPr>
          <p:cNvPr id="10" name="Ellipse 9">
            <a:extLst>
              <a:ext uri="{FF2B5EF4-FFF2-40B4-BE49-F238E27FC236}">
                <a16:creationId xmlns:a16="http://schemas.microsoft.com/office/drawing/2014/main" id="{E9FA3E07-A391-9471-AD16-5DDC0D6510D1}"/>
              </a:ext>
            </a:extLst>
          </p:cNvPr>
          <p:cNvSpPr/>
          <p:nvPr userDrawn="1"/>
        </p:nvSpPr>
        <p:spPr>
          <a:xfrm>
            <a:off x="850443"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Tree>
    <p:extLst>
      <p:ext uri="{BB962C8B-B14F-4D97-AF65-F5344CB8AC3E}">
        <p14:creationId xmlns:p14="http://schemas.microsoft.com/office/powerpoint/2010/main" val="3533114482"/>
      </p:ext>
    </p:extLst>
  </p:cSld>
  <p:clrMapOvr>
    <a:masterClrMapping/>
  </p:clrMapOvr>
  <p:transition>
    <p:fade/>
  </p:transition>
  <p:extLst>
    <p:ext uri="{DCECCB84-F9BA-43D5-87BE-67443E8EF086}">
      <p15:sldGuideLst xmlns:p15="http://schemas.microsoft.com/office/powerpoint/2012/main">
        <p15:guide id="4" pos="257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_Mal_2">
    <p:spTree>
      <p:nvGrpSpPr>
        <p:cNvPr id="1" name=""/>
        <p:cNvGrpSpPr/>
        <p:nvPr/>
      </p:nvGrpSpPr>
      <p:grpSpPr>
        <a:xfrm>
          <a:off x="0" y="0"/>
          <a:ext cx="0" cy="0"/>
          <a:chOff x="0" y="0"/>
          <a:chExt cx="0" cy="0"/>
        </a:xfrm>
      </p:grpSpPr>
      <p:sp>
        <p:nvSpPr>
          <p:cNvPr id="2" name="Tittel 1"/>
          <p:cNvSpPr>
            <a:spLocks noGrp="1"/>
          </p:cNvSpPr>
          <p:nvPr>
            <p:ph type="title"/>
          </p:nvPr>
        </p:nvSpPr>
        <p:spPr>
          <a:xfrm>
            <a:off x="850443" y="353094"/>
            <a:ext cx="10538281" cy="842312"/>
          </a:xfrm>
        </p:spPr>
        <p:txBody>
          <a:bodyPr/>
          <a:lstStyle/>
          <a:p>
            <a:r>
              <a:rPr lang="nb-NO"/>
              <a:t>Klikk for å redigere tittelstil</a:t>
            </a:r>
          </a:p>
        </p:txBody>
      </p:sp>
      <p:sp>
        <p:nvSpPr>
          <p:cNvPr id="5" name="Plassholder for diagram 4"/>
          <p:cNvSpPr>
            <a:spLocks noGrp="1"/>
          </p:cNvSpPr>
          <p:nvPr>
            <p:ph type="chart" sz="quarter" idx="11"/>
          </p:nvPr>
        </p:nvSpPr>
        <p:spPr>
          <a:xfrm>
            <a:off x="850443" y="1558092"/>
            <a:ext cx="6866395" cy="4352925"/>
          </a:xfrm>
          <a:prstGeom prst="rect">
            <a:avLst/>
          </a:prstGeom>
        </p:spPr>
        <p:txBody>
          <a:bodyPr>
            <a:normAutofit/>
          </a:bodyPr>
          <a:lstStyle>
            <a:lvl1pPr marL="407988" indent="-396875">
              <a:tabLst/>
              <a:defRPr sz="1400">
                <a:solidFill>
                  <a:schemeClr val="accent6"/>
                </a:solidFill>
              </a:defRPr>
            </a:lvl1pPr>
            <a:lvl2pPr marL="457200" indent="0">
              <a:buNone/>
              <a:defRPr/>
            </a:lvl2pPr>
          </a:lstStyle>
          <a:p>
            <a:r>
              <a:rPr lang="nb-NO"/>
              <a:t>Klikk ikonet for å legge til et diagram</a:t>
            </a:r>
          </a:p>
        </p:txBody>
      </p:sp>
      <p:sp>
        <p:nvSpPr>
          <p:cNvPr id="3" name="Slide Number Placeholder 4">
            <a:extLst>
              <a:ext uri="{FF2B5EF4-FFF2-40B4-BE49-F238E27FC236}">
                <a16:creationId xmlns:a16="http://schemas.microsoft.com/office/drawing/2014/main" id="{8DBA8DB9-5D0C-46BC-5B35-72FB756D15D2}"/>
              </a:ext>
            </a:extLst>
          </p:cNvPr>
          <p:cNvSpPr>
            <a:spLocks noGrp="1"/>
          </p:cNvSpPr>
          <p:nvPr>
            <p:ph type="sldNum" sz="quarter" idx="14"/>
          </p:nvPr>
        </p:nvSpPr>
        <p:spPr>
          <a:xfrm>
            <a:off x="5751808" y="6534854"/>
            <a:ext cx="688383" cy="323146"/>
          </a:xfrm>
        </p:spPr>
        <p:txBody>
          <a:bodyPr/>
          <a:lstStyle/>
          <a:p>
            <a:fld id="{2A7D75EB-BD23-FF4F-80AE-955DA86030AC}" type="slidenum">
              <a:rPr lang="nb-NO" smtClean="0"/>
              <a:t>‹nr.›</a:t>
            </a:fld>
            <a:endParaRPr lang="nb-NO"/>
          </a:p>
        </p:txBody>
      </p:sp>
      <p:sp>
        <p:nvSpPr>
          <p:cNvPr id="9" name="Ellipse 8">
            <a:extLst>
              <a:ext uri="{FF2B5EF4-FFF2-40B4-BE49-F238E27FC236}">
                <a16:creationId xmlns:a16="http://schemas.microsoft.com/office/drawing/2014/main" id="{4EF330BB-5876-DEC8-2CD1-7EA34E2CC290}"/>
              </a:ext>
            </a:extLst>
          </p:cNvPr>
          <p:cNvSpPr/>
          <p:nvPr userDrawn="1"/>
        </p:nvSpPr>
        <p:spPr>
          <a:xfrm>
            <a:off x="850443"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Tree>
    <p:extLst>
      <p:ext uri="{BB962C8B-B14F-4D97-AF65-F5344CB8AC3E}">
        <p14:creationId xmlns:p14="http://schemas.microsoft.com/office/powerpoint/2010/main" val="1274861124"/>
      </p:ext>
    </p:extLst>
  </p:cSld>
  <p:clrMapOvr>
    <a:masterClrMapping/>
  </p:clrMapOvr>
  <p:transition>
    <p:fade/>
  </p:transition>
  <p:extLst>
    <p:ext uri="{DCECCB84-F9BA-43D5-87BE-67443E8EF086}">
      <p15:sldGuideLst xmlns:p15="http://schemas.microsoft.com/office/powerpoint/2012/main">
        <p15:guide id="4" pos="257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o 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DD358-87A3-214D-BA7B-74F35A46BAAB}"/>
              </a:ext>
            </a:extLst>
          </p:cNvPr>
          <p:cNvSpPr>
            <a:spLocks noGrp="1"/>
          </p:cNvSpPr>
          <p:nvPr>
            <p:ph type="title"/>
          </p:nvPr>
        </p:nvSpPr>
        <p:spPr>
          <a:xfrm>
            <a:off x="803275" y="353094"/>
            <a:ext cx="10585449"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B42E6F7-96BC-EA45-9185-597091B9C82B}"/>
              </a:ext>
            </a:extLst>
          </p:cNvPr>
          <p:cNvSpPr>
            <a:spLocks noGrp="1"/>
          </p:cNvSpPr>
          <p:nvPr>
            <p:ph type="sldNum" sz="quarter" idx="10"/>
          </p:nvPr>
        </p:nvSpPr>
        <p:spPr/>
        <p:txBody>
          <a:bodyPr/>
          <a:lstStyle/>
          <a:p>
            <a:fld id="{2A7D75EB-BD23-FF4F-80AE-955DA86030AC}" type="slidenum">
              <a:rPr lang="nb-NO" smtClean="0"/>
              <a:pPr/>
              <a:t>‹nr.›</a:t>
            </a:fld>
            <a:endParaRPr lang="nb-NO"/>
          </a:p>
        </p:txBody>
      </p:sp>
      <p:sp>
        <p:nvSpPr>
          <p:cNvPr id="6" name="Plassholder for tekst 8">
            <a:extLst>
              <a:ext uri="{FF2B5EF4-FFF2-40B4-BE49-F238E27FC236}">
                <a16:creationId xmlns:a16="http://schemas.microsoft.com/office/drawing/2014/main" id="{59866D6E-3460-9344-8EA0-6156DF4A276F}"/>
              </a:ext>
            </a:extLst>
          </p:cNvPr>
          <p:cNvSpPr>
            <a:spLocks noGrp="1"/>
          </p:cNvSpPr>
          <p:nvPr>
            <p:ph type="body" sz="quarter" idx="13"/>
          </p:nvPr>
        </p:nvSpPr>
        <p:spPr>
          <a:xfrm>
            <a:off x="792830" y="5547441"/>
            <a:ext cx="5132185" cy="752998"/>
          </a:xfrm>
          <a:prstGeom prst="rect">
            <a:avLst/>
          </a:prstGeom>
        </p:spPr>
        <p:txBody>
          <a:bodyPr>
            <a:normAutofit/>
          </a:bodyPr>
          <a:lstStyle>
            <a:lvl1pPr marL="0" indent="0">
              <a:buNone/>
              <a:defRPr sz="1200">
                <a:solidFill>
                  <a:schemeClr val="accent6"/>
                </a:solidFill>
              </a:defRPr>
            </a:lvl1pPr>
          </a:lstStyle>
          <a:p>
            <a:pPr lvl="0"/>
            <a:r>
              <a:rPr lang="nb-NO"/>
              <a:t>Klikk for å redigere tekststiler i malen</a:t>
            </a:r>
          </a:p>
        </p:txBody>
      </p:sp>
      <p:sp>
        <p:nvSpPr>
          <p:cNvPr id="7" name="Plassholder for tekst 8">
            <a:extLst>
              <a:ext uri="{FF2B5EF4-FFF2-40B4-BE49-F238E27FC236}">
                <a16:creationId xmlns:a16="http://schemas.microsoft.com/office/drawing/2014/main" id="{178756E4-8456-5748-AC8B-B35E92CC7FD1}"/>
              </a:ext>
            </a:extLst>
          </p:cNvPr>
          <p:cNvSpPr>
            <a:spLocks noGrp="1"/>
          </p:cNvSpPr>
          <p:nvPr>
            <p:ph type="body" sz="quarter" idx="14"/>
          </p:nvPr>
        </p:nvSpPr>
        <p:spPr>
          <a:xfrm>
            <a:off x="6289460" y="5547441"/>
            <a:ext cx="5076372" cy="752998"/>
          </a:xfrm>
          <a:prstGeom prst="rect">
            <a:avLst/>
          </a:prstGeom>
        </p:spPr>
        <p:txBody>
          <a:bodyPr>
            <a:normAutofit/>
          </a:bodyPr>
          <a:lstStyle>
            <a:lvl1pPr marL="0" indent="0">
              <a:buNone/>
              <a:defRPr sz="1200">
                <a:solidFill>
                  <a:schemeClr val="accent6"/>
                </a:solidFill>
              </a:defRPr>
            </a:lvl1pPr>
          </a:lstStyle>
          <a:p>
            <a:pPr lvl="0"/>
            <a:r>
              <a:rPr lang="nb-NO"/>
              <a:t>Klikk for å redigere tekststiler i malen</a:t>
            </a:r>
          </a:p>
        </p:txBody>
      </p:sp>
      <p:sp>
        <p:nvSpPr>
          <p:cNvPr id="8" name="Plassholder for innhold 9">
            <a:extLst>
              <a:ext uri="{FF2B5EF4-FFF2-40B4-BE49-F238E27FC236}">
                <a16:creationId xmlns:a16="http://schemas.microsoft.com/office/drawing/2014/main" id="{1C2300F2-3BA0-D74D-A63D-99A4018DC100}"/>
              </a:ext>
            </a:extLst>
          </p:cNvPr>
          <p:cNvSpPr>
            <a:spLocks noGrp="1"/>
          </p:cNvSpPr>
          <p:nvPr>
            <p:ph sz="quarter" idx="17" hasCustomPrompt="1"/>
          </p:nvPr>
        </p:nvSpPr>
        <p:spPr>
          <a:xfrm>
            <a:off x="803275" y="1558091"/>
            <a:ext cx="5121741" cy="3989350"/>
          </a:xfrm>
          <a:prstGeom prst="rect">
            <a:avLst/>
          </a:prstGeom>
        </p:spPr>
        <p:txBody>
          <a:bodyPr>
            <a:normAutofit/>
          </a:bodyPr>
          <a:lstStyle>
            <a:lvl1pPr marL="361950" indent="-361950">
              <a:tabLst/>
              <a:defRPr sz="1400">
                <a:solidFill>
                  <a:schemeClr val="accent6"/>
                </a:solidFill>
              </a:defRPr>
            </a:lvl1pPr>
            <a:lvl2pPr>
              <a:defRPr sz="1200">
                <a:solidFill>
                  <a:schemeClr val="accent6"/>
                </a:solidFill>
              </a:defRPr>
            </a:lvl2pPr>
            <a:lvl3pPr marL="914400" indent="0">
              <a:buNone/>
              <a:defRPr/>
            </a:lvl3pPr>
          </a:lstStyle>
          <a:p>
            <a:pPr lvl="0"/>
            <a:r>
              <a:rPr lang="nb-NO"/>
              <a:t>Sett inn tekst, bilde, grafikk, tabell </a:t>
            </a:r>
            <a:r>
              <a:rPr lang="nb-NO" err="1"/>
              <a:t>etc</a:t>
            </a:r>
            <a:endParaRPr lang="nb-NO"/>
          </a:p>
          <a:p>
            <a:pPr lvl="1"/>
            <a:r>
              <a:rPr lang="nb-NO"/>
              <a:t>Andre nivå</a:t>
            </a:r>
          </a:p>
        </p:txBody>
      </p:sp>
      <p:sp>
        <p:nvSpPr>
          <p:cNvPr id="9" name="Plassholder for innhold 9">
            <a:extLst>
              <a:ext uri="{FF2B5EF4-FFF2-40B4-BE49-F238E27FC236}">
                <a16:creationId xmlns:a16="http://schemas.microsoft.com/office/drawing/2014/main" id="{9BF6BF25-2A25-F74C-B64F-4ABC6262972A}"/>
              </a:ext>
            </a:extLst>
          </p:cNvPr>
          <p:cNvSpPr>
            <a:spLocks noGrp="1"/>
          </p:cNvSpPr>
          <p:nvPr>
            <p:ph sz="quarter" idx="18" hasCustomPrompt="1"/>
          </p:nvPr>
        </p:nvSpPr>
        <p:spPr>
          <a:xfrm>
            <a:off x="6289461" y="1558091"/>
            <a:ext cx="5086816" cy="3989350"/>
          </a:xfrm>
          <a:prstGeom prst="rect">
            <a:avLst/>
          </a:prstGeom>
        </p:spPr>
        <p:txBody>
          <a:bodyPr>
            <a:normAutofit/>
          </a:bodyPr>
          <a:lstStyle>
            <a:lvl1pPr marL="361950" indent="-361950">
              <a:tabLst/>
              <a:defRPr sz="1400">
                <a:solidFill>
                  <a:schemeClr val="accent6"/>
                </a:solidFill>
              </a:defRPr>
            </a:lvl1pPr>
            <a:lvl2pPr>
              <a:defRPr sz="1200">
                <a:solidFill>
                  <a:schemeClr val="accent6"/>
                </a:solidFill>
              </a:defRPr>
            </a:lvl2pPr>
            <a:lvl3pPr marL="914400" indent="0">
              <a:buNone/>
              <a:defRPr/>
            </a:lvl3pPr>
          </a:lstStyle>
          <a:p>
            <a:pPr lvl="0"/>
            <a:r>
              <a:rPr lang="nb-NO"/>
              <a:t>Sett inn tekst, bilde, grafikk, tabell </a:t>
            </a:r>
            <a:r>
              <a:rPr lang="nb-NO" err="1"/>
              <a:t>etc</a:t>
            </a:r>
            <a:endParaRPr lang="nb-NO"/>
          </a:p>
          <a:p>
            <a:pPr lvl="1"/>
            <a:r>
              <a:rPr lang="nb-NO"/>
              <a:t>Andre nivå</a:t>
            </a:r>
          </a:p>
        </p:txBody>
      </p:sp>
    </p:spTree>
    <p:extLst>
      <p:ext uri="{BB962C8B-B14F-4D97-AF65-F5344CB8AC3E}">
        <p14:creationId xmlns:p14="http://schemas.microsoft.com/office/powerpoint/2010/main" val="3735198688"/>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idepanel og innhold grønn">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15AC04-283B-E048-BE37-B533815ACF19}"/>
              </a:ext>
            </a:extLst>
          </p:cNvPr>
          <p:cNvSpPr/>
          <p:nvPr userDrawn="1"/>
        </p:nvSpPr>
        <p:spPr>
          <a:xfrm>
            <a:off x="0" y="0"/>
            <a:ext cx="40798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4" name="Bilde 3">
            <a:extLst>
              <a:ext uri="{FF2B5EF4-FFF2-40B4-BE49-F238E27FC236}">
                <a16:creationId xmlns:a16="http://schemas.microsoft.com/office/drawing/2014/main" id="{4E32E366-1830-C748-98FF-1D794FD4E84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1" y="1"/>
            <a:ext cx="1611230" cy="1557337"/>
          </a:xfrm>
          <a:prstGeom prst="rect">
            <a:avLst/>
          </a:prstGeom>
        </p:spPr>
      </p:pic>
      <p:sp>
        <p:nvSpPr>
          <p:cNvPr id="2" name="Tittel 1"/>
          <p:cNvSpPr>
            <a:spLocks noGrp="1"/>
          </p:cNvSpPr>
          <p:nvPr>
            <p:ph type="title"/>
          </p:nvPr>
        </p:nvSpPr>
        <p:spPr>
          <a:xfrm>
            <a:off x="290513" y="800023"/>
            <a:ext cx="3544229" cy="1296406"/>
          </a:xfrm>
        </p:spPr>
        <p:txBody>
          <a:bodyPr/>
          <a:lstStyle>
            <a:lvl1pPr>
              <a:defRPr>
                <a:solidFill>
                  <a:schemeClr val="bg1"/>
                </a:solidFill>
              </a:defRPr>
            </a:lvl1pPr>
          </a:lstStyle>
          <a:p>
            <a:r>
              <a:rPr lang="nb-NO"/>
              <a:t>Klikk for å redigere tittelstil</a:t>
            </a:r>
          </a:p>
        </p:txBody>
      </p:sp>
      <p:sp>
        <p:nvSpPr>
          <p:cNvPr id="9" name="Plassholder for innhold 8">
            <a:extLst>
              <a:ext uri="{FF2B5EF4-FFF2-40B4-BE49-F238E27FC236}">
                <a16:creationId xmlns:a16="http://schemas.microsoft.com/office/drawing/2014/main" id="{D4F2380F-AA10-0C44-9EEC-16AE41BF005D}"/>
              </a:ext>
            </a:extLst>
          </p:cNvPr>
          <p:cNvSpPr>
            <a:spLocks noGrp="1"/>
          </p:cNvSpPr>
          <p:nvPr>
            <p:ph sz="quarter" idx="14" hasCustomPrompt="1"/>
          </p:nvPr>
        </p:nvSpPr>
        <p:spPr>
          <a:xfrm>
            <a:off x="4494214" y="800023"/>
            <a:ext cx="6894512" cy="5132465"/>
          </a:xfrm>
          <a:prstGeom prst="rect">
            <a:avLst/>
          </a:prstGeom>
        </p:spPr>
        <p:txBody>
          <a:bodyPr>
            <a:normAutofit/>
          </a:bodyPr>
          <a:lstStyle>
            <a:lvl1pPr marL="0" indent="0">
              <a:buNone/>
              <a:defRPr sz="2000">
                <a:solidFill>
                  <a:schemeClr val="accent6"/>
                </a:solidFill>
              </a:defRPr>
            </a:lvl1pPr>
            <a:lvl2pPr marL="457200" indent="0">
              <a:buNone/>
              <a:defRPr/>
            </a:lvl2pPr>
          </a:lstStyle>
          <a:p>
            <a:pPr lvl="0"/>
            <a:r>
              <a:rPr lang="nb-NO"/>
              <a:t>Sett inn bilde, diagram, video, tabell </a:t>
            </a:r>
            <a:r>
              <a:rPr lang="nb-NO" err="1"/>
              <a:t>etc</a:t>
            </a:r>
            <a:endParaRPr lang="nb-NO"/>
          </a:p>
        </p:txBody>
      </p:sp>
      <p:sp>
        <p:nvSpPr>
          <p:cNvPr id="5" name="Ellipse 4">
            <a:extLst>
              <a:ext uri="{FF2B5EF4-FFF2-40B4-BE49-F238E27FC236}">
                <a16:creationId xmlns:a16="http://schemas.microsoft.com/office/drawing/2014/main" id="{7FBEEE30-04A6-7C11-844E-D70EE93E5A51}"/>
              </a:ext>
            </a:extLst>
          </p:cNvPr>
          <p:cNvSpPr/>
          <p:nvPr userDrawn="1"/>
        </p:nvSpPr>
        <p:spPr>
          <a:xfrm>
            <a:off x="5539063"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nb-NO" sz="800">
                <a:solidFill>
                  <a:schemeClr val="accent6"/>
                </a:solidFill>
                <a:latin typeface="Arial" charset="0"/>
                <a:ea typeface="Arial" charset="0"/>
                <a:cs typeface="Arial" charset="0"/>
              </a:rPr>
              <a:t>?</a:t>
            </a:r>
          </a:p>
        </p:txBody>
      </p:sp>
      <p:sp>
        <p:nvSpPr>
          <p:cNvPr id="6" name="Ellipse 5">
            <a:extLst>
              <a:ext uri="{FF2B5EF4-FFF2-40B4-BE49-F238E27FC236}">
                <a16:creationId xmlns:a16="http://schemas.microsoft.com/office/drawing/2014/main" id="{C6B98688-A163-F5A2-CF9D-9ED953D0DD1E}"/>
              </a:ext>
            </a:extLst>
          </p:cNvPr>
          <p:cNvSpPr/>
          <p:nvPr userDrawn="1"/>
        </p:nvSpPr>
        <p:spPr>
          <a:xfrm>
            <a:off x="4505297"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
        <p:nvSpPr>
          <p:cNvPr id="7" name="Plassholder for tekst 21">
            <a:extLst>
              <a:ext uri="{FF2B5EF4-FFF2-40B4-BE49-F238E27FC236}">
                <a16:creationId xmlns:a16="http://schemas.microsoft.com/office/drawing/2014/main" id="{3237559E-B1BC-999C-0065-DC9927A3DC8B}"/>
              </a:ext>
            </a:extLst>
          </p:cNvPr>
          <p:cNvSpPr>
            <a:spLocks noGrp="1"/>
          </p:cNvSpPr>
          <p:nvPr>
            <p:ph type="body" sz="quarter" idx="15" hasCustomPrompt="1"/>
          </p:nvPr>
        </p:nvSpPr>
        <p:spPr>
          <a:xfrm>
            <a:off x="5867109" y="6101395"/>
            <a:ext cx="5521615" cy="525982"/>
          </a:xfrm>
          <a:prstGeom prst="rect">
            <a:avLst/>
          </a:prstGeom>
        </p:spPr>
        <p:txBody>
          <a:bodyPr anchor="ctr">
            <a:normAutofit/>
          </a:bodyPr>
          <a:lstStyle>
            <a:lvl1pPr marL="0" indent="0">
              <a:buNone/>
              <a:defRPr sz="800">
                <a:solidFill>
                  <a:schemeClr val="accent6"/>
                </a:solidFill>
              </a:defRPr>
            </a:lvl1pPr>
          </a:lstStyle>
          <a:p>
            <a:pPr lvl="0"/>
            <a:r>
              <a:rPr lang="nb-NO"/>
              <a:t>Skriv inn spørsmålet</a:t>
            </a:r>
          </a:p>
        </p:txBody>
      </p:sp>
      <p:sp>
        <p:nvSpPr>
          <p:cNvPr id="14" name="Plassholder for tekst 21">
            <a:extLst>
              <a:ext uri="{FF2B5EF4-FFF2-40B4-BE49-F238E27FC236}">
                <a16:creationId xmlns:a16="http://schemas.microsoft.com/office/drawing/2014/main" id="{E516D688-C178-4A57-6C17-9A745E8038C2}"/>
              </a:ext>
            </a:extLst>
          </p:cNvPr>
          <p:cNvSpPr>
            <a:spLocks noGrp="1"/>
          </p:cNvSpPr>
          <p:nvPr>
            <p:ph type="body" sz="quarter" idx="16" hasCustomPrompt="1"/>
          </p:nvPr>
        </p:nvSpPr>
        <p:spPr>
          <a:xfrm>
            <a:off x="4779785" y="6242474"/>
            <a:ext cx="680275" cy="249044"/>
          </a:xfrm>
          <a:prstGeom prst="rect">
            <a:avLst/>
          </a:prstGeom>
        </p:spPr>
        <p:txBody>
          <a:bodyPr anchor="ctr">
            <a:noAutofit/>
          </a:bodyPr>
          <a:lstStyle>
            <a:lvl1pPr marL="0" indent="0" algn="l">
              <a:buNone/>
              <a:defRPr sz="800">
                <a:solidFill>
                  <a:schemeClr val="accent6"/>
                </a:solidFill>
              </a:defRPr>
            </a:lvl1pPr>
          </a:lstStyle>
          <a:p>
            <a:pPr lvl="0"/>
            <a:r>
              <a:rPr lang="nb-NO"/>
              <a:t>Skriv n</a:t>
            </a:r>
          </a:p>
        </p:txBody>
      </p:sp>
      <p:sp>
        <p:nvSpPr>
          <p:cNvPr id="18" name="Slide Number Placeholder 4">
            <a:extLst>
              <a:ext uri="{FF2B5EF4-FFF2-40B4-BE49-F238E27FC236}">
                <a16:creationId xmlns:a16="http://schemas.microsoft.com/office/drawing/2014/main" id="{A81BA4B7-5762-2E24-FA55-10D50ACB8372}"/>
              </a:ext>
            </a:extLst>
          </p:cNvPr>
          <p:cNvSpPr txBox="1">
            <a:spLocks/>
          </p:cNvSpPr>
          <p:nvPr userDrawn="1"/>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7D75EB-BD23-FF4F-80AE-955DA86030AC}" type="slidenum">
              <a:rPr lang="nb-NO" smtClean="0"/>
              <a:pPr/>
              <a:t>‹nr.›</a:t>
            </a:fld>
            <a:endParaRPr lang="nb-NO"/>
          </a:p>
        </p:txBody>
      </p:sp>
      <p:sp>
        <p:nvSpPr>
          <p:cNvPr id="10" name="Plassholder for tekst 9">
            <a:extLst>
              <a:ext uri="{FF2B5EF4-FFF2-40B4-BE49-F238E27FC236}">
                <a16:creationId xmlns:a16="http://schemas.microsoft.com/office/drawing/2014/main" id="{FCEE46F8-EFC6-9BAC-0D9B-EAD8AD89560F}"/>
              </a:ext>
            </a:extLst>
          </p:cNvPr>
          <p:cNvSpPr>
            <a:spLocks noGrp="1"/>
          </p:cNvSpPr>
          <p:nvPr>
            <p:ph type="body" sz="quarter" idx="17" hasCustomPrompt="1"/>
          </p:nvPr>
        </p:nvSpPr>
        <p:spPr>
          <a:xfrm>
            <a:off x="290513" y="2401889"/>
            <a:ext cx="3544887" cy="3530600"/>
          </a:xfrm>
          <a:prstGeom prst="rect">
            <a:avLst/>
          </a:prstGeom>
        </p:spPr>
        <p:txBody>
          <a:bodyPr/>
          <a:lstStyle>
            <a:lvl1pPr>
              <a:defRPr>
                <a:solidFill>
                  <a:schemeClr val="bg1"/>
                </a:solidFill>
              </a:defRPr>
            </a:lvl1pPr>
            <a:lvl2pPr>
              <a:defRPr>
                <a:solidFill>
                  <a:schemeClr val="bg1"/>
                </a:solidFill>
              </a:defRPr>
            </a:lvl2pPr>
            <a:lvl3pPr>
              <a:defRPr sz="1200"/>
            </a:lvl3pPr>
            <a:lvl4pPr>
              <a:defRPr sz="1100"/>
            </a:lvl4pPr>
            <a:lvl5pPr>
              <a:defRPr sz="1100"/>
            </a:lvl5pPr>
          </a:lstStyle>
          <a:p>
            <a:pPr lvl="0"/>
            <a:r>
              <a:rPr lang="nb-NO"/>
              <a:t>Skriv inn din analyse. Sikre at det er minimum linjeavstand 1. </a:t>
            </a:r>
          </a:p>
          <a:p>
            <a:pPr lvl="1"/>
            <a:r>
              <a:rPr lang="nb-NO"/>
              <a:t>Andre nivå</a:t>
            </a:r>
          </a:p>
        </p:txBody>
      </p:sp>
    </p:spTree>
    <p:extLst>
      <p:ext uri="{BB962C8B-B14F-4D97-AF65-F5344CB8AC3E}">
        <p14:creationId xmlns:p14="http://schemas.microsoft.com/office/powerpoint/2010/main" val="2497840951"/>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idepanel og innhold rø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15AC04-283B-E048-BE37-B533815ACF19}"/>
              </a:ext>
            </a:extLst>
          </p:cNvPr>
          <p:cNvSpPr/>
          <p:nvPr userDrawn="1"/>
        </p:nvSpPr>
        <p:spPr>
          <a:xfrm>
            <a:off x="0" y="0"/>
            <a:ext cx="40798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4" name="Bilde 3">
            <a:extLst>
              <a:ext uri="{FF2B5EF4-FFF2-40B4-BE49-F238E27FC236}">
                <a16:creationId xmlns:a16="http://schemas.microsoft.com/office/drawing/2014/main" id="{4E32E366-1830-C748-98FF-1D794FD4E84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0" y="1"/>
            <a:ext cx="1611230" cy="1557337"/>
          </a:xfrm>
          <a:prstGeom prst="rect">
            <a:avLst/>
          </a:prstGeom>
        </p:spPr>
      </p:pic>
      <p:sp>
        <p:nvSpPr>
          <p:cNvPr id="2" name="Tittel 1"/>
          <p:cNvSpPr>
            <a:spLocks noGrp="1"/>
          </p:cNvSpPr>
          <p:nvPr>
            <p:ph type="title"/>
          </p:nvPr>
        </p:nvSpPr>
        <p:spPr>
          <a:xfrm>
            <a:off x="290513" y="800023"/>
            <a:ext cx="3544229" cy="1296406"/>
          </a:xfrm>
        </p:spPr>
        <p:txBody>
          <a:bodyPr/>
          <a:lstStyle>
            <a:lvl1pPr>
              <a:defRPr>
                <a:solidFill>
                  <a:schemeClr val="bg1"/>
                </a:solidFill>
              </a:defRPr>
            </a:lvl1pPr>
          </a:lstStyle>
          <a:p>
            <a:r>
              <a:rPr lang="nb-NO"/>
              <a:t>Klikk for å redigere tittelstil</a:t>
            </a:r>
          </a:p>
        </p:txBody>
      </p:sp>
      <p:sp>
        <p:nvSpPr>
          <p:cNvPr id="9" name="Plassholder for innhold 8">
            <a:extLst>
              <a:ext uri="{FF2B5EF4-FFF2-40B4-BE49-F238E27FC236}">
                <a16:creationId xmlns:a16="http://schemas.microsoft.com/office/drawing/2014/main" id="{D4F2380F-AA10-0C44-9EEC-16AE41BF005D}"/>
              </a:ext>
            </a:extLst>
          </p:cNvPr>
          <p:cNvSpPr>
            <a:spLocks noGrp="1"/>
          </p:cNvSpPr>
          <p:nvPr>
            <p:ph sz="quarter" idx="14" hasCustomPrompt="1"/>
          </p:nvPr>
        </p:nvSpPr>
        <p:spPr>
          <a:xfrm>
            <a:off x="4494214" y="703263"/>
            <a:ext cx="6894512" cy="5229225"/>
          </a:xfrm>
          <a:prstGeom prst="rect">
            <a:avLst/>
          </a:prstGeom>
        </p:spPr>
        <p:txBody>
          <a:bodyPr>
            <a:normAutofit/>
          </a:bodyPr>
          <a:lstStyle>
            <a:lvl1pPr marL="0" indent="0">
              <a:buNone/>
              <a:defRPr sz="2000">
                <a:solidFill>
                  <a:schemeClr val="accent6"/>
                </a:solidFill>
              </a:defRPr>
            </a:lvl1pPr>
            <a:lvl2pPr marL="457200" indent="0">
              <a:buNone/>
              <a:defRPr/>
            </a:lvl2pPr>
          </a:lstStyle>
          <a:p>
            <a:pPr lvl="0"/>
            <a:r>
              <a:rPr lang="nb-NO"/>
              <a:t>Sett inn bilde, diagram, video, tabell </a:t>
            </a:r>
            <a:r>
              <a:rPr lang="nb-NO" err="1"/>
              <a:t>etc</a:t>
            </a:r>
            <a:endParaRPr lang="nb-NO"/>
          </a:p>
        </p:txBody>
      </p:sp>
      <p:sp>
        <p:nvSpPr>
          <p:cNvPr id="6" name="Ellipse 5">
            <a:extLst>
              <a:ext uri="{FF2B5EF4-FFF2-40B4-BE49-F238E27FC236}">
                <a16:creationId xmlns:a16="http://schemas.microsoft.com/office/drawing/2014/main" id="{50F8F020-40E8-A074-7F10-78B82BE644A0}"/>
              </a:ext>
            </a:extLst>
          </p:cNvPr>
          <p:cNvSpPr/>
          <p:nvPr userDrawn="1"/>
        </p:nvSpPr>
        <p:spPr>
          <a:xfrm>
            <a:off x="5539063"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nb-NO" sz="800">
                <a:solidFill>
                  <a:schemeClr val="accent6"/>
                </a:solidFill>
                <a:latin typeface="Arial" charset="0"/>
                <a:ea typeface="Arial" charset="0"/>
                <a:cs typeface="Arial" charset="0"/>
              </a:rPr>
              <a:t>?</a:t>
            </a:r>
          </a:p>
        </p:txBody>
      </p:sp>
      <p:sp>
        <p:nvSpPr>
          <p:cNvPr id="13" name="Ellipse 12">
            <a:extLst>
              <a:ext uri="{FF2B5EF4-FFF2-40B4-BE49-F238E27FC236}">
                <a16:creationId xmlns:a16="http://schemas.microsoft.com/office/drawing/2014/main" id="{E41BFD99-7BAD-A025-E7DC-C91113564FD3}"/>
              </a:ext>
            </a:extLst>
          </p:cNvPr>
          <p:cNvSpPr/>
          <p:nvPr userDrawn="1"/>
        </p:nvSpPr>
        <p:spPr>
          <a:xfrm>
            <a:off x="4505297"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
        <p:nvSpPr>
          <p:cNvPr id="17" name="Plassholder for tekst 21">
            <a:extLst>
              <a:ext uri="{FF2B5EF4-FFF2-40B4-BE49-F238E27FC236}">
                <a16:creationId xmlns:a16="http://schemas.microsoft.com/office/drawing/2014/main" id="{CDE2A0F5-1F4E-9910-35E7-BB35261D2733}"/>
              </a:ext>
            </a:extLst>
          </p:cNvPr>
          <p:cNvSpPr>
            <a:spLocks noGrp="1"/>
          </p:cNvSpPr>
          <p:nvPr>
            <p:ph type="body" sz="quarter" idx="12" hasCustomPrompt="1"/>
          </p:nvPr>
        </p:nvSpPr>
        <p:spPr>
          <a:xfrm>
            <a:off x="5867109" y="6101395"/>
            <a:ext cx="5521615" cy="525982"/>
          </a:xfrm>
          <a:prstGeom prst="rect">
            <a:avLst/>
          </a:prstGeom>
        </p:spPr>
        <p:txBody>
          <a:bodyPr anchor="ctr">
            <a:normAutofit/>
          </a:bodyPr>
          <a:lstStyle>
            <a:lvl1pPr marL="0" indent="0">
              <a:buNone/>
              <a:defRPr sz="800">
                <a:solidFill>
                  <a:schemeClr val="accent6"/>
                </a:solidFill>
              </a:defRPr>
            </a:lvl1pPr>
          </a:lstStyle>
          <a:p>
            <a:pPr lvl="0"/>
            <a:r>
              <a:rPr lang="nb-NO"/>
              <a:t>Skriv inn spørsmålet</a:t>
            </a:r>
          </a:p>
        </p:txBody>
      </p:sp>
      <p:sp>
        <p:nvSpPr>
          <p:cNvPr id="18" name="Plassholder for tekst 21">
            <a:extLst>
              <a:ext uri="{FF2B5EF4-FFF2-40B4-BE49-F238E27FC236}">
                <a16:creationId xmlns:a16="http://schemas.microsoft.com/office/drawing/2014/main" id="{A7AFC4C3-E516-DF01-4778-0542A14810AA}"/>
              </a:ext>
            </a:extLst>
          </p:cNvPr>
          <p:cNvSpPr>
            <a:spLocks noGrp="1"/>
          </p:cNvSpPr>
          <p:nvPr>
            <p:ph type="body" sz="quarter" idx="15" hasCustomPrompt="1"/>
          </p:nvPr>
        </p:nvSpPr>
        <p:spPr>
          <a:xfrm>
            <a:off x="4779785" y="6242474"/>
            <a:ext cx="680275" cy="249044"/>
          </a:xfrm>
          <a:prstGeom prst="rect">
            <a:avLst/>
          </a:prstGeom>
        </p:spPr>
        <p:txBody>
          <a:bodyPr anchor="ctr">
            <a:noAutofit/>
          </a:bodyPr>
          <a:lstStyle>
            <a:lvl1pPr marL="0" indent="0" algn="l">
              <a:buNone/>
              <a:defRPr sz="800">
                <a:solidFill>
                  <a:schemeClr val="accent6"/>
                </a:solidFill>
              </a:defRPr>
            </a:lvl1pPr>
          </a:lstStyle>
          <a:p>
            <a:pPr lvl="0"/>
            <a:r>
              <a:rPr lang="nb-NO"/>
              <a:t>Skriv n</a:t>
            </a:r>
          </a:p>
        </p:txBody>
      </p:sp>
      <p:sp>
        <p:nvSpPr>
          <p:cNvPr id="19" name="Slide Number Placeholder 4">
            <a:extLst>
              <a:ext uri="{FF2B5EF4-FFF2-40B4-BE49-F238E27FC236}">
                <a16:creationId xmlns:a16="http://schemas.microsoft.com/office/drawing/2014/main" id="{1C751DED-F803-98D7-9CA0-29D5CBE516FD}"/>
              </a:ext>
            </a:extLst>
          </p:cNvPr>
          <p:cNvSpPr>
            <a:spLocks noGrp="1"/>
          </p:cNvSpPr>
          <p:nvPr>
            <p:ph type="sldNum" sz="quarter" idx="16"/>
          </p:nvPr>
        </p:nvSpPr>
        <p:spPr>
          <a:xfrm>
            <a:off x="5751808" y="6534854"/>
            <a:ext cx="688383" cy="323146"/>
          </a:xfrm>
        </p:spPr>
        <p:txBody>
          <a:bodyPr/>
          <a:lstStyle/>
          <a:p>
            <a:fld id="{2A7D75EB-BD23-FF4F-80AE-955DA86030AC}" type="slidenum">
              <a:rPr lang="nb-NO" smtClean="0"/>
              <a:t>‹nr.›</a:t>
            </a:fld>
            <a:endParaRPr lang="nb-NO"/>
          </a:p>
        </p:txBody>
      </p:sp>
      <p:sp>
        <p:nvSpPr>
          <p:cNvPr id="7" name="Plassholder for tekst 9">
            <a:extLst>
              <a:ext uri="{FF2B5EF4-FFF2-40B4-BE49-F238E27FC236}">
                <a16:creationId xmlns:a16="http://schemas.microsoft.com/office/drawing/2014/main" id="{90BEC246-5A68-46CA-C716-1116C6227818}"/>
              </a:ext>
            </a:extLst>
          </p:cNvPr>
          <p:cNvSpPr>
            <a:spLocks noGrp="1"/>
          </p:cNvSpPr>
          <p:nvPr>
            <p:ph type="body" sz="quarter" idx="17" hasCustomPrompt="1"/>
          </p:nvPr>
        </p:nvSpPr>
        <p:spPr>
          <a:xfrm>
            <a:off x="290513" y="2401889"/>
            <a:ext cx="3544887" cy="3530600"/>
          </a:xfrm>
          <a:prstGeom prst="rect">
            <a:avLst/>
          </a:prstGeom>
        </p:spPr>
        <p:txBody>
          <a:bodyPr/>
          <a:lstStyle>
            <a:lvl1pPr>
              <a:defRPr>
                <a:solidFill>
                  <a:schemeClr val="bg1"/>
                </a:solidFill>
              </a:defRPr>
            </a:lvl1pPr>
            <a:lvl2pPr>
              <a:defRPr>
                <a:solidFill>
                  <a:schemeClr val="bg1"/>
                </a:solidFill>
              </a:defRPr>
            </a:lvl2pPr>
            <a:lvl3pPr>
              <a:defRPr sz="1200"/>
            </a:lvl3pPr>
            <a:lvl4pPr>
              <a:defRPr sz="1100"/>
            </a:lvl4pPr>
            <a:lvl5pPr>
              <a:defRPr sz="1100"/>
            </a:lvl5pPr>
          </a:lstStyle>
          <a:p>
            <a:pPr lvl="0"/>
            <a:r>
              <a:rPr lang="nb-NO"/>
              <a:t>Skriv inn din analyse. Sikre at det er minimum linjeavstand 1. </a:t>
            </a:r>
          </a:p>
          <a:p>
            <a:pPr lvl="1"/>
            <a:r>
              <a:rPr lang="nb-NO"/>
              <a:t>Andre nivå</a:t>
            </a:r>
          </a:p>
        </p:txBody>
      </p:sp>
    </p:spTree>
    <p:extLst>
      <p:ext uri="{BB962C8B-B14F-4D97-AF65-F5344CB8AC3E}">
        <p14:creationId xmlns:p14="http://schemas.microsoft.com/office/powerpoint/2010/main" val="2963933025"/>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idepanel og innhold blå">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815AC04-283B-E048-BE37-B533815ACF19}"/>
              </a:ext>
            </a:extLst>
          </p:cNvPr>
          <p:cNvSpPr/>
          <p:nvPr userDrawn="1"/>
        </p:nvSpPr>
        <p:spPr>
          <a:xfrm>
            <a:off x="0" y="0"/>
            <a:ext cx="40798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4" name="Bilde 3">
            <a:extLst>
              <a:ext uri="{FF2B5EF4-FFF2-40B4-BE49-F238E27FC236}">
                <a16:creationId xmlns:a16="http://schemas.microsoft.com/office/drawing/2014/main" id="{4E32E366-1830-C748-98FF-1D794FD4E84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0" y="1"/>
            <a:ext cx="1611231" cy="1557338"/>
          </a:xfrm>
          <a:prstGeom prst="rect">
            <a:avLst/>
          </a:prstGeom>
        </p:spPr>
      </p:pic>
      <p:sp>
        <p:nvSpPr>
          <p:cNvPr id="2" name="Tittel 1"/>
          <p:cNvSpPr>
            <a:spLocks noGrp="1"/>
          </p:cNvSpPr>
          <p:nvPr>
            <p:ph type="title"/>
          </p:nvPr>
        </p:nvSpPr>
        <p:spPr>
          <a:xfrm>
            <a:off x="290513" y="800023"/>
            <a:ext cx="3544229" cy="1296406"/>
          </a:xfrm>
        </p:spPr>
        <p:txBody>
          <a:bodyPr/>
          <a:lstStyle>
            <a:lvl1pPr>
              <a:defRPr>
                <a:solidFill>
                  <a:schemeClr val="bg1"/>
                </a:solidFill>
              </a:defRPr>
            </a:lvl1pPr>
          </a:lstStyle>
          <a:p>
            <a:r>
              <a:rPr lang="nb-NO"/>
              <a:t>Klikk for å redigere tittelstil</a:t>
            </a:r>
          </a:p>
        </p:txBody>
      </p:sp>
      <p:sp>
        <p:nvSpPr>
          <p:cNvPr id="9" name="Plassholder for innhold 8">
            <a:extLst>
              <a:ext uri="{FF2B5EF4-FFF2-40B4-BE49-F238E27FC236}">
                <a16:creationId xmlns:a16="http://schemas.microsoft.com/office/drawing/2014/main" id="{D4F2380F-AA10-0C44-9EEC-16AE41BF005D}"/>
              </a:ext>
            </a:extLst>
          </p:cNvPr>
          <p:cNvSpPr>
            <a:spLocks noGrp="1"/>
          </p:cNvSpPr>
          <p:nvPr>
            <p:ph sz="quarter" idx="14" hasCustomPrompt="1"/>
          </p:nvPr>
        </p:nvSpPr>
        <p:spPr>
          <a:xfrm>
            <a:off x="4494214" y="703263"/>
            <a:ext cx="6894512" cy="5229225"/>
          </a:xfrm>
          <a:prstGeom prst="rect">
            <a:avLst/>
          </a:prstGeom>
        </p:spPr>
        <p:txBody>
          <a:bodyPr>
            <a:normAutofit/>
          </a:bodyPr>
          <a:lstStyle>
            <a:lvl1pPr marL="0" indent="0">
              <a:buNone/>
              <a:defRPr sz="2000">
                <a:solidFill>
                  <a:schemeClr val="accent6"/>
                </a:solidFill>
              </a:defRPr>
            </a:lvl1pPr>
            <a:lvl2pPr marL="457200" indent="0">
              <a:buNone/>
              <a:defRPr/>
            </a:lvl2pPr>
          </a:lstStyle>
          <a:p>
            <a:pPr lvl="0"/>
            <a:r>
              <a:rPr lang="nb-NO"/>
              <a:t>Sett inn bilde, diagram, video, tabell </a:t>
            </a:r>
            <a:r>
              <a:rPr lang="nb-NO" err="1"/>
              <a:t>etc</a:t>
            </a:r>
            <a:endParaRPr lang="nb-NO"/>
          </a:p>
        </p:txBody>
      </p:sp>
      <p:sp>
        <p:nvSpPr>
          <p:cNvPr id="13" name="Ellipse 12">
            <a:extLst>
              <a:ext uri="{FF2B5EF4-FFF2-40B4-BE49-F238E27FC236}">
                <a16:creationId xmlns:a16="http://schemas.microsoft.com/office/drawing/2014/main" id="{1203630D-85DA-BB60-FF0D-D5D6558111F7}"/>
              </a:ext>
            </a:extLst>
          </p:cNvPr>
          <p:cNvSpPr/>
          <p:nvPr userDrawn="1"/>
        </p:nvSpPr>
        <p:spPr>
          <a:xfrm>
            <a:off x="5539063"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nb-NO" sz="800">
                <a:solidFill>
                  <a:schemeClr val="accent6"/>
                </a:solidFill>
                <a:latin typeface="Arial" charset="0"/>
                <a:ea typeface="Arial" charset="0"/>
                <a:cs typeface="Arial" charset="0"/>
              </a:rPr>
              <a:t>?</a:t>
            </a:r>
          </a:p>
        </p:txBody>
      </p:sp>
      <p:sp>
        <p:nvSpPr>
          <p:cNvPr id="16" name="Ellipse 15">
            <a:extLst>
              <a:ext uri="{FF2B5EF4-FFF2-40B4-BE49-F238E27FC236}">
                <a16:creationId xmlns:a16="http://schemas.microsoft.com/office/drawing/2014/main" id="{9DFECB24-F10E-80B4-9B89-CF54C5317B52}"/>
              </a:ext>
            </a:extLst>
          </p:cNvPr>
          <p:cNvSpPr/>
          <p:nvPr userDrawn="1"/>
        </p:nvSpPr>
        <p:spPr>
          <a:xfrm>
            <a:off x="4505297"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
        <p:nvSpPr>
          <p:cNvPr id="17" name="Plassholder for tekst 21">
            <a:extLst>
              <a:ext uri="{FF2B5EF4-FFF2-40B4-BE49-F238E27FC236}">
                <a16:creationId xmlns:a16="http://schemas.microsoft.com/office/drawing/2014/main" id="{844DB70D-FC55-B0C2-2217-8ECCCD4898C5}"/>
              </a:ext>
            </a:extLst>
          </p:cNvPr>
          <p:cNvSpPr>
            <a:spLocks noGrp="1"/>
          </p:cNvSpPr>
          <p:nvPr>
            <p:ph type="body" sz="quarter" idx="15" hasCustomPrompt="1"/>
          </p:nvPr>
        </p:nvSpPr>
        <p:spPr>
          <a:xfrm>
            <a:off x="5867109" y="6101395"/>
            <a:ext cx="5521615" cy="525982"/>
          </a:xfrm>
          <a:prstGeom prst="rect">
            <a:avLst/>
          </a:prstGeom>
        </p:spPr>
        <p:txBody>
          <a:bodyPr anchor="ctr">
            <a:normAutofit/>
          </a:bodyPr>
          <a:lstStyle>
            <a:lvl1pPr marL="0" indent="0">
              <a:buNone/>
              <a:defRPr sz="800">
                <a:solidFill>
                  <a:schemeClr val="accent6"/>
                </a:solidFill>
              </a:defRPr>
            </a:lvl1pPr>
          </a:lstStyle>
          <a:p>
            <a:pPr lvl="0"/>
            <a:r>
              <a:rPr lang="nb-NO"/>
              <a:t>Skriv inn spørsmålet</a:t>
            </a:r>
          </a:p>
        </p:txBody>
      </p:sp>
      <p:sp>
        <p:nvSpPr>
          <p:cNvPr id="18" name="Plassholder for tekst 21">
            <a:extLst>
              <a:ext uri="{FF2B5EF4-FFF2-40B4-BE49-F238E27FC236}">
                <a16:creationId xmlns:a16="http://schemas.microsoft.com/office/drawing/2014/main" id="{5EE0B622-2B9C-4E4F-8719-A20312BC8573}"/>
              </a:ext>
            </a:extLst>
          </p:cNvPr>
          <p:cNvSpPr>
            <a:spLocks noGrp="1"/>
          </p:cNvSpPr>
          <p:nvPr>
            <p:ph type="body" sz="quarter" idx="16" hasCustomPrompt="1"/>
          </p:nvPr>
        </p:nvSpPr>
        <p:spPr>
          <a:xfrm>
            <a:off x="4779785" y="6242474"/>
            <a:ext cx="680275" cy="249044"/>
          </a:xfrm>
          <a:prstGeom prst="rect">
            <a:avLst/>
          </a:prstGeom>
        </p:spPr>
        <p:txBody>
          <a:bodyPr anchor="ctr">
            <a:noAutofit/>
          </a:bodyPr>
          <a:lstStyle>
            <a:lvl1pPr marL="0" indent="0" algn="l">
              <a:buNone/>
              <a:defRPr sz="800">
                <a:solidFill>
                  <a:schemeClr val="accent6"/>
                </a:solidFill>
              </a:defRPr>
            </a:lvl1pPr>
          </a:lstStyle>
          <a:p>
            <a:pPr lvl="0"/>
            <a:r>
              <a:rPr lang="nb-NO"/>
              <a:t>Skriv n</a:t>
            </a:r>
          </a:p>
        </p:txBody>
      </p:sp>
      <p:sp>
        <p:nvSpPr>
          <p:cNvPr id="19" name="Slide Number Placeholder 4">
            <a:extLst>
              <a:ext uri="{FF2B5EF4-FFF2-40B4-BE49-F238E27FC236}">
                <a16:creationId xmlns:a16="http://schemas.microsoft.com/office/drawing/2014/main" id="{718AC9A5-646B-B143-DB15-C6878F73F349}"/>
              </a:ext>
            </a:extLst>
          </p:cNvPr>
          <p:cNvSpPr txBox="1">
            <a:spLocks/>
          </p:cNvSpPr>
          <p:nvPr userDrawn="1"/>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7D75EB-BD23-FF4F-80AE-955DA86030AC}" type="slidenum">
              <a:rPr lang="nb-NO" smtClean="0"/>
              <a:pPr/>
              <a:t>‹nr.›</a:t>
            </a:fld>
            <a:endParaRPr lang="nb-NO"/>
          </a:p>
        </p:txBody>
      </p:sp>
      <p:sp>
        <p:nvSpPr>
          <p:cNvPr id="10" name="Plassholder for tekst 9">
            <a:extLst>
              <a:ext uri="{FF2B5EF4-FFF2-40B4-BE49-F238E27FC236}">
                <a16:creationId xmlns:a16="http://schemas.microsoft.com/office/drawing/2014/main" id="{29737B67-EE81-C592-5B8E-FA0E17598864}"/>
              </a:ext>
            </a:extLst>
          </p:cNvPr>
          <p:cNvSpPr>
            <a:spLocks noGrp="1"/>
          </p:cNvSpPr>
          <p:nvPr>
            <p:ph type="body" sz="quarter" idx="17" hasCustomPrompt="1"/>
          </p:nvPr>
        </p:nvSpPr>
        <p:spPr>
          <a:xfrm>
            <a:off x="290513" y="2401889"/>
            <a:ext cx="3544887" cy="3530600"/>
          </a:xfrm>
          <a:prstGeom prst="rect">
            <a:avLst/>
          </a:prstGeom>
        </p:spPr>
        <p:txBody>
          <a:bodyPr/>
          <a:lstStyle>
            <a:lvl1pPr>
              <a:defRPr>
                <a:solidFill>
                  <a:schemeClr val="bg1"/>
                </a:solidFill>
              </a:defRPr>
            </a:lvl1pPr>
            <a:lvl2pPr>
              <a:defRPr>
                <a:solidFill>
                  <a:schemeClr val="bg1"/>
                </a:solidFill>
              </a:defRPr>
            </a:lvl2pPr>
            <a:lvl3pPr>
              <a:defRPr sz="1200"/>
            </a:lvl3pPr>
            <a:lvl4pPr>
              <a:defRPr sz="1100"/>
            </a:lvl4pPr>
            <a:lvl5pPr>
              <a:defRPr sz="1100"/>
            </a:lvl5pPr>
          </a:lstStyle>
          <a:p>
            <a:pPr lvl="0"/>
            <a:r>
              <a:rPr lang="nb-NO"/>
              <a:t>Skriv inn din analyse. Sikre at det er minimum linjeavstand 1. </a:t>
            </a:r>
          </a:p>
          <a:p>
            <a:pPr lvl="1"/>
            <a:r>
              <a:rPr lang="nb-NO"/>
              <a:t>Andre nivå</a:t>
            </a:r>
          </a:p>
        </p:txBody>
      </p:sp>
    </p:spTree>
    <p:extLst>
      <p:ext uri="{BB962C8B-B14F-4D97-AF65-F5344CB8AC3E}">
        <p14:creationId xmlns:p14="http://schemas.microsoft.com/office/powerpoint/2010/main" val="19219321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_enso som bulle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lysbildenummer 5"/>
          <p:cNvSpPr>
            <a:spLocks noGrp="1"/>
          </p:cNvSpPr>
          <p:nvPr>
            <p:ph type="sldNum" sz="quarter" idx="12"/>
          </p:nvPr>
        </p:nvSpPr>
        <p:spPr/>
        <p:txBody>
          <a:bodyPr/>
          <a:lstStyle/>
          <a:p>
            <a:fld id="{2A7D75EB-BD23-FF4F-80AE-955DA86030AC}" type="slidenum">
              <a:rPr lang="nb-NO" smtClean="0"/>
              <a:t>‹nr.›</a:t>
            </a:fld>
            <a:endParaRPr lang="nb-NO"/>
          </a:p>
        </p:txBody>
      </p:sp>
      <p:sp>
        <p:nvSpPr>
          <p:cNvPr id="4" name="Plassholder for innhold 2">
            <a:extLst>
              <a:ext uri="{FF2B5EF4-FFF2-40B4-BE49-F238E27FC236}">
                <a16:creationId xmlns:a16="http://schemas.microsoft.com/office/drawing/2014/main" id="{FBE006CB-497E-A038-C0D5-AF6C3CFB1E26}"/>
              </a:ext>
            </a:extLst>
          </p:cNvPr>
          <p:cNvSpPr>
            <a:spLocks noGrp="1"/>
          </p:cNvSpPr>
          <p:nvPr>
            <p:ph idx="1"/>
          </p:nvPr>
        </p:nvSpPr>
        <p:spPr>
          <a:xfrm>
            <a:off x="803275" y="1558455"/>
            <a:ext cx="10585450" cy="4654085"/>
          </a:xfrm>
          <a:prstGeom prst="rect">
            <a:avLst/>
          </a:prstGeom>
        </p:spPr>
        <p:txBody>
          <a:bodyPr>
            <a:normAutofit/>
          </a:bodyPr>
          <a:lstStyle>
            <a:lvl1pPr marL="407988" indent="-396875">
              <a:buClr>
                <a:schemeClr val="tx1"/>
              </a:buClr>
              <a:tabLst/>
              <a:defRPr sz="1400">
                <a:solidFill>
                  <a:schemeClr val="accent6"/>
                </a:solidFill>
              </a:defRPr>
            </a:lvl1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3135170914"/>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nnhold og farget venstrespalte aqu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p:nvPr>
        </p:nvSpPr>
        <p:spPr>
          <a:xfrm>
            <a:off x="4488219" y="365126"/>
            <a:ext cx="6901678" cy="831849"/>
          </a:xfrm>
        </p:spPr>
        <p:txBody>
          <a:bodyPr/>
          <a:lstStyle/>
          <a:p>
            <a:r>
              <a:rPr lang="nb-NO"/>
              <a:t>Klikk for å redigere tittelstil</a:t>
            </a:r>
          </a:p>
        </p:txBody>
      </p:sp>
      <p:sp>
        <p:nvSpPr>
          <p:cNvPr id="7" name="Plassholder for lysbildenummer 6"/>
          <p:cNvSpPr>
            <a:spLocks noGrp="1"/>
          </p:cNvSpPr>
          <p:nvPr>
            <p:ph type="sldNum" sz="quarter" idx="12"/>
          </p:nvPr>
        </p:nvSpPr>
        <p:spPr/>
        <p:txBody>
          <a:bodyPr/>
          <a:lstStyle/>
          <a:p>
            <a:fld id="{2A7D75EB-BD23-FF4F-80AE-955DA86030AC}" type="slidenum">
              <a:rPr lang="nb-NO" smtClean="0"/>
              <a:t>‹nr.›</a:t>
            </a:fld>
            <a:endParaRPr lang="nb-NO"/>
          </a:p>
        </p:txBody>
      </p:sp>
      <p:sp>
        <p:nvSpPr>
          <p:cNvPr id="5" name="Rektangel 4">
            <a:extLst>
              <a:ext uri="{FF2B5EF4-FFF2-40B4-BE49-F238E27FC236}">
                <a16:creationId xmlns:a16="http://schemas.microsoft.com/office/drawing/2014/main" id="{B4DAEC0F-C295-404F-B2B4-6B62BC4EF063}"/>
              </a:ext>
            </a:extLst>
          </p:cNvPr>
          <p:cNvSpPr/>
          <p:nvPr userDrawn="1"/>
        </p:nvSpPr>
        <p:spPr>
          <a:xfrm>
            <a:off x="0" y="0"/>
            <a:ext cx="40798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1" name="Plassholder for tekst 8">
            <a:extLst>
              <a:ext uri="{FF2B5EF4-FFF2-40B4-BE49-F238E27FC236}">
                <a16:creationId xmlns:a16="http://schemas.microsoft.com/office/drawing/2014/main" id="{F44F61E5-ADFC-764C-BDEA-338E2B345647}"/>
              </a:ext>
            </a:extLst>
          </p:cNvPr>
          <p:cNvSpPr>
            <a:spLocks noGrp="1"/>
          </p:cNvSpPr>
          <p:nvPr>
            <p:ph type="body" sz="quarter" idx="15" hasCustomPrompt="1"/>
          </p:nvPr>
        </p:nvSpPr>
        <p:spPr>
          <a:xfrm>
            <a:off x="838199" y="1557338"/>
            <a:ext cx="2950030" cy="4709647"/>
          </a:xfrm>
          <a:prstGeom prst="rect">
            <a:avLst/>
          </a:prstGeom>
        </p:spPr>
        <p:txBody>
          <a:bodyPr>
            <a:normAutofit/>
          </a:bodyPr>
          <a:lstStyle>
            <a:lvl1pPr marL="0" indent="0">
              <a:buNone/>
              <a:defRPr sz="1200" i="0">
                <a:solidFill>
                  <a:schemeClr val="bg1"/>
                </a:solidFill>
                <a:latin typeface="+mn-lt"/>
              </a:defRPr>
            </a:lvl1pPr>
          </a:lstStyle>
          <a:p>
            <a:pPr lvl="0"/>
            <a:r>
              <a:rPr lang="nb-NO"/>
              <a:t>Klikk for å skrive inn tekst. </a:t>
            </a:r>
          </a:p>
        </p:txBody>
      </p:sp>
      <p:pic>
        <p:nvPicPr>
          <p:cNvPr id="34" name="Bilde 33">
            <a:extLst>
              <a:ext uri="{FF2B5EF4-FFF2-40B4-BE49-F238E27FC236}">
                <a16:creationId xmlns:a16="http://schemas.microsoft.com/office/drawing/2014/main" id="{D3B6B8D6-6221-40B8-A4D9-B2AB86BA898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1" y="0"/>
            <a:ext cx="1613647" cy="1559673"/>
          </a:xfrm>
          <a:prstGeom prst="rect">
            <a:avLst/>
          </a:prstGeom>
        </p:spPr>
      </p:pic>
      <p:sp>
        <p:nvSpPr>
          <p:cNvPr id="8" name="Ellipse 7">
            <a:extLst>
              <a:ext uri="{FF2B5EF4-FFF2-40B4-BE49-F238E27FC236}">
                <a16:creationId xmlns:a16="http://schemas.microsoft.com/office/drawing/2014/main" id="{68A155CE-6C25-8B42-B449-2290CF6D95E7}"/>
              </a:ext>
            </a:extLst>
          </p:cNvPr>
          <p:cNvSpPr/>
          <p:nvPr userDrawn="1"/>
        </p:nvSpPr>
        <p:spPr>
          <a:xfrm>
            <a:off x="220163" y="1567636"/>
            <a:ext cx="467007" cy="467007"/>
          </a:xfrm>
          <a:prstGeom prst="ellipse">
            <a:avLst/>
          </a:prstGeom>
          <a:solidFill>
            <a:srgbClr val="A7D5B6">
              <a:alpha val="8709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innhold 2">
            <a:extLst>
              <a:ext uri="{FF2B5EF4-FFF2-40B4-BE49-F238E27FC236}">
                <a16:creationId xmlns:a16="http://schemas.microsoft.com/office/drawing/2014/main" id="{3CA863FA-F079-A4D4-3955-B6864810C797}"/>
              </a:ext>
            </a:extLst>
          </p:cNvPr>
          <p:cNvSpPr>
            <a:spLocks noGrp="1"/>
          </p:cNvSpPr>
          <p:nvPr>
            <p:ph idx="1"/>
          </p:nvPr>
        </p:nvSpPr>
        <p:spPr>
          <a:xfrm>
            <a:off x="4487045" y="1558455"/>
            <a:ext cx="6901679" cy="4654085"/>
          </a:xfrm>
          <a:prstGeom prst="rect">
            <a:avLst/>
          </a:prstGeom>
        </p:spPr>
        <p:txBody>
          <a:bodyPr>
            <a:normAutofit/>
          </a:bodyPr>
          <a:lstStyle>
            <a:lvl1pPr marL="407988" indent="-396875">
              <a:buClr>
                <a:schemeClr val="tx1"/>
              </a:buClr>
              <a:tabLst/>
              <a:defRPr sz="1400">
                <a:solidFill>
                  <a:schemeClr val="accent6"/>
                </a:solidFill>
              </a:defRPr>
            </a:lvl1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3216764228"/>
      </p:ext>
    </p:extLst>
  </p:cSld>
  <p:clrMapOvr>
    <a:masterClrMapping/>
  </p:clrMapOvr>
  <p:transition>
    <p:fade/>
  </p:transition>
  <p:extLst>
    <p:ext uri="{DCECCB84-F9BA-43D5-87BE-67443E8EF086}">
      <p15:sldGuideLst xmlns:p15="http://schemas.microsoft.com/office/powerpoint/2012/main">
        <p15:guide id="2" pos="529">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nnhold og farget venstrespalte rød">
    <p:bg>
      <p:bgPr>
        <a:solidFill>
          <a:schemeClr val="bg1">
            <a:alpha val="86808"/>
          </a:schemeClr>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7" name="Plassholder for lysbildenummer 6"/>
          <p:cNvSpPr>
            <a:spLocks noGrp="1"/>
          </p:cNvSpPr>
          <p:nvPr>
            <p:ph type="sldNum" sz="quarter" idx="12"/>
          </p:nvPr>
        </p:nvSpPr>
        <p:spPr/>
        <p:txBody>
          <a:bodyPr/>
          <a:lstStyle/>
          <a:p>
            <a:fld id="{2A7D75EB-BD23-FF4F-80AE-955DA86030AC}" type="slidenum">
              <a:rPr lang="nb-NO" smtClean="0"/>
              <a:t>‹nr.›</a:t>
            </a:fld>
            <a:endParaRPr lang="nb-NO"/>
          </a:p>
        </p:txBody>
      </p:sp>
      <p:sp>
        <p:nvSpPr>
          <p:cNvPr id="5" name="Rektangel 4">
            <a:extLst>
              <a:ext uri="{FF2B5EF4-FFF2-40B4-BE49-F238E27FC236}">
                <a16:creationId xmlns:a16="http://schemas.microsoft.com/office/drawing/2014/main" id="{B4DAEC0F-C295-404F-B2B4-6B62BC4EF063}"/>
              </a:ext>
            </a:extLst>
          </p:cNvPr>
          <p:cNvSpPr/>
          <p:nvPr userDrawn="1"/>
        </p:nvSpPr>
        <p:spPr>
          <a:xfrm>
            <a:off x="0" y="0"/>
            <a:ext cx="40798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34" name="Bilde 33">
            <a:extLst>
              <a:ext uri="{FF2B5EF4-FFF2-40B4-BE49-F238E27FC236}">
                <a16:creationId xmlns:a16="http://schemas.microsoft.com/office/drawing/2014/main" id="{D3B6B8D6-6221-40B8-A4D9-B2AB86BA898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0" y="1"/>
            <a:ext cx="1621885" cy="1567636"/>
          </a:xfrm>
          <a:prstGeom prst="rect">
            <a:avLst/>
          </a:prstGeom>
        </p:spPr>
      </p:pic>
      <p:sp>
        <p:nvSpPr>
          <p:cNvPr id="13" name="Tittel 1">
            <a:extLst>
              <a:ext uri="{FF2B5EF4-FFF2-40B4-BE49-F238E27FC236}">
                <a16:creationId xmlns:a16="http://schemas.microsoft.com/office/drawing/2014/main" id="{1CB141D8-935D-7147-9AAD-764256BA3F07}"/>
              </a:ext>
            </a:extLst>
          </p:cNvPr>
          <p:cNvSpPr>
            <a:spLocks noGrp="1"/>
          </p:cNvSpPr>
          <p:nvPr>
            <p:ph type="title"/>
          </p:nvPr>
        </p:nvSpPr>
        <p:spPr>
          <a:xfrm>
            <a:off x="4488219" y="365126"/>
            <a:ext cx="6901678" cy="831849"/>
          </a:xfrm>
        </p:spPr>
        <p:txBody>
          <a:bodyPr/>
          <a:lstStyle/>
          <a:p>
            <a:r>
              <a:rPr lang="nb-NO"/>
              <a:t>Klikk for å redigere tittelstil</a:t>
            </a:r>
          </a:p>
        </p:txBody>
      </p:sp>
      <p:sp>
        <p:nvSpPr>
          <p:cNvPr id="16" name="Ellipse 15">
            <a:extLst>
              <a:ext uri="{FF2B5EF4-FFF2-40B4-BE49-F238E27FC236}">
                <a16:creationId xmlns:a16="http://schemas.microsoft.com/office/drawing/2014/main" id="{74554151-4B95-EA45-BFF3-33FC242A2AB4}"/>
              </a:ext>
            </a:extLst>
          </p:cNvPr>
          <p:cNvSpPr/>
          <p:nvPr userDrawn="1"/>
        </p:nvSpPr>
        <p:spPr>
          <a:xfrm>
            <a:off x="220163" y="1567636"/>
            <a:ext cx="467007" cy="467007"/>
          </a:xfrm>
          <a:prstGeom prst="ellipse">
            <a:avLst/>
          </a:prstGeom>
          <a:solidFill>
            <a:srgbClr val="FE9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ekst 8">
            <a:extLst>
              <a:ext uri="{FF2B5EF4-FFF2-40B4-BE49-F238E27FC236}">
                <a16:creationId xmlns:a16="http://schemas.microsoft.com/office/drawing/2014/main" id="{3535D547-483C-F472-DB2F-62C434A84885}"/>
              </a:ext>
            </a:extLst>
          </p:cNvPr>
          <p:cNvSpPr>
            <a:spLocks noGrp="1"/>
          </p:cNvSpPr>
          <p:nvPr>
            <p:ph type="body" sz="quarter" idx="15" hasCustomPrompt="1"/>
          </p:nvPr>
        </p:nvSpPr>
        <p:spPr>
          <a:xfrm>
            <a:off x="838199" y="1557338"/>
            <a:ext cx="2950030" cy="4709647"/>
          </a:xfrm>
          <a:prstGeom prst="rect">
            <a:avLst/>
          </a:prstGeom>
        </p:spPr>
        <p:txBody>
          <a:bodyPr>
            <a:normAutofit/>
          </a:bodyPr>
          <a:lstStyle>
            <a:lvl1pPr marL="0" indent="0">
              <a:buNone/>
              <a:defRPr sz="1200" i="0">
                <a:solidFill>
                  <a:schemeClr val="bg1"/>
                </a:solidFill>
                <a:latin typeface="+mn-lt"/>
              </a:defRPr>
            </a:lvl1pPr>
          </a:lstStyle>
          <a:p>
            <a:pPr lvl="0"/>
            <a:r>
              <a:rPr lang="nb-NO"/>
              <a:t>Klikk for å skrive inn tekst. </a:t>
            </a:r>
          </a:p>
        </p:txBody>
      </p:sp>
      <p:sp>
        <p:nvSpPr>
          <p:cNvPr id="3" name="Plassholder for innhold 2">
            <a:extLst>
              <a:ext uri="{FF2B5EF4-FFF2-40B4-BE49-F238E27FC236}">
                <a16:creationId xmlns:a16="http://schemas.microsoft.com/office/drawing/2014/main" id="{44ABF43B-B9D5-68B6-5D02-CFF975C99744}"/>
              </a:ext>
            </a:extLst>
          </p:cNvPr>
          <p:cNvSpPr>
            <a:spLocks noGrp="1"/>
          </p:cNvSpPr>
          <p:nvPr>
            <p:ph idx="1"/>
          </p:nvPr>
        </p:nvSpPr>
        <p:spPr>
          <a:xfrm>
            <a:off x="4487045" y="1558455"/>
            <a:ext cx="6901679" cy="4654085"/>
          </a:xfrm>
          <a:prstGeom prst="rect">
            <a:avLst/>
          </a:prstGeom>
        </p:spPr>
        <p:txBody>
          <a:bodyPr>
            <a:normAutofit/>
          </a:bodyPr>
          <a:lstStyle>
            <a:lvl1pPr marL="407988" indent="-396875">
              <a:buClr>
                <a:schemeClr val="tx1"/>
              </a:buClr>
              <a:tabLst/>
              <a:defRPr sz="1400">
                <a:solidFill>
                  <a:schemeClr val="accent6"/>
                </a:solidFill>
              </a:defRPr>
            </a:lvl1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368175814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Innhold og farget venstrespalte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7" name="Plassholder for lysbildenummer 6"/>
          <p:cNvSpPr>
            <a:spLocks noGrp="1"/>
          </p:cNvSpPr>
          <p:nvPr>
            <p:ph type="sldNum" sz="quarter" idx="12"/>
          </p:nvPr>
        </p:nvSpPr>
        <p:spPr/>
        <p:txBody>
          <a:bodyPr/>
          <a:lstStyle/>
          <a:p>
            <a:fld id="{2A7D75EB-BD23-FF4F-80AE-955DA86030AC}" type="slidenum">
              <a:rPr lang="nb-NO" smtClean="0"/>
              <a:t>‹nr.›</a:t>
            </a:fld>
            <a:endParaRPr lang="nb-NO"/>
          </a:p>
        </p:txBody>
      </p:sp>
      <p:sp>
        <p:nvSpPr>
          <p:cNvPr id="5" name="Rektangel 4">
            <a:extLst>
              <a:ext uri="{FF2B5EF4-FFF2-40B4-BE49-F238E27FC236}">
                <a16:creationId xmlns:a16="http://schemas.microsoft.com/office/drawing/2014/main" id="{B4DAEC0F-C295-404F-B2B4-6B62BC4EF063}"/>
              </a:ext>
            </a:extLst>
          </p:cNvPr>
          <p:cNvSpPr/>
          <p:nvPr userDrawn="1"/>
        </p:nvSpPr>
        <p:spPr>
          <a:xfrm>
            <a:off x="0" y="0"/>
            <a:ext cx="40798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pic>
        <p:nvPicPr>
          <p:cNvPr id="34" name="Bilde 33">
            <a:extLst>
              <a:ext uri="{FF2B5EF4-FFF2-40B4-BE49-F238E27FC236}">
                <a16:creationId xmlns:a16="http://schemas.microsoft.com/office/drawing/2014/main" id="{D3B6B8D6-6221-40B8-A4D9-B2AB86BA898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0" y="1"/>
            <a:ext cx="1621885" cy="1567636"/>
          </a:xfrm>
          <a:prstGeom prst="rect">
            <a:avLst/>
          </a:prstGeom>
        </p:spPr>
      </p:pic>
      <p:sp>
        <p:nvSpPr>
          <p:cNvPr id="13" name="Tittel 1">
            <a:extLst>
              <a:ext uri="{FF2B5EF4-FFF2-40B4-BE49-F238E27FC236}">
                <a16:creationId xmlns:a16="http://schemas.microsoft.com/office/drawing/2014/main" id="{05B29334-1C9A-3841-BF36-077FF83CE3F5}"/>
              </a:ext>
            </a:extLst>
          </p:cNvPr>
          <p:cNvSpPr>
            <a:spLocks noGrp="1"/>
          </p:cNvSpPr>
          <p:nvPr>
            <p:ph type="title"/>
          </p:nvPr>
        </p:nvSpPr>
        <p:spPr>
          <a:xfrm>
            <a:off x="4488219" y="365126"/>
            <a:ext cx="6901678" cy="831849"/>
          </a:xfrm>
        </p:spPr>
        <p:txBody>
          <a:bodyPr/>
          <a:lstStyle/>
          <a:p>
            <a:r>
              <a:rPr lang="nb-NO"/>
              <a:t>Klikk for å redigere tittelstil</a:t>
            </a:r>
          </a:p>
        </p:txBody>
      </p:sp>
      <p:sp>
        <p:nvSpPr>
          <p:cNvPr id="16" name="Ellipse 15">
            <a:extLst>
              <a:ext uri="{FF2B5EF4-FFF2-40B4-BE49-F238E27FC236}">
                <a16:creationId xmlns:a16="http://schemas.microsoft.com/office/drawing/2014/main" id="{948378F6-64F9-724A-98EC-0BED2E7ECA0E}"/>
              </a:ext>
            </a:extLst>
          </p:cNvPr>
          <p:cNvSpPr/>
          <p:nvPr userDrawn="1"/>
        </p:nvSpPr>
        <p:spPr>
          <a:xfrm>
            <a:off x="220163" y="1567636"/>
            <a:ext cx="467007" cy="467007"/>
          </a:xfrm>
          <a:prstGeom prst="ellipse">
            <a:avLst/>
          </a:prstGeom>
          <a:solidFill>
            <a:srgbClr val="60ABAB">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ekst 8">
            <a:extLst>
              <a:ext uri="{FF2B5EF4-FFF2-40B4-BE49-F238E27FC236}">
                <a16:creationId xmlns:a16="http://schemas.microsoft.com/office/drawing/2014/main" id="{D6162AE0-BC93-1BF1-8B32-364D793F1426}"/>
              </a:ext>
            </a:extLst>
          </p:cNvPr>
          <p:cNvSpPr>
            <a:spLocks noGrp="1"/>
          </p:cNvSpPr>
          <p:nvPr>
            <p:ph type="body" sz="quarter" idx="15" hasCustomPrompt="1"/>
          </p:nvPr>
        </p:nvSpPr>
        <p:spPr>
          <a:xfrm>
            <a:off x="838199" y="1557338"/>
            <a:ext cx="2950030" cy="4709647"/>
          </a:xfrm>
          <a:prstGeom prst="rect">
            <a:avLst/>
          </a:prstGeom>
        </p:spPr>
        <p:txBody>
          <a:bodyPr>
            <a:normAutofit/>
          </a:bodyPr>
          <a:lstStyle>
            <a:lvl1pPr marL="0" indent="0">
              <a:buNone/>
              <a:defRPr sz="1200" i="0">
                <a:solidFill>
                  <a:schemeClr val="bg1"/>
                </a:solidFill>
                <a:latin typeface="+mn-lt"/>
              </a:defRPr>
            </a:lvl1pPr>
          </a:lstStyle>
          <a:p>
            <a:pPr lvl="0"/>
            <a:r>
              <a:rPr lang="nb-NO"/>
              <a:t>Klikk for å skrive inn tekst. </a:t>
            </a:r>
          </a:p>
        </p:txBody>
      </p:sp>
      <p:sp>
        <p:nvSpPr>
          <p:cNvPr id="3" name="Plassholder for innhold 2">
            <a:extLst>
              <a:ext uri="{FF2B5EF4-FFF2-40B4-BE49-F238E27FC236}">
                <a16:creationId xmlns:a16="http://schemas.microsoft.com/office/drawing/2014/main" id="{F80C2695-1610-21E8-D5FE-4D6165B4369D}"/>
              </a:ext>
            </a:extLst>
          </p:cNvPr>
          <p:cNvSpPr>
            <a:spLocks noGrp="1"/>
          </p:cNvSpPr>
          <p:nvPr>
            <p:ph idx="1"/>
          </p:nvPr>
        </p:nvSpPr>
        <p:spPr>
          <a:xfrm>
            <a:off x="4487045" y="1558455"/>
            <a:ext cx="6901679" cy="4654085"/>
          </a:xfrm>
          <a:prstGeom prst="rect">
            <a:avLst/>
          </a:prstGeom>
        </p:spPr>
        <p:txBody>
          <a:bodyPr>
            <a:normAutofit/>
          </a:bodyPr>
          <a:lstStyle>
            <a:lvl1pPr marL="407988" indent="-396875">
              <a:buClr>
                <a:schemeClr val="tx1"/>
              </a:buClr>
              <a:tabLst/>
              <a:defRPr sz="1400">
                <a:solidFill>
                  <a:schemeClr val="accent6"/>
                </a:solidFill>
              </a:defRPr>
            </a:lvl1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63561856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nnhold og farget høyrespalte aqua">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E53BE5F5-C9A3-4C2C-B851-E57FF481F0F3}"/>
              </a:ext>
            </a:extLst>
          </p:cNvPr>
          <p:cNvSpPr/>
          <p:nvPr userDrawn="1"/>
        </p:nvSpPr>
        <p:spPr>
          <a:xfrm>
            <a:off x="8148637" y="-2724"/>
            <a:ext cx="4058517" cy="6860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p:cNvSpPr>
            <a:spLocks noGrp="1"/>
          </p:cNvSpPr>
          <p:nvPr>
            <p:ph type="title"/>
          </p:nvPr>
        </p:nvSpPr>
        <p:spPr>
          <a:xfrm>
            <a:off x="840784" y="365126"/>
            <a:ext cx="6876054" cy="831849"/>
          </a:xfrm>
        </p:spPr>
        <p:txBody>
          <a:bodyPr/>
          <a:lstStyle/>
          <a:p>
            <a:r>
              <a:rPr lang="nb-NO"/>
              <a:t>Klikk for å redigere tittelstil</a:t>
            </a:r>
          </a:p>
        </p:txBody>
      </p:sp>
      <p:sp>
        <p:nvSpPr>
          <p:cNvPr id="7" name="Plassholder for lysbildenummer 6"/>
          <p:cNvSpPr>
            <a:spLocks noGrp="1"/>
          </p:cNvSpPr>
          <p:nvPr>
            <p:ph type="sldNum" sz="quarter" idx="12"/>
          </p:nvPr>
        </p:nvSpPr>
        <p:spPr/>
        <p:txBody>
          <a:bodyPr/>
          <a:lstStyle/>
          <a:p>
            <a:fld id="{2A7D75EB-BD23-FF4F-80AE-955DA86030AC}" type="slidenum">
              <a:rPr lang="nb-NO" smtClean="0"/>
              <a:t>‹nr.›</a:t>
            </a:fld>
            <a:endParaRPr lang="nb-NO"/>
          </a:p>
        </p:txBody>
      </p:sp>
      <p:pic>
        <p:nvPicPr>
          <p:cNvPr id="22" name="Bilde 21">
            <a:extLst>
              <a:ext uri="{FF2B5EF4-FFF2-40B4-BE49-F238E27FC236}">
                <a16:creationId xmlns:a16="http://schemas.microsoft.com/office/drawing/2014/main" id="{EC67C378-05C4-4CEC-920C-D836CD958851}"/>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flipH="1">
            <a:off x="10576492" y="-12249"/>
            <a:ext cx="1634558" cy="1579885"/>
          </a:xfrm>
          <a:prstGeom prst="rect">
            <a:avLst/>
          </a:prstGeom>
        </p:spPr>
      </p:pic>
      <p:sp>
        <p:nvSpPr>
          <p:cNvPr id="15" name="Plassholder for tekst 8">
            <a:extLst>
              <a:ext uri="{FF2B5EF4-FFF2-40B4-BE49-F238E27FC236}">
                <a16:creationId xmlns:a16="http://schemas.microsoft.com/office/drawing/2014/main" id="{67C1081B-62AE-6C44-9F26-780D84CFBF46}"/>
              </a:ext>
            </a:extLst>
          </p:cNvPr>
          <p:cNvSpPr>
            <a:spLocks noGrp="1"/>
          </p:cNvSpPr>
          <p:nvPr>
            <p:ph type="body" sz="quarter" idx="15" hasCustomPrompt="1"/>
          </p:nvPr>
        </p:nvSpPr>
        <p:spPr>
          <a:xfrm>
            <a:off x="8438695" y="1557338"/>
            <a:ext cx="2950030" cy="4709647"/>
          </a:xfrm>
          <a:prstGeom prst="rect">
            <a:avLst/>
          </a:prstGeom>
        </p:spPr>
        <p:txBody>
          <a:bodyPr>
            <a:normAutofit/>
          </a:bodyPr>
          <a:lstStyle>
            <a:lvl1pPr marL="0" indent="0">
              <a:buNone/>
              <a:defRPr sz="1400" b="0" i="0">
                <a:solidFill>
                  <a:schemeClr val="bg1"/>
                </a:solidFill>
                <a:latin typeface="+mn-lt"/>
              </a:defRPr>
            </a:lvl1pPr>
          </a:lstStyle>
          <a:p>
            <a:pPr lvl="0"/>
            <a:r>
              <a:rPr lang="nb-NO"/>
              <a:t>Klikk for å skrive inn tekst. </a:t>
            </a:r>
          </a:p>
        </p:txBody>
      </p:sp>
      <p:sp>
        <p:nvSpPr>
          <p:cNvPr id="16" name="Ellipse 15">
            <a:extLst>
              <a:ext uri="{FF2B5EF4-FFF2-40B4-BE49-F238E27FC236}">
                <a16:creationId xmlns:a16="http://schemas.microsoft.com/office/drawing/2014/main" id="{49163196-5155-094A-9DBE-0003D057D728}"/>
              </a:ext>
            </a:extLst>
          </p:cNvPr>
          <p:cNvSpPr/>
          <p:nvPr userDrawn="1"/>
        </p:nvSpPr>
        <p:spPr>
          <a:xfrm>
            <a:off x="11509484" y="1567636"/>
            <a:ext cx="467007" cy="467007"/>
          </a:xfrm>
          <a:prstGeom prst="ellipse">
            <a:avLst/>
          </a:prstGeom>
          <a:solidFill>
            <a:srgbClr val="A7D5B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4F18076E-2BE2-C4BC-4DB3-C8528CEF476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sp>
        <p:nvSpPr>
          <p:cNvPr id="4" name="Plassholder for innhold 2">
            <a:extLst>
              <a:ext uri="{FF2B5EF4-FFF2-40B4-BE49-F238E27FC236}">
                <a16:creationId xmlns:a16="http://schemas.microsoft.com/office/drawing/2014/main" id="{573A0344-BFB6-DA59-83C2-C745AF9AB5BB}"/>
              </a:ext>
            </a:extLst>
          </p:cNvPr>
          <p:cNvSpPr>
            <a:spLocks noGrp="1"/>
          </p:cNvSpPr>
          <p:nvPr>
            <p:ph idx="1"/>
          </p:nvPr>
        </p:nvSpPr>
        <p:spPr>
          <a:xfrm>
            <a:off x="839787" y="1558455"/>
            <a:ext cx="6876054" cy="4654085"/>
          </a:xfrm>
          <a:prstGeom prst="rect">
            <a:avLst/>
          </a:prstGeom>
        </p:spPr>
        <p:txBody>
          <a:bodyPr>
            <a:normAutofit/>
          </a:bodyPr>
          <a:lstStyle>
            <a:lvl1pPr marL="407988" indent="-396875">
              <a:buClr>
                <a:schemeClr val="tx1"/>
              </a:buClr>
              <a:tabLst/>
              <a:defRPr sz="1400">
                <a:solidFill>
                  <a:schemeClr val="accent6"/>
                </a:solidFill>
              </a:defRPr>
            </a:lvl1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159923928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29">
          <p15:clr>
            <a:srgbClr val="FBAE40"/>
          </p15:clr>
        </p15:guide>
        <p15:guide id="3" pos="7174">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nnhold og farget høyrespalte rød">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E53BE5F5-C9A3-4C2C-B851-E57FF481F0F3}"/>
              </a:ext>
            </a:extLst>
          </p:cNvPr>
          <p:cNvSpPr/>
          <p:nvPr userDrawn="1"/>
        </p:nvSpPr>
        <p:spPr>
          <a:xfrm>
            <a:off x="8148637" y="-2724"/>
            <a:ext cx="4058517" cy="68607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7" name="Plassholder for lysbildenummer 6"/>
          <p:cNvSpPr>
            <a:spLocks noGrp="1"/>
          </p:cNvSpPr>
          <p:nvPr>
            <p:ph type="sldNum" sz="quarter" idx="12"/>
          </p:nvPr>
        </p:nvSpPr>
        <p:spPr/>
        <p:txBody>
          <a:bodyPr/>
          <a:lstStyle/>
          <a:p>
            <a:fld id="{2A7D75EB-BD23-FF4F-80AE-955DA86030AC}" type="slidenum">
              <a:rPr lang="nb-NO" smtClean="0"/>
              <a:t>‹nr.›</a:t>
            </a:fld>
            <a:endParaRPr lang="nb-NO"/>
          </a:p>
        </p:txBody>
      </p:sp>
      <p:pic>
        <p:nvPicPr>
          <p:cNvPr id="22" name="Bilde 21">
            <a:extLst>
              <a:ext uri="{FF2B5EF4-FFF2-40B4-BE49-F238E27FC236}">
                <a16:creationId xmlns:a16="http://schemas.microsoft.com/office/drawing/2014/main" id="{EC67C378-05C4-4CEC-920C-D836CD958851}"/>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flipH="1">
            <a:off x="10587147" y="-12248"/>
            <a:ext cx="1623902" cy="1569586"/>
          </a:xfrm>
          <a:prstGeom prst="rect">
            <a:avLst/>
          </a:prstGeom>
        </p:spPr>
      </p:pic>
      <p:sp>
        <p:nvSpPr>
          <p:cNvPr id="13" name="Tittel 1">
            <a:extLst>
              <a:ext uri="{FF2B5EF4-FFF2-40B4-BE49-F238E27FC236}">
                <a16:creationId xmlns:a16="http://schemas.microsoft.com/office/drawing/2014/main" id="{71E68805-A3FD-F247-AB11-D333F02351C8}"/>
              </a:ext>
            </a:extLst>
          </p:cNvPr>
          <p:cNvSpPr>
            <a:spLocks noGrp="1"/>
          </p:cNvSpPr>
          <p:nvPr>
            <p:ph type="title"/>
          </p:nvPr>
        </p:nvSpPr>
        <p:spPr>
          <a:xfrm>
            <a:off x="840784" y="365126"/>
            <a:ext cx="6876054" cy="831849"/>
          </a:xfrm>
        </p:spPr>
        <p:txBody>
          <a:bodyPr/>
          <a:lstStyle/>
          <a:p>
            <a:r>
              <a:rPr lang="nb-NO"/>
              <a:t>Klikk for å redigere tittelstil</a:t>
            </a:r>
          </a:p>
        </p:txBody>
      </p:sp>
      <p:sp>
        <p:nvSpPr>
          <p:cNvPr id="16" name="Ellipse 15">
            <a:extLst>
              <a:ext uri="{FF2B5EF4-FFF2-40B4-BE49-F238E27FC236}">
                <a16:creationId xmlns:a16="http://schemas.microsoft.com/office/drawing/2014/main" id="{42EB9E23-1F59-9F40-91EA-7E1D8DE68230}"/>
              </a:ext>
            </a:extLst>
          </p:cNvPr>
          <p:cNvSpPr/>
          <p:nvPr userDrawn="1"/>
        </p:nvSpPr>
        <p:spPr>
          <a:xfrm>
            <a:off x="11509484" y="1567636"/>
            <a:ext cx="467007" cy="467007"/>
          </a:xfrm>
          <a:prstGeom prst="ellipse">
            <a:avLst/>
          </a:prstGeom>
          <a:solidFill>
            <a:srgbClr val="FE9483">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ekst 8">
            <a:extLst>
              <a:ext uri="{FF2B5EF4-FFF2-40B4-BE49-F238E27FC236}">
                <a16:creationId xmlns:a16="http://schemas.microsoft.com/office/drawing/2014/main" id="{BD9A4C0E-848E-05A7-898E-DC5DA6D6A030}"/>
              </a:ext>
            </a:extLst>
          </p:cNvPr>
          <p:cNvSpPr>
            <a:spLocks noGrp="1"/>
          </p:cNvSpPr>
          <p:nvPr>
            <p:ph type="body" sz="quarter" idx="15" hasCustomPrompt="1"/>
          </p:nvPr>
        </p:nvSpPr>
        <p:spPr>
          <a:xfrm>
            <a:off x="8438695" y="1557338"/>
            <a:ext cx="2950030" cy="4709647"/>
          </a:xfrm>
          <a:prstGeom prst="rect">
            <a:avLst/>
          </a:prstGeom>
        </p:spPr>
        <p:txBody>
          <a:bodyPr>
            <a:normAutofit/>
          </a:bodyPr>
          <a:lstStyle>
            <a:lvl1pPr marL="0" indent="0">
              <a:buNone/>
              <a:defRPr sz="1400" b="0" i="0">
                <a:solidFill>
                  <a:schemeClr val="bg1"/>
                </a:solidFill>
                <a:latin typeface="+mn-lt"/>
              </a:defRPr>
            </a:lvl1pPr>
          </a:lstStyle>
          <a:p>
            <a:pPr lvl="0"/>
            <a:r>
              <a:rPr lang="nb-NO"/>
              <a:t>Klikk for å skrive inn tekst. </a:t>
            </a:r>
          </a:p>
        </p:txBody>
      </p:sp>
      <p:pic>
        <p:nvPicPr>
          <p:cNvPr id="5" name="Bilde 4">
            <a:extLst>
              <a:ext uri="{FF2B5EF4-FFF2-40B4-BE49-F238E27FC236}">
                <a16:creationId xmlns:a16="http://schemas.microsoft.com/office/drawing/2014/main" id="{19E0015E-F276-9784-179D-61E03D4D3E2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sp>
        <p:nvSpPr>
          <p:cNvPr id="2" name="Plassholder for innhold 2">
            <a:extLst>
              <a:ext uri="{FF2B5EF4-FFF2-40B4-BE49-F238E27FC236}">
                <a16:creationId xmlns:a16="http://schemas.microsoft.com/office/drawing/2014/main" id="{312B0558-9037-5533-732F-E1A292CEC3CA}"/>
              </a:ext>
            </a:extLst>
          </p:cNvPr>
          <p:cNvSpPr>
            <a:spLocks noGrp="1"/>
          </p:cNvSpPr>
          <p:nvPr>
            <p:ph idx="1"/>
          </p:nvPr>
        </p:nvSpPr>
        <p:spPr>
          <a:xfrm>
            <a:off x="839787" y="1558455"/>
            <a:ext cx="6876054" cy="4654085"/>
          </a:xfrm>
          <a:prstGeom prst="rect">
            <a:avLst/>
          </a:prstGeom>
        </p:spPr>
        <p:txBody>
          <a:bodyPr>
            <a:normAutofit/>
          </a:bodyPr>
          <a:lstStyle>
            <a:lvl1pPr marL="407988" indent="-396875">
              <a:buClr>
                <a:schemeClr val="tx1"/>
              </a:buClr>
              <a:tabLst/>
              <a:defRPr sz="1400">
                <a:solidFill>
                  <a:schemeClr val="accent6"/>
                </a:solidFill>
              </a:defRPr>
            </a:lvl1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244563692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29">
          <p15:clr>
            <a:srgbClr val="FBAE40"/>
          </p15:clr>
        </p15:guide>
        <p15:guide id="3" pos="7174">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nhold og farget høyrespalte blå">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E53BE5F5-C9A3-4C2C-B851-E57FF481F0F3}"/>
              </a:ext>
            </a:extLst>
          </p:cNvPr>
          <p:cNvSpPr/>
          <p:nvPr userDrawn="1"/>
        </p:nvSpPr>
        <p:spPr>
          <a:xfrm>
            <a:off x="8148637" y="-2724"/>
            <a:ext cx="4058517" cy="6860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7" name="Plassholder for lysbildenummer 6"/>
          <p:cNvSpPr>
            <a:spLocks noGrp="1"/>
          </p:cNvSpPr>
          <p:nvPr>
            <p:ph type="sldNum" sz="quarter" idx="12"/>
          </p:nvPr>
        </p:nvSpPr>
        <p:spPr/>
        <p:txBody>
          <a:bodyPr/>
          <a:lstStyle/>
          <a:p>
            <a:fld id="{2A7D75EB-BD23-FF4F-80AE-955DA86030AC}" type="slidenum">
              <a:rPr lang="nb-NO" smtClean="0"/>
              <a:t>‹nr.›</a:t>
            </a:fld>
            <a:endParaRPr lang="nb-NO"/>
          </a:p>
        </p:txBody>
      </p:sp>
      <p:pic>
        <p:nvPicPr>
          <p:cNvPr id="22" name="Bilde 21">
            <a:extLst>
              <a:ext uri="{FF2B5EF4-FFF2-40B4-BE49-F238E27FC236}">
                <a16:creationId xmlns:a16="http://schemas.microsoft.com/office/drawing/2014/main" id="{EC67C378-05C4-4CEC-920C-D836CD958851}"/>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flipH="1">
            <a:off x="10587146" y="-12249"/>
            <a:ext cx="1623904" cy="1569587"/>
          </a:xfrm>
          <a:prstGeom prst="rect">
            <a:avLst/>
          </a:prstGeom>
        </p:spPr>
      </p:pic>
      <p:sp>
        <p:nvSpPr>
          <p:cNvPr id="13" name="Tittel 1">
            <a:extLst>
              <a:ext uri="{FF2B5EF4-FFF2-40B4-BE49-F238E27FC236}">
                <a16:creationId xmlns:a16="http://schemas.microsoft.com/office/drawing/2014/main" id="{BA2A67AE-29E2-A44D-95C9-A84F6C6DC62E}"/>
              </a:ext>
            </a:extLst>
          </p:cNvPr>
          <p:cNvSpPr>
            <a:spLocks noGrp="1"/>
          </p:cNvSpPr>
          <p:nvPr>
            <p:ph type="title"/>
          </p:nvPr>
        </p:nvSpPr>
        <p:spPr>
          <a:xfrm>
            <a:off x="840784" y="365126"/>
            <a:ext cx="6876054" cy="831849"/>
          </a:xfrm>
        </p:spPr>
        <p:txBody>
          <a:bodyPr/>
          <a:lstStyle/>
          <a:p>
            <a:r>
              <a:rPr lang="nb-NO"/>
              <a:t>Klikk for å redigere tittelstil</a:t>
            </a:r>
          </a:p>
        </p:txBody>
      </p:sp>
      <p:sp>
        <p:nvSpPr>
          <p:cNvPr id="16" name="Ellipse 15">
            <a:extLst>
              <a:ext uri="{FF2B5EF4-FFF2-40B4-BE49-F238E27FC236}">
                <a16:creationId xmlns:a16="http://schemas.microsoft.com/office/drawing/2014/main" id="{C4933E62-716E-FA4C-8FBA-A42C2FACABF8}"/>
              </a:ext>
            </a:extLst>
          </p:cNvPr>
          <p:cNvSpPr/>
          <p:nvPr userDrawn="1"/>
        </p:nvSpPr>
        <p:spPr>
          <a:xfrm>
            <a:off x="11509484" y="1567636"/>
            <a:ext cx="467007" cy="467007"/>
          </a:xfrm>
          <a:prstGeom prst="ellipse">
            <a:avLst/>
          </a:prstGeom>
          <a:solidFill>
            <a:srgbClr val="60ABAB">
              <a:alpha val="8709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8">
            <a:extLst>
              <a:ext uri="{FF2B5EF4-FFF2-40B4-BE49-F238E27FC236}">
                <a16:creationId xmlns:a16="http://schemas.microsoft.com/office/drawing/2014/main" id="{BE400306-2F91-AF94-3153-F97DBB3DDBD3}"/>
              </a:ext>
            </a:extLst>
          </p:cNvPr>
          <p:cNvSpPr>
            <a:spLocks noGrp="1"/>
          </p:cNvSpPr>
          <p:nvPr>
            <p:ph type="body" sz="quarter" idx="15" hasCustomPrompt="1"/>
          </p:nvPr>
        </p:nvSpPr>
        <p:spPr>
          <a:xfrm>
            <a:off x="8438695" y="1557338"/>
            <a:ext cx="2950030" cy="4709647"/>
          </a:xfrm>
          <a:prstGeom prst="rect">
            <a:avLst/>
          </a:prstGeom>
        </p:spPr>
        <p:txBody>
          <a:bodyPr>
            <a:normAutofit/>
          </a:bodyPr>
          <a:lstStyle>
            <a:lvl1pPr marL="0" indent="0">
              <a:buNone/>
              <a:defRPr sz="1400" b="0" i="0">
                <a:solidFill>
                  <a:schemeClr val="bg1"/>
                </a:solidFill>
                <a:latin typeface="+mn-lt"/>
              </a:defRPr>
            </a:lvl1pPr>
          </a:lstStyle>
          <a:p>
            <a:pPr lvl="0"/>
            <a:r>
              <a:rPr lang="nb-NO"/>
              <a:t>Klikk for å skrive inn tekst. </a:t>
            </a:r>
          </a:p>
        </p:txBody>
      </p:sp>
      <p:pic>
        <p:nvPicPr>
          <p:cNvPr id="4" name="Bilde 3">
            <a:extLst>
              <a:ext uri="{FF2B5EF4-FFF2-40B4-BE49-F238E27FC236}">
                <a16:creationId xmlns:a16="http://schemas.microsoft.com/office/drawing/2014/main" id="{31EEEAC3-6382-2803-B411-DFD8FDCC887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sp>
        <p:nvSpPr>
          <p:cNvPr id="2" name="Plassholder for innhold 2">
            <a:extLst>
              <a:ext uri="{FF2B5EF4-FFF2-40B4-BE49-F238E27FC236}">
                <a16:creationId xmlns:a16="http://schemas.microsoft.com/office/drawing/2014/main" id="{83A377D7-B3BA-C1C6-D8AF-DAEF3898E933}"/>
              </a:ext>
            </a:extLst>
          </p:cNvPr>
          <p:cNvSpPr>
            <a:spLocks noGrp="1"/>
          </p:cNvSpPr>
          <p:nvPr>
            <p:ph idx="1"/>
          </p:nvPr>
        </p:nvSpPr>
        <p:spPr>
          <a:xfrm>
            <a:off x="839787" y="1558455"/>
            <a:ext cx="6876054" cy="4654085"/>
          </a:xfrm>
          <a:prstGeom prst="rect">
            <a:avLst/>
          </a:prstGeom>
        </p:spPr>
        <p:txBody>
          <a:bodyPr>
            <a:normAutofit/>
          </a:bodyPr>
          <a:lstStyle>
            <a:lvl1pPr marL="407988" indent="-396875">
              <a:buClr>
                <a:schemeClr val="tx1"/>
              </a:buClr>
              <a:tabLst/>
              <a:defRPr sz="1400">
                <a:solidFill>
                  <a:schemeClr val="accent6"/>
                </a:solidFill>
              </a:defRPr>
            </a:lvl1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1302507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29">
          <p15:clr>
            <a:srgbClr val="FBAE40"/>
          </p15:clr>
        </p15:guide>
        <p15:guide id="3" pos="717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Kapittelinndeling Rød - Opinion">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54942" y="4130566"/>
            <a:ext cx="6861896" cy="1765738"/>
          </a:xfrm>
        </p:spPr>
        <p:txBody>
          <a:bodyPr>
            <a:normAutofit/>
          </a:bodyPr>
          <a:lstStyle>
            <a:lvl1pPr>
              <a:defRPr sz="3200" baseline="0">
                <a:solidFill>
                  <a:schemeClr val="accent3"/>
                </a:solidFill>
              </a:defRPr>
            </a:lvl1pPr>
          </a:lstStyle>
          <a:p>
            <a:r>
              <a:rPr lang="nb-NO"/>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‹nr.›</a:t>
            </a:fld>
            <a:endParaRPr lang="nb-NO"/>
          </a:p>
        </p:txBody>
      </p:sp>
      <p:pic>
        <p:nvPicPr>
          <p:cNvPr id="5" name="Bilde 4"/>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rot="10800000">
            <a:off x="7475126" y="-2"/>
            <a:ext cx="4716873" cy="3543302"/>
          </a:xfrm>
          <a:prstGeom prst="rect">
            <a:avLst/>
          </a:prstGeom>
        </p:spPr>
      </p:pic>
      <p:sp>
        <p:nvSpPr>
          <p:cNvPr id="6" name="Plassholder for tekst 5"/>
          <p:cNvSpPr>
            <a:spLocks noGrp="1"/>
          </p:cNvSpPr>
          <p:nvPr>
            <p:ph type="body" sz="quarter" idx="11" hasCustomPrompt="1"/>
          </p:nvPr>
        </p:nvSpPr>
        <p:spPr>
          <a:xfrm>
            <a:off x="854336" y="3690938"/>
            <a:ext cx="6863246" cy="439737"/>
          </a:xfrm>
          <a:prstGeom prst="rect">
            <a:avLst/>
          </a:prstGeom>
        </p:spPr>
        <p:txBody>
          <a:bodyPr>
            <a:normAutofit/>
          </a:bodyPr>
          <a:lstStyle>
            <a:lvl1pPr marL="0" indent="0">
              <a:buFont typeface="Arial" charse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Ingress - minitittel</a:t>
            </a:r>
          </a:p>
        </p:txBody>
      </p:sp>
    </p:spTree>
    <p:extLst>
      <p:ext uri="{BB962C8B-B14F-4D97-AF65-F5344CB8AC3E}">
        <p14:creationId xmlns:p14="http://schemas.microsoft.com/office/powerpoint/2010/main" val="3573948161"/>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Kapittelinndeling Blå - Opinion">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54941" y="4130566"/>
            <a:ext cx="6861897" cy="1765738"/>
          </a:xfrm>
        </p:spPr>
        <p:txBody>
          <a:bodyPr>
            <a:normAutofit/>
          </a:bodyPr>
          <a:lstStyle>
            <a:lvl1pPr>
              <a:defRPr sz="3200" baseline="0">
                <a:solidFill>
                  <a:schemeClr val="accent3"/>
                </a:solidFill>
              </a:defRPr>
            </a:lvl1pPr>
          </a:lstStyle>
          <a:p>
            <a:r>
              <a:rPr lang="nb-NO"/>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‹nr.›</a:t>
            </a:fld>
            <a:endParaRPr lang="nb-NO"/>
          </a:p>
        </p:txBody>
      </p:sp>
      <p:pic>
        <p:nvPicPr>
          <p:cNvPr id="4" name="Bilde 3"/>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8082425" y="-1"/>
            <a:ext cx="4109575" cy="4324351"/>
          </a:xfrm>
          <a:prstGeom prst="rect">
            <a:avLst/>
          </a:prstGeom>
        </p:spPr>
      </p:pic>
      <p:sp>
        <p:nvSpPr>
          <p:cNvPr id="6" name="Plassholder for tekst 5"/>
          <p:cNvSpPr>
            <a:spLocks noGrp="1"/>
          </p:cNvSpPr>
          <p:nvPr>
            <p:ph type="body" sz="quarter" idx="11" hasCustomPrompt="1"/>
          </p:nvPr>
        </p:nvSpPr>
        <p:spPr>
          <a:xfrm>
            <a:off x="854336" y="3690938"/>
            <a:ext cx="6863247" cy="439737"/>
          </a:xfrm>
          <a:prstGeom prst="rect">
            <a:avLst/>
          </a:prstGeom>
        </p:spPr>
        <p:txBody>
          <a:bodyPr>
            <a:normAutofit/>
          </a:bodyPr>
          <a:lstStyle>
            <a:lvl1pPr marL="0" indent="0">
              <a:buFont typeface="Arial" charse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Ingress - minitittel</a:t>
            </a:r>
          </a:p>
        </p:txBody>
      </p:sp>
    </p:spTree>
    <p:extLst>
      <p:ext uri="{BB962C8B-B14F-4D97-AF65-F5344CB8AC3E}">
        <p14:creationId xmlns:p14="http://schemas.microsoft.com/office/powerpoint/2010/main" val="885044093"/>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Kapittelinndeling Oransje">
    <p:bg>
      <p:bgPr>
        <a:solidFill>
          <a:srgbClr val="F26649"/>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65574" y="4130566"/>
            <a:ext cx="6851263" cy="1765738"/>
          </a:xfrm>
        </p:spPr>
        <p:txBody>
          <a:bodyPr>
            <a:normAutofit/>
          </a:bodyPr>
          <a:lstStyle>
            <a:lvl1pPr>
              <a:defRPr sz="3200" baseline="0">
                <a:solidFill>
                  <a:schemeClr val="accent3"/>
                </a:solidFill>
              </a:defRPr>
            </a:lvl1pPr>
          </a:lstStyle>
          <a:p>
            <a:r>
              <a:rPr lang="nb-NO"/>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‹nr.›</a:t>
            </a:fld>
            <a:endParaRPr lang="nb-NO"/>
          </a:p>
        </p:txBody>
      </p:sp>
      <p:pic>
        <p:nvPicPr>
          <p:cNvPr id="4" name="Bilde 3"/>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8082425" y="-1"/>
            <a:ext cx="4109575" cy="4324351"/>
          </a:xfrm>
          <a:prstGeom prst="rect">
            <a:avLst/>
          </a:prstGeom>
        </p:spPr>
      </p:pic>
      <p:sp>
        <p:nvSpPr>
          <p:cNvPr id="6" name="Plassholder for tekst 5"/>
          <p:cNvSpPr>
            <a:spLocks noGrp="1"/>
          </p:cNvSpPr>
          <p:nvPr>
            <p:ph type="body" sz="quarter" idx="11" hasCustomPrompt="1"/>
          </p:nvPr>
        </p:nvSpPr>
        <p:spPr>
          <a:xfrm>
            <a:off x="864969" y="3690938"/>
            <a:ext cx="6852611" cy="439737"/>
          </a:xfrm>
          <a:prstGeom prst="rect">
            <a:avLst/>
          </a:prstGeom>
        </p:spPr>
        <p:txBody>
          <a:bodyPr>
            <a:normAutofit/>
          </a:bodyPr>
          <a:lstStyle>
            <a:lvl1pPr marL="0" indent="0">
              <a:buFont typeface="Arial" charse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Ingress - minitittel</a:t>
            </a:r>
          </a:p>
        </p:txBody>
      </p:sp>
    </p:spTree>
    <p:extLst>
      <p:ext uri="{BB962C8B-B14F-4D97-AF65-F5344CB8AC3E}">
        <p14:creationId xmlns:p14="http://schemas.microsoft.com/office/powerpoint/2010/main" val="3637282571"/>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Kapittelinndeling Mørkegrå">
    <p:bg>
      <p:bgPr>
        <a:solidFill>
          <a:schemeClr val="accent6"/>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54944" y="4130566"/>
            <a:ext cx="6861893" cy="1765738"/>
          </a:xfrm>
        </p:spPr>
        <p:txBody>
          <a:bodyPr>
            <a:normAutofit/>
          </a:bodyPr>
          <a:lstStyle>
            <a:lvl1pPr>
              <a:defRPr sz="3200" baseline="0">
                <a:solidFill>
                  <a:schemeClr val="accent3"/>
                </a:solidFill>
              </a:defRPr>
            </a:lvl1pPr>
          </a:lstStyle>
          <a:p>
            <a:r>
              <a:rPr lang="nb-NO"/>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3"/>
                </a:solidFill>
              </a:defRPr>
            </a:lvl1pPr>
          </a:lstStyle>
          <a:p>
            <a:fld id="{2A7D75EB-BD23-FF4F-80AE-955DA86030AC}" type="slidenum">
              <a:rPr lang="nb-NO" smtClean="0"/>
              <a:pPr/>
              <a:t>‹nr.›</a:t>
            </a:fld>
            <a:endParaRPr lang="nb-NO"/>
          </a:p>
        </p:txBody>
      </p:sp>
      <p:pic>
        <p:nvPicPr>
          <p:cNvPr id="4" name="Bilde 3"/>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8082425" y="-1"/>
            <a:ext cx="4109575" cy="4324351"/>
          </a:xfrm>
          <a:prstGeom prst="rect">
            <a:avLst/>
          </a:prstGeom>
        </p:spPr>
      </p:pic>
      <p:sp>
        <p:nvSpPr>
          <p:cNvPr id="6" name="Plassholder for tekst 5"/>
          <p:cNvSpPr>
            <a:spLocks noGrp="1"/>
          </p:cNvSpPr>
          <p:nvPr>
            <p:ph type="body" sz="quarter" idx="11" hasCustomPrompt="1"/>
          </p:nvPr>
        </p:nvSpPr>
        <p:spPr>
          <a:xfrm>
            <a:off x="854339" y="3690938"/>
            <a:ext cx="6863243" cy="439737"/>
          </a:xfrm>
          <a:prstGeom prst="rect">
            <a:avLst/>
          </a:prstGeom>
        </p:spPr>
        <p:txBody>
          <a:bodyPr>
            <a:normAutofit/>
          </a:bodyPr>
          <a:lstStyle>
            <a:lvl1pPr marL="0" indent="0">
              <a:buFont typeface="Arial" charse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Ingress - minitittel</a:t>
            </a:r>
          </a:p>
        </p:txBody>
      </p:sp>
    </p:spTree>
    <p:extLst>
      <p:ext uri="{BB962C8B-B14F-4D97-AF65-F5344CB8AC3E}">
        <p14:creationId xmlns:p14="http://schemas.microsoft.com/office/powerpoint/2010/main" val="27630055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kk med tittel">
    <p:spTree>
      <p:nvGrpSpPr>
        <p:cNvPr id="1" name=""/>
        <p:cNvGrpSpPr/>
        <p:nvPr/>
      </p:nvGrpSpPr>
      <p:grpSpPr>
        <a:xfrm>
          <a:off x="0" y="0"/>
          <a:ext cx="0" cy="0"/>
          <a:chOff x="0" y="0"/>
          <a:chExt cx="0" cy="0"/>
        </a:xfrm>
      </p:grpSpPr>
      <p:sp>
        <p:nvSpPr>
          <p:cNvPr id="2" name="Tittel 1"/>
          <p:cNvSpPr>
            <a:spLocks noGrp="1"/>
          </p:cNvSpPr>
          <p:nvPr>
            <p:ph type="title"/>
          </p:nvPr>
        </p:nvSpPr>
        <p:spPr>
          <a:xfrm>
            <a:off x="803275" y="353094"/>
            <a:ext cx="10585449" cy="842312"/>
          </a:xfrm>
        </p:spPr>
        <p:txBody>
          <a:bodyPr/>
          <a:lstStyle/>
          <a:p>
            <a:r>
              <a:rPr lang="nb-NO"/>
              <a:t>Klikk for å redigere tittelstil</a:t>
            </a:r>
          </a:p>
        </p:txBody>
      </p:sp>
      <p:sp>
        <p:nvSpPr>
          <p:cNvPr id="5" name="Plassholder for diagram 4"/>
          <p:cNvSpPr>
            <a:spLocks noGrp="1"/>
          </p:cNvSpPr>
          <p:nvPr>
            <p:ph type="chart" sz="quarter" idx="11"/>
          </p:nvPr>
        </p:nvSpPr>
        <p:spPr>
          <a:xfrm>
            <a:off x="803275" y="1558092"/>
            <a:ext cx="10585449" cy="4352925"/>
          </a:xfrm>
          <a:prstGeom prst="rect">
            <a:avLst/>
          </a:prstGeom>
        </p:spPr>
        <p:txBody>
          <a:bodyPr>
            <a:normAutofit/>
          </a:bodyPr>
          <a:lstStyle>
            <a:lvl1pPr marL="407988" indent="-396875">
              <a:tabLst/>
              <a:defRPr sz="1400">
                <a:solidFill>
                  <a:schemeClr val="accent6"/>
                </a:solidFill>
              </a:defRPr>
            </a:lvl1pPr>
            <a:lvl2pPr marL="457200" indent="0">
              <a:buNone/>
              <a:defRPr/>
            </a:lvl2pPr>
          </a:lstStyle>
          <a:p>
            <a:r>
              <a:rPr lang="nb-NO"/>
              <a:t>Klikk ikonet for å legge til et diagram</a:t>
            </a:r>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2195223" y="6101395"/>
            <a:ext cx="9188826" cy="525982"/>
          </a:xfrm>
          <a:prstGeom prst="rect">
            <a:avLst/>
          </a:prstGeom>
        </p:spPr>
        <p:txBody>
          <a:bodyPr anchor="ctr">
            <a:normAutofit/>
          </a:bodyPr>
          <a:lstStyle>
            <a:lvl1pPr marL="0" indent="0">
              <a:buNone/>
              <a:defRPr sz="800">
                <a:solidFill>
                  <a:schemeClr val="accent6"/>
                </a:solidFill>
              </a:defRPr>
            </a:lvl1pPr>
          </a:lstStyle>
          <a:p>
            <a:pPr lvl="0"/>
            <a:r>
              <a:rPr lang="nb-NO"/>
              <a:t>Skriv inn spørsmålet</a:t>
            </a:r>
          </a:p>
        </p:txBody>
      </p:sp>
      <p:sp>
        <p:nvSpPr>
          <p:cNvPr id="3" name="Slide Number Placeholder 4">
            <a:extLst>
              <a:ext uri="{FF2B5EF4-FFF2-40B4-BE49-F238E27FC236}">
                <a16:creationId xmlns:a16="http://schemas.microsoft.com/office/drawing/2014/main" id="{2F9CD73C-B7B5-8A4B-1921-F52CCA7DB2AF}"/>
              </a:ext>
            </a:extLst>
          </p:cNvPr>
          <p:cNvSpPr txBox="1">
            <a:spLocks/>
          </p:cNvSpPr>
          <p:nvPr userDrawn="1"/>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7D75EB-BD23-FF4F-80AE-955DA86030AC}" type="slidenum">
              <a:rPr lang="nb-NO" smtClean="0"/>
              <a:pPr/>
              <a:t>‹nr.›</a:t>
            </a:fld>
            <a:endParaRPr lang="nb-NO"/>
          </a:p>
        </p:txBody>
      </p:sp>
      <p:sp>
        <p:nvSpPr>
          <p:cNvPr id="8" name="Plassholder for tekst 21">
            <a:extLst>
              <a:ext uri="{FF2B5EF4-FFF2-40B4-BE49-F238E27FC236}">
                <a16:creationId xmlns:a16="http://schemas.microsoft.com/office/drawing/2014/main" id="{707F49BF-D56B-58DA-BAD1-7AAE82339716}"/>
              </a:ext>
            </a:extLst>
          </p:cNvPr>
          <p:cNvSpPr>
            <a:spLocks noGrp="1"/>
          </p:cNvSpPr>
          <p:nvPr>
            <p:ph type="body" sz="quarter" idx="13" hasCustomPrompt="1"/>
          </p:nvPr>
        </p:nvSpPr>
        <p:spPr>
          <a:xfrm>
            <a:off x="1100927" y="6242474"/>
            <a:ext cx="680275" cy="249044"/>
          </a:xfrm>
          <a:prstGeom prst="rect">
            <a:avLst/>
          </a:prstGeom>
        </p:spPr>
        <p:txBody>
          <a:bodyPr anchor="ctr">
            <a:noAutofit/>
          </a:bodyPr>
          <a:lstStyle>
            <a:lvl1pPr marL="0" indent="0" algn="l">
              <a:buNone/>
              <a:defRPr sz="800">
                <a:solidFill>
                  <a:schemeClr val="accent6"/>
                </a:solidFill>
              </a:defRPr>
            </a:lvl1pPr>
          </a:lstStyle>
          <a:p>
            <a:pPr lvl="0"/>
            <a:r>
              <a:rPr lang="nb-NO"/>
              <a:t>Skriv n</a:t>
            </a:r>
          </a:p>
        </p:txBody>
      </p:sp>
      <p:sp>
        <p:nvSpPr>
          <p:cNvPr id="9" name="Ellipse 8">
            <a:extLst>
              <a:ext uri="{FF2B5EF4-FFF2-40B4-BE49-F238E27FC236}">
                <a16:creationId xmlns:a16="http://schemas.microsoft.com/office/drawing/2014/main" id="{7483EB94-269B-A618-B06C-D251AB572B40}"/>
              </a:ext>
            </a:extLst>
          </p:cNvPr>
          <p:cNvSpPr/>
          <p:nvPr userDrawn="1"/>
        </p:nvSpPr>
        <p:spPr>
          <a:xfrm>
            <a:off x="1884209"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nb-NO" sz="800">
                <a:solidFill>
                  <a:schemeClr val="accent6"/>
                </a:solidFill>
                <a:latin typeface="Arial" charset="0"/>
                <a:ea typeface="Arial" charset="0"/>
                <a:cs typeface="Arial" charset="0"/>
              </a:rPr>
              <a:t>?</a:t>
            </a:r>
          </a:p>
        </p:txBody>
      </p:sp>
      <p:sp>
        <p:nvSpPr>
          <p:cNvPr id="10" name="Ellipse 9">
            <a:extLst>
              <a:ext uri="{FF2B5EF4-FFF2-40B4-BE49-F238E27FC236}">
                <a16:creationId xmlns:a16="http://schemas.microsoft.com/office/drawing/2014/main" id="{E9FA3E07-A391-9471-AD16-5DDC0D6510D1}"/>
              </a:ext>
            </a:extLst>
          </p:cNvPr>
          <p:cNvSpPr/>
          <p:nvPr userDrawn="1"/>
        </p:nvSpPr>
        <p:spPr>
          <a:xfrm>
            <a:off x="816576"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Tree>
    <p:extLst>
      <p:ext uri="{BB962C8B-B14F-4D97-AF65-F5344CB8AC3E}">
        <p14:creationId xmlns:p14="http://schemas.microsoft.com/office/powerpoint/2010/main" val="268722041"/>
      </p:ext>
    </p:extLst>
  </p:cSld>
  <p:clrMapOvr>
    <a:masterClrMapping/>
  </p:clrMapOvr>
  <p:transition>
    <p:fade/>
  </p:transition>
  <p:extLst>
    <p:ext uri="{DCECCB84-F9BA-43D5-87BE-67443E8EF086}">
      <p15:sldGuideLst xmlns:p15="http://schemas.microsoft.com/office/powerpoint/2012/main">
        <p15:guide id="4" pos="257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tel med bilde grønn">
    <p:bg>
      <p:bgPr>
        <a:solidFill>
          <a:schemeClr val="accent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4475163" y="620713"/>
            <a:ext cx="6913562" cy="5874679"/>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tekst 6">
            <a:extLst>
              <a:ext uri="{FF2B5EF4-FFF2-40B4-BE49-F238E27FC236}">
                <a16:creationId xmlns:a16="http://schemas.microsoft.com/office/drawing/2014/main" id="{E08834ED-8B67-5442-82B6-F4467BF0C9C0}"/>
              </a:ext>
            </a:extLst>
          </p:cNvPr>
          <p:cNvSpPr>
            <a:spLocks noGrp="1"/>
          </p:cNvSpPr>
          <p:nvPr>
            <p:ph type="body" sz="quarter" idx="12" hasCustomPrompt="1"/>
          </p:nvPr>
        </p:nvSpPr>
        <p:spPr>
          <a:xfrm>
            <a:off x="839788" y="620713"/>
            <a:ext cx="3240087" cy="5874679"/>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a:t>Skriv inn ditt innhold</a:t>
            </a:r>
          </a:p>
        </p:txBody>
      </p:sp>
    </p:spTree>
    <p:extLst>
      <p:ext uri="{BB962C8B-B14F-4D97-AF65-F5344CB8AC3E}">
        <p14:creationId xmlns:p14="http://schemas.microsoft.com/office/powerpoint/2010/main" val="2818667543"/>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tel med liggende bilde grønn">
    <p:bg>
      <p:bgPr>
        <a:solidFill>
          <a:schemeClr val="accent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838199" y="2366682"/>
            <a:ext cx="10550526" cy="4128710"/>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tekst 6">
            <a:extLst>
              <a:ext uri="{FF2B5EF4-FFF2-40B4-BE49-F238E27FC236}">
                <a16:creationId xmlns:a16="http://schemas.microsoft.com/office/drawing/2014/main" id="{B0D94C99-6F1B-2540-AECB-7E24F6DC0040}"/>
              </a:ext>
            </a:extLst>
          </p:cNvPr>
          <p:cNvSpPr>
            <a:spLocks noGrp="1"/>
          </p:cNvSpPr>
          <p:nvPr>
            <p:ph type="body" sz="quarter" idx="12" hasCustomPrompt="1"/>
          </p:nvPr>
        </p:nvSpPr>
        <p:spPr>
          <a:xfrm>
            <a:off x="839788" y="620714"/>
            <a:ext cx="10548937" cy="1265960"/>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a:t>Skriv inn ditt innhold</a:t>
            </a:r>
          </a:p>
        </p:txBody>
      </p:sp>
    </p:spTree>
    <p:extLst>
      <p:ext uri="{BB962C8B-B14F-4D97-AF65-F5344CB8AC3E}">
        <p14:creationId xmlns:p14="http://schemas.microsoft.com/office/powerpoint/2010/main" val="4292636741"/>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tel med fire bilder grønn">
    <p:bg>
      <p:bgPr>
        <a:solidFill>
          <a:schemeClr val="accent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4475163" y="620713"/>
            <a:ext cx="3241675" cy="2850907"/>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bilde 5">
            <a:extLst>
              <a:ext uri="{FF2B5EF4-FFF2-40B4-BE49-F238E27FC236}">
                <a16:creationId xmlns:a16="http://schemas.microsoft.com/office/drawing/2014/main" id="{6A7BABBF-AB83-5A4E-A3A0-0275503B9124}"/>
              </a:ext>
            </a:extLst>
          </p:cNvPr>
          <p:cNvSpPr>
            <a:spLocks noGrp="1"/>
          </p:cNvSpPr>
          <p:nvPr>
            <p:ph type="pic" sz="quarter" idx="12"/>
          </p:nvPr>
        </p:nvSpPr>
        <p:spPr>
          <a:xfrm>
            <a:off x="8148638" y="619932"/>
            <a:ext cx="3241675" cy="2850907"/>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8" name="Plassholder for bilde 5">
            <a:extLst>
              <a:ext uri="{FF2B5EF4-FFF2-40B4-BE49-F238E27FC236}">
                <a16:creationId xmlns:a16="http://schemas.microsoft.com/office/drawing/2014/main" id="{93A00AE6-18F6-DB4E-88AB-5805B4CB577B}"/>
              </a:ext>
            </a:extLst>
          </p:cNvPr>
          <p:cNvSpPr>
            <a:spLocks noGrp="1"/>
          </p:cNvSpPr>
          <p:nvPr>
            <p:ph type="pic" sz="quarter" idx="13"/>
          </p:nvPr>
        </p:nvSpPr>
        <p:spPr>
          <a:xfrm>
            <a:off x="4475163" y="3643705"/>
            <a:ext cx="3241675" cy="2850907"/>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9" name="Plassholder for bilde 5">
            <a:extLst>
              <a:ext uri="{FF2B5EF4-FFF2-40B4-BE49-F238E27FC236}">
                <a16:creationId xmlns:a16="http://schemas.microsoft.com/office/drawing/2014/main" id="{B6A73B9A-2141-C148-B78B-F959C76DEE27}"/>
              </a:ext>
            </a:extLst>
          </p:cNvPr>
          <p:cNvSpPr>
            <a:spLocks noGrp="1"/>
          </p:cNvSpPr>
          <p:nvPr>
            <p:ph type="pic" sz="quarter" idx="14"/>
          </p:nvPr>
        </p:nvSpPr>
        <p:spPr>
          <a:xfrm>
            <a:off x="8148638" y="3642924"/>
            <a:ext cx="3241675" cy="2850907"/>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11" name="Plassholder for tekst 6">
            <a:extLst>
              <a:ext uri="{FF2B5EF4-FFF2-40B4-BE49-F238E27FC236}">
                <a16:creationId xmlns:a16="http://schemas.microsoft.com/office/drawing/2014/main" id="{F7456B03-13FD-7E47-941C-648BDB6291DD}"/>
              </a:ext>
            </a:extLst>
          </p:cNvPr>
          <p:cNvSpPr>
            <a:spLocks noGrp="1"/>
          </p:cNvSpPr>
          <p:nvPr>
            <p:ph type="body" sz="quarter" idx="15" hasCustomPrompt="1"/>
          </p:nvPr>
        </p:nvSpPr>
        <p:spPr>
          <a:xfrm>
            <a:off x="839788" y="620713"/>
            <a:ext cx="3240087" cy="5874679"/>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a:t>Skriv inn ditt innhold</a:t>
            </a:r>
          </a:p>
        </p:txBody>
      </p:sp>
    </p:spTree>
    <p:extLst>
      <p:ext uri="{BB962C8B-B14F-4D97-AF65-F5344CB8AC3E}">
        <p14:creationId xmlns:p14="http://schemas.microsoft.com/office/powerpoint/2010/main" val="2240419598"/>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tel med to bilder grønn">
    <p:bg>
      <p:bgPr>
        <a:solidFill>
          <a:schemeClr val="accent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4475163" y="620713"/>
            <a:ext cx="3241675" cy="5875460"/>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bilde 5">
            <a:extLst>
              <a:ext uri="{FF2B5EF4-FFF2-40B4-BE49-F238E27FC236}">
                <a16:creationId xmlns:a16="http://schemas.microsoft.com/office/drawing/2014/main" id="{6A7BABBF-AB83-5A4E-A3A0-0275503B9124}"/>
              </a:ext>
            </a:extLst>
          </p:cNvPr>
          <p:cNvSpPr>
            <a:spLocks noGrp="1"/>
          </p:cNvSpPr>
          <p:nvPr>
            <p:ph type="pic" sz="quarter" idx="12"/>
          </p:nvPr>
        </p:nvSpPr>
        <p:spPr>
          <a:xfrm>
            <a:off x="8148638" y="619932"/>
            <a:ext cx="3241675" cy="5875460"/>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9" name="Plassholder for tekst 6">
            <a:extLst>
              <a:ext uri="{FF2B5EF4-FFF2-40B4-BE49-F238E27FC236}">
                <a16:creationId xmlns:a16="http://schemas.microsoft.com/office/drawing/2014/main" id="{726D81A7-0976-CB46-8FE2-B9DA7698709F}"/>
              </a:ext>
            </a:extLst>
          </p:cNvPr>
          <p:cNvSpPr>
            <a:spLocks noGrp="1"/>
          </p:cNvSpPr>
          <p:nvPr>
            <p:ph type="body" sz="quarter" idx="13" hasCustomPrompt="1"/>
          </p:nvPr>
        </p:nvSpPr>
        <p:spPr>
          <a:xfrm>
            <a:off x="839788" y="620713"/>
            <a:ext cx="3240087" cy="5874679"/>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a:t>Skriv inn ditt innhold</a:t>
            </a:r>
          </a:p>
        </p:txBody>
      </p:sp>
    </p:spTree>
    <p:extLst>
      <p:ext uri="{BB962C8B-B14F-4D97-AF65-F5344CB8AC3E}">
        <p14:creationId xmlns:p14="http://schemas.microsoft.com/office/powerpoint/2010/main" val="142003970"/>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o bilder grønn">
    <p:bg>
      <p:bgPr>
        <a:solidFill>
          <a:schemeClr val="accent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839788" y="631060"/>
            <a:ext cx="6877050" cy="5875460"/>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bilde 5">
            <a:extLst>
              <a:ext uri="{FF2B5EF4-FFF2-40B4-BE49-F238E27FC236}">
                <a16:creationId xmlns:a16="http://schemas.microsoft.com/office/drawing/2014/main" id="{6A7BABBF-AB83-5A4E-A3A0-0275503B9124}"/>
              </a:ext>
            </a:extLst>
          </p:cNvPr>
          <p:cNvSpPr>
            <a:spLocks noGrp="1"/>
          </p:cNvSpPr>
          <p:nvPr>
            <p:ph type="pic" sz="quarter" idx="12"/>
          </p:nvPr>
        </p:nvSpPr>
        <p:spPr>
          <a:xfrm>
            <a:off x="8148637" y="619932"/>
            <a:ext cx="3240087" cy="5875460"/>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2677496249"/>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ilde med tittel blå">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839788" y="632621"/>
            <a:ext cx="6877050" cy="5874679"/>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tekst 6">
            <a:extLst>
              <a:ext uri="{FF2B5EF4-FFF2-40B4-BE49-F238E27FC236}">
                <a16:creationId xmlns:a16="http://schemas.microsoft.com/office/drawing/2014/main" id="{8289FB41-A5DA-274B-A6B1-08F411D297E8}"/>
              </a:ext>
            </a:extLst>
          </p:cNvPr>
          <p:cNvSpPr>
            <a:spLocks noGrp="1"/>
          </p:cNvSpPr>
          <p:nvPr>
            <p:ph type="body" sz="quarter" idx="12" hasCustomPrompt="1"/>
          </p:nvPr>
        </p:nvSpPr>
        <p:spPr>
          <a:xfrm>
            <a:off x="8148638" y="620713"/>
            <a:ext cx="3240087" cy="5874679"/>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a:t>Skriv inn ditt innhold</a:t>
            </a:r>
          </a:p>
        </p:txBody>
      </p:sp>
    </p:spTree>
    <p:extLst>
      <p:ext uri="{BB962C8B-B14F-4D97-AF65-F5344CB8AC3E}">
        <p14:creationId xmlns:p14="http://schemas.microsoft.com/office/powerpoint/2010/main" val="3952174364"/>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ilde liggende med tittel blå">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838200" y="632621"/>
            <a:ext cx="10550525" cy="3885591"/>
          </a:xfrm>
          <a:prstGeom prst="rect">
            <a:avLst/>
          </a:prstGeom>
          <a:solidFill>
            <a:schemeClr val="bg1">
              <a:alpha val="50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tekst 6">
            <a:extLst>
              <a:ext uri="{FF2B5EF4-FFF2-40B4-BE49-F238E27FC236}">
                <a16:creationId xmlns:a16="http://schemas.microsoft.com/office/drawing/2014/main" id="{D9F5EA66-19F8-1945-87C3-7FA0059284A1}"/>
              </a:ext>
            </a:extLst>
          </p:cNvPr>
          <p:cNvSpPr>
            <a:spLocks noGrp="1"/>
          </p:cNvSpPr>
          <p:nvPr>
            <p:ph type="body" sz="quarter" idx="12" hasCustomPrompt="1"/>
          </p:nvPr>
        </p:nvSpPr>
        <p:spPr>
          <a:xfrm>
            <a:off x="839788" y="4907666"/>
            <a:ext cx="10548937" cy="1587726"/>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a:t>Skriv inn ditt innhold</a:t>
            </a:r>
          </a:p>
        </p:txBody>
      </p:sp>
    </p:spTree>
    <p:extLst>
      <p:ext uri="{BB962C8B-B14F-4D97-AF65-F5344CB8AC3E}">
        <p14:creationId xmlns:p14="http://schemas.microsoft.com/office/powerpoint/2010/main" val="2563534667"/>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ire bilder med tittel blå">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839788" y="632621"/>
            <a:ext cx="3240087" cy="2850907"/>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bilde 5">
            <a:extLst>
              <a:ext uri="{FF2B5EF4-FFF2-40B4-BE49-F238E27FC236}">
                <a16:creationId xmlns:a16="http://schemas.microsoft.com/office/drawing/2014/main" id="{6A7BABBF-AB83-5A4E-A3A0-0275503B9124}"/>
              </a:ext>
            </a:extLst>
          </p:cNvPr>
          <p:cNvSpPr>
            <a:spLocks noGrp="1"/>
          </p:cNvSpPr>
          <p:nvPr>
            <p:ph type="pic" sz="quarter" idx="12"/>
          </p:nvPr>
        </p:nvSpPr>
        <p:spPr>
          <a:xfrm>
            <a:off x="4476751" y="631840"/>
            <a:ext cx="3240087" cy="2850907"/>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8" name="Plassholder for bilde 5">
            <a:extLst>
              <a:ext uri="{FF2B5EF4-FFF2-40B4-BE49-F238E27FC236}">
                <a16:creationId xmlns:a16="http://schemas.microsoft.com/office/drawing/2014/main" id="{93A00AE6-18F6-DB4E-88AB-5805B4CB577B}"/>
              </a:ext>
            </a:extLst>
          </p:cNvPr>
          <p:cNvSpPr>
            <a:spLocks noGrp="1"/>
          </p:cNvSpPr>
          <p:nvPr>
            <p:ph type="pic" sz="quarter" idx="13"/>
          </p:nvPr>
        </p:nvSpPr>
        <p:spPr>
          <a:xfrm>
            <a:off x="839788" y="3655613"/>
            <a:ext cx="3240087" cy="2850907"/>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9" name="Plassholder for bilde 5">
            <a:extLst>
              <a:ext uri="{FF2B5EF4-FFF2-40B4-BE49-F238E27FC236}">
                <a16:creationId xmlns:a16="http://schemas.microsoft.com/office/drawing/2014/main" id="{B6A73B9A-2141-C148-B78B-F959C76DEE27}"/>
              </a:ext>
            </a:extLst>
          </p:cNvPr>
          <p:cNvSpPr>
            <a:spLocks noGrp="1"/>
          </p:cNvSpPr>
          <p:nvPr>
            <p:ph type="pic" sz="quarter" idx="14"/>
          </p:nvPr>
        </p:nvSpPr>
        <p:spPr>
          <a:xfrm>
            <a:off x="4476751" y="3654832"/>
            <a:ext cx="3240087" cy="2850907"/>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11" name="Plassholder for tekst 6">
            <a:extLst>
              <a:ext uri="{FF2B5EF4-FFF2-40B4-BE49-F238E27FC236}">
                <a16:creationId xmlns:a16="http://schemas.microsoft.com/office/drawing/2014/main" id="{85B4D672-109D-DD40-8B1D-A1C4D97CCB9D}"/>
              </a:ext>
            </a:extLst>
          </p:cNvPr>
          <p:cNvSpPr>
            <a:spLocks noGrp="1"/>
          </p:cNvSpPr>
          <p:nvPr>
            <p:ph type="body" sz="quarter" idx="15" hasCustomPrompt="1"/>
          </p:nvPr>
        </p:nvSpPr>
        <p:spPr>
          <a:xfrm>
            <a:off x="8148638" y="620713"/>
            <a:ext cx="3240087" cy="5874679"/>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a:t>Skriv inn ditt innhold</a:t>
            </a:r>
          </a:p>
        </p:txBody>
      </p:sp>
    </p:spTree>
    <p:extLst>
      <p:ext uri="{BB962C8B-B14F-4D97-AF65-F5344CB8AC3E}">
        <p14:creationId xmlns:p14="http://schemas.microsoft.com/office/powerpoint/2010/main" val="2302850110"/>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o bilder med tittel blå">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839788" y="632621"/>
            <a:ext cx="3240087" cy="5874679"/>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bilde 5">
            <a:extLst>
              <a:ext uri="{FF2B5EF4-FFF2-40B4-BE49-F238E27FC236}">
                <a16:creationId xmlns:a16="http://schemas.microsoft.com/office/drawing/2014/main" id="{6A7BABBF-AB83-5A4E-A3A0-0275503B9124}"/>
              </a:ext>
            </a:extLst>
          </p:cNvPr>
          <p:cNvSpPr>
            <a:spLocks noGrp="1"/>
          </p:cNvSpPr>
          <p:nvPr>
            <p:ph type="pic" sz="quarter" idx="12"/>
          </p:nvPr>
        </p:nvSpPr>
        <p:spPr>
          <a:xfrm>
            <a:off x="4475163" y="631840"/>
            <a:ext cx="3240087" cy="5874679"/>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9" name="Plassholder for tekst 6">
            <a:extLst>
              <a:ext uri="{FF2B5EF4-FFF2-40B4-BE49-F238E27FC236}">
                <a16:creationId xmlns:a16="http://schemas.microsoft.com/office/drawing/2014/main" id="{E2A1926C-38FF-2F4B-B9E0-932FB499FC33}"/>
              </a:ext>
            </a:extLst>
          </p:cNvPr>
          <p:cNvSpPr>
            <a:spLocks noGrp="1"/>
          </p:cNvSpPr>
          <p:nvPr>
            <p:ph type="body" sz="quarter" idx="13" hasCustomPrompt="1"/>
          </p:nvPr>
        </p:nvSpPr>
        <p:spPr>
          <a:xfrm>
            <a:off x="8148638" y="620713"/>
            <a:ext cx="3240087" cy="5874679"/>
          </a:xfrm>
          <a:prstGeom prst="rect">
            <a:avLst/>
          </a:prstGeom>
        </p:spPr>
        <p:txBody>
          <a:bodyPr anchor="ctr"/>
          <a:lstStyle>
            <a:lvl1pPr marL="0" indent="0" algn="l">
              <a:buNone/>
              <a:defRPr sz="2800" b="1">
                <a:solidFill>
                  <a:schemeClr val="bg1"/>
                </a:solidFill>
                <a:latin typeface="Century Gothic" panose="020B0502020202020204" pitchFamily="34" charset="0"/>
              </a:defRPr>
            </a:lvl1pPr>
          </a:lstStyle>
          <a:p>
            <a:pPr lvl="0"/>
            <a:r>
              <a:rPr lang="nb-NO"/>
              <a:t>Skriv inn ditt innhold</a:t>
            </a:r>
          </a:p>
        </p:txBody>
      </p:sp>
    </p:spTree>
    <p:extLst>
      <p:ext uri="{BB962C8B-B14F-4D97-AF65-F5344CB8AC3E}">
        <p14:creationId xmlns:p14="http://schemas.microsoft.com/office/powerpoint/2010/main" val="960883319"/>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 bilder blå">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82E96AB8-EB3B-0E44-9EFF-86C9EC643312}"/>
              </a:ext>
            </a:extLst>
          </p:cNvPr>
          <p:cNvSpPr>
            <a:spLocks noGrp="1"/>
          </p:cNvSpPr>
          <p:nvPr>
            <p:ph type="pic" sz="quarter" idx="11"/>
          </p:nvPr>
        </p:nvSpPr>
        <p:spPr>
          <a:xfrm>
            <a:off x="839788" y="632621"/>
            <a:ext cx="4955222" cy="5874679"/>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
        <p:nvSpPr>
          <p:cNvPr id="7" name="Plassholder for bilde 5">
            <a:extLst>
              <a:ext uri="{FF2B5EF4-FFF2-40B4-BE49-F238E27FC236}">
                <a16:creationId xmlns:a16="http://schemas.microsoft.com/office/drawing/2014/main" id="{6A7BABBF-AB83-5A4E-A3A0-0275503B9124}"/>
              </a:ext>
            </a:extLst>
          </p:cNvPr>
          <p:cNvSpPr>
            <a:spLocks noGrp="1"/>
          </p:cNvSpPr>
          <p:nvPr>
            <p:ph type="pic" sz="quarter" idx="12"/>
          </p:nvPr>
        </p:nvSpPr>
        <p:spPr>
          <a:xfrm>
            <a:off x="6412230" y="631060"/>
            <a:ext cx="4976495" cy="5874679"/>
          </a:xfrm>
          <a:prstGeom prst="rect">
            <a:avLst/>
          </a:prstGeom>
          <a:solidFill>
            <a:schemeClr val="bg1">
              <a:alpha val="51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10155027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Grafikk med tittel uten innholdsboks">
    <p:spTree>
      <p:nvGrpSpPr>
        <p:cNvPr id="1" name=""/>
        <p:cNvGrpSpPr/>
        <p:nvPr/>
      </p:nvGrpSpPr>
      <p:grpSpPr>
        <a:xfrm>
          <a:off x="0" y="0"/>
          <a:ext cx="0" cy="0"/>
          <a:chOff x="0" y="0"/>
          <a:chExt cx="0" cy="0"/>
        </a:xfrm>
      </p:grpSpPr>
      <p:sp>
        <p:nvSpPr>
          <p:cNvPr id="2" name="Tittel 1"/>
          <p:cNvSpPr>
            <a:spLocks noGrp="1"/>
          </p:cNvSpPr>
          <p:nvPr>
            <p:ph type="title"/>
          </p:nvPr>
        </p:nvSpPr>
        <p:spPr>
          <a:xfrm>
            <a:off x="803275" y="353094"/>
            <a:ext cx="10585449" cy="842312"/>
          </a:xfrm>
        </p:spPr>
        <p:txBody>
          <a:bodyPr/>
          <a:lstStyle/>
          <a:p>
            <a:r>
              <a:rPr lang="nb-NO"/>
              <a:t>Klikk for å redigere tittelstil</a:t>
            </a:r>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2195223" y="6101395"/>
            <a:ext cx="9188826" cy="525982"/>
          </a:xfrm>
          <a:prstGeom prst="rect">
            <a:avLst/>
          </a:prstGeom>
        </p:spPr>
        <p:txBody>
          <a:bodyPr anchor="ctr">
            <a:normAutofit/>
          </a:bodyPr>
          <a:lstStyle>
            <a:lvl1pPr marL="0" indent="0">
              <a:buNone/>
              <a:defRPr sz="800">
                <a:solidFill>
                  <a:schemeClr val="accent6"/>
                </a:solidFill>
              </a:defRPr>
            </a:lvl1pPr>
          </a:lstStyle>
          <a:p>
            <a:pPr lvl="0"/>
            <a:r>
              <a:rPr lang="nb-NO"/>
              <a:t>Skriv inn spørsmålet</a:t>
            </a:r>
          </a:p>
        </p:txBody>
      </p:sp>
      <p:sp>
        <p:nvSpPr>
          <p:cNvPr id="3" name="Slide Number Placeholder 4">
            <a:extLst>
              <a:ext uri="{FF2B5EF4-FFF2-40B4-BE49-F238E27FC236}">
                <a16:creationId xmlns:a16="http://schemas.microsoft.com/office/drawing/2014/main" id="{2F9CD73C-B7B5-8A4B-1921-F52CCA7DB2AF}"/>
              </a:ext>
            </a:extLst>
          </p:cNvPr>
          <p:cNvSpPr txBox="1">
            <a:spLocks/>
          </p:cNvSpPr>
          <p:nvPr userDrawn="1"/>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10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7D75EB-BD23-FF4F-80AE-955DA86030AC}" type="slidenum">
              <a:rPr lang="nb-NO" smtClean="0"/>
              <a:pPr/>
              <a:t>‹nr.›</a:t>
            </a:fld>
            <a:endParaRPr lang="nb-NO"/>
          </a:p>
        </p:txBody>
      </p:sp>
      <p:sp>
        <p:nvSpPr>
          <p:cNvPr id="8" name="Plassholder for tekst 21">
            <a:extLst>
              <a:ext uri="{FF2B5EF4-FFF2-40B4-BE49-F238E27FC236}">
                <a16:creationId xmlns:a16="http://schemas.microsoft.com/office/drawing/2014/main" id="{707F49BF-D56B-58DA-BAD1-7AAE82339716}"/>
              </a:ext>
            </a:extLst>
          </p:cNvPr>
          <p:cNvSpPr>
            <a:spLocks noGrp="1"/>
          </p:cNvSpPr>
          <p:nvPr>
            <p:ph type="body" sz="quarter" idx="13" hasCustomPrompt="1"/>
          </p:nvPr>
        </p:nvSpPr>
        <p:spPr>
          <a:xfrm>
            <a:off x="1100927" y="6242474"/>
            <a:ext cx="680275" cy="249044"/>
          </a:xfrm>
          <a:prstGeom prst="rect">
            <a:avLst/>
          </a:prstGeom>
        </p:spPr>
        <p:txBody>
          <a:bodyPr anchor="ctr">
            <a:noAutofit/>
          </a:bodyPr>
          <a:lstStyle>
            <a:lvl1pPr marL="0" indent="0" algn="l">
              <a:buNone/>
              <a:defRPr sz="800">
                <a:solidFill>
                  <a:schemeClr val="accent6"/>
                </a:solidFill>
              </a:defRPr>
            </a:lvl1pPr>
          </a:lstStyle>
          <a:p>
            <a:pPr lvl="0"/>
            <a:r>
              <a:rPr lang="nb-NO"/>
              <a:t>Skriv n</a:t>
            </a:r>
          </a:p>
        </p:txBody>
      </p:sp>
      <p:sp>
        <p:nvSpPr>
          <p:cNvPr id="9" name="Ellipse 8">
            <a:extLst>
              <a:ext uri="{FF2B5EF4-FFF2-40B4-BE49-F238E27FC236}">
                <a16:creationId xmlns:a16="http://schemas.microsoft.com/office/drawing/2014/main" id="{7483EB94-269B-A618-B06C-D251AB572B40}"/>
              </a:ext>
            </a:extLst>
          </p:cNvPr>
          <p:cNvSpPr/>
          <p:nvPr userDrawn="1"/>
        </p:nvSpPr>
        <p:spPr>
          <a:xfrm>
            <a:off x="1884209"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nb-NO" sz="800">
                <a:solidFill>
                  <a:schemeClr val="accent6"/>
                </a:solidFill>
                <a:latin typeface="Arial" charset="0"/>
                <a:ea typeface="Arial" charset="0"/>
                <a:cs typeface="Arial" charset="0"/>
              </a:rPr>
              <a:t>?</a:t>
            </a:r>
          </a:p>
        </p:txBody>
      </p:sp>
      <p:sp>
        <p:nvSpPr>
          <p:cNvPr id="10" name="Ellipse 9">
            <a:extLst>
              <a:ext uri="{FF2B5EF4-FFF2-40B4-BE49-F238E27FC236}">
                <a16:creationId xmlns:a16="http://schemas.microsoft.com/office/drawing/2014/main" id="{E9FA3E07-A391-9471-AD16-5DDC0D6510D1}"/>
              </a:ext>
            </a:extLst>
          </p:cNvPr>
          <p:cNvSpPr/>
          <p:nvPr userDrawn="1"/>
        </p:nvSpPr>
        <p:spPr>
          <a:xfrm>
            <a:off x="816576"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Tree>
    <p:extLst>
      <p:ext uri="{BB962C8B-B14F-4D97-AF65-F5344CB8AC3E}">
        <p14:creationId xmlns:p14="http://schemas.microsoft.com/office/powerpoint/2010/main" val="3431936644"/>
      </p:ext>
    </p:extLst>
  </p:cSld>
  <p:clrMapOvr>
    <a:masterClrMapping/>
  </p:clrMapOvr>
  <p:transition>
    <p:fade/>
  </p:transition>
  <p:extLst>
    <p:ext uri="{DCECCB84-F9BA-43D5-87BE-67443E8EF086}">
      <p15:sldGuideLst xmlns:p15="http://schemas.microsoft.com/office/powerpoint/2012/main">
        <p15:guide id="4" pos="257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kk og blank høyrekolonne">
    <p:spTree>
      <p:nvGrpSpPr>
        <p:cNvPr id="1" name=""/>
        <p:cNvGrpSpPr/>
        <p:nvPr/>
      </p:nvGrpSpPr>
      <p:grpSpPr>
        <a:xfrm>
          <a:off x="0" y="0"/>
          <a:ext cx="0" cy="0"/>
          <a:chOff x="0" y="0"/>
          <a:chExt cx="0" cy="0"/>
        </a:xfrm>
      </p:grpSpPr>
      <p:sp>
        <p:nvSpPr>
          <p:cNvPr id="2" name="Tittel 1"/>
          <p:cNvSpPr>
            <a:spLocks noGrp="1"/>
          </p:cNvSpPr>
          <p:nvPr>
            <p:ph type="title"/>
          </p:nvPr>
        </p:nvSpPr>
        <p:spPr>
          <a:xfrm>
            <a:off x="803275" y="353094"/>
            <a:ext cx="10585449" cy="842312"/>
          </a:xfrm>
        </p:spPr>
        <p:txBody>
          <a:bodyPr/>
          <a:lstStyle/>
          <a:p>
            <a:r>
              <a:rPr lang="nb-NO"/>
              <a:t>Klikk for å redigere tittelstil</a:t>
            </a:r>
          </a:p>
        </p:txBody>
      </p:sp>
      <p:sp>
        <p:nvSpPr>
          <p:cNvPr id="5" name="Plassholder for diagram 4"/>
          <p:cNvSpPr>
            <a:spLocks noGrp="1"/>
          </p:cNvSpPr>
          <p:nvPr>
            <p:ph type="chart" sz="quarter" idx="11"/>
          </p:nvPr>
        </p:nvSpPr>
        <p:spPr>
          <a:xfrm>
            <a:off x="803275" y="1558092"/>
            <a:ext cx="6913563" cy="4352925"/>
          </a:xfrm>
          <a:prstGeom prst="rect">
            <a:avLst/>
          </a:prstGeom>
        </p:spPr>
        <p:txBody>
          <a:bodyPr>
            <a:normAutofit/>
          </a:bodyPr>
          <a:lstStyle>
            <a:lvl1pPr marL="407988" indent="-396875">
              <a:tabLst/>
              <a:defRPr sz="1400">
                <a:solidFill>
                  <a:schemeClr val="accent6"/>
                </a:solidFill>
              </a:defRPr>
            </a:lvl1pPr>
            <a:lvl2pPr marL="457200" indent="0">
              <a:buNone/>
              <a:defRPr/>
            </a:lvl2pPr>
          </a:lstStyle>
          <a:p>
            <a:r>
              <a:rPr lang="nb-NO"/>
              <a:t>Klikk ikonet for å legge til et diagram</a:t>
            </a:r>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2195223" y="6101395"/>
            <a:ext cx="5521615" cy="525982"/>
          </a:xfrm>
          <a:prstGeom prst="rect">
            <a:avLst/>
          </a:prstGeom>
        </p:spPr>
        <p:txBody>
          <a:bodyPr anchor="ctr">
            <a:normAutofit/>
          </a:bodyPr>
          <a:lstStyle>
            <a:lvl1pPr marL="0" indent="0">
              <a:buNone/>
              <a:defRPr sz="800">
                <a:solidFill>
                  <a:schemeClr val="accent6"/>
                </a:solidFill>
              </a:defRPr>
            </a:lvl1pPr>
          </a:lstStyle>
          <a:p>
            <a:pPr lvl="0"/>
            <a:r>
              <a:rPr lang="nb-NO"/>
              <a:t>Skriv inn spørsmålet</a:t>
            </a:r>
          </a:p>
        </p:txBody>
      </p:sp>
      <p:sp>
        <p:nvSpPr>
          <p:cNvPr id="23" name="Plassholder for tekst 21">
            <a:extLst>
              <a:ext uri="{FF2B5EF4-FFF2-40B4-BE49-F238E27FC236}">
                <a16:creationId xmlns:a16="http://schemas.microsoft.com/office/drawing/2014/main" id="{E930AC73-380A-154C-8CB8-F8135A28EE02}"/>
              </a:ext>
            </a:extLst>
          </p:cNvPr>
          <p:cNvSpPr>
            <a:spLocks noGrp="1"/>
          </p:cNvSpPr>
          <p:nvPr userDrawn="1">
            <p:ph type="body" sz="quarter" idx="13" hasCustomPrompt="1"/>
          </p:nvPr>
        </p:nvSpPr>
        <p:spPr>
          <a:xfrm>
            <a:off x="1100927" y="6242474"/>
            <a:ext cx="680275" cy="249044"/>
          </a:xfrm>
          <a:prstGeom prst="rect">
            <a:avLst/>
          </a:prstGeom>
        </p:spPr>
        <p:txBody>
          <a:bodyPr anchor="ctr">
            <a:noAutofit/>
          </a:bodyPr>
          <a:lstStyle>
            <a:lvl1pPr marL="0" indent="0" algn="l">
              <a:buNone/>
              <a:defRPr sz="800">
                <a:solidFill>
                  <a:schemeClr val="accent6"/>
                </a:solidFill>
              </a:defRPr>
            </a:lvl1pPr>
          </a:lstStyle>
          <a:p>
            <a:pPr lvl="0"/>
            <a:r>
              <a:rPr lang="nb-NO"/>
              <a:t>Skriv n</a:t>
            </a:r>
          </a:p>
        </p:txBody>
      </p:sp>
      <p:sp>
        <p:nvSpPr>
          <p:cNvPr id="3" name="Slide Number Placeholder 4">
            <a:extLst>
              <a:ext uri="{FF2B5EF4-FFF2-40B4-BE49-F238E27FC236}">
                <a16:creationId xmlns:a16="http://schemas.microsoft.com/office/drawing/2014/main" id="{8DBA8DB9-5D0C-46BC-5B35-72FB756D15D2}"/>
              </a:ext>
            </a:extLst>
          </p:cNvPr>
          <p:cNvSpPr>
            <a:spLocks noGrp="1"/>
          </p:cNvSpPr>
          <p:nvPr>
            <p:ph type="sldNum" sz="quarter" idx="14"/>
          </p:nvPr>
        </p:nvSpPr>
        <p:spPr>
          <a:xfrm>
            <a:off x="5751808" y="6534854"/>
            <a:ext cx="688383" cy="323146"/>
          </a:xfrm>
        </p:spPr>
        <p:txBody>
          <a:bodyPr/>
          <a:lstStyle/>
          <a:p>
            <a:fld id="{2A7D75EB-BD23-FF4F-80AE-955DA86030AC}" type="slidenum">
              <a:rPr lang="nb-NO" smtClean="0"/>
              <a:t>‹nr.›</a:t>
            </a:fld>
            <a:endParaRPr lang="nb-NO"/>
          </a:p>
        </p:txBody>
      </p:sp>
      <p:sp>
        <p:nvSpPr>
          <p:cNvPr id="8" name="Ellipse 7">
            <a:extLst>
              <a:ext uri="{FF2B5EF4-FFF2-40B4-BE49-F238E27FC236}">
                <a16:creationId xmlns:a16="http://schemas.microsoft.com/office/drawing/2014/main" id="{458299D4-D5D5-0D9E-7452-BFE07369FA4C}"/>
              </a:ext>
            </a:extLst>
          </p:cNvPr>
          <p:cNvSpPr/>
          <p:nvPr userDrawn="1"/>
        </p:nvSpPr>
        <p:spPr>
          <a:xfrm>
            <a:off x="1884209"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nb-NO" sz="800">
                <a:solidFill>
                  <a:schemeClr val="accent6"/>
                </a:solidFill>
                <a:latin typeface="Arial" charset="0"/>
                <a:ea typeface="Arial" charset="0"/>
                <a:cs typeface="Arial" charset="0"/>
              </a:rPr>
              <a:t>?</a:t>
            </a:r>
          </a:p>
        </p:txBody>
      </p:sp>
      <p:sp>
        <p:nvSpPr>
          <p:cNvPr id="9" name="Ellipse 8">
            <a:extLst>
              <a:ext uri="{FF2B5EF4-FFF2-40B4-BE49-F238E27FC236}">
                <a16:creationId xmlns:a16="http://schemas.microsoft.com/office/drawing/2014/main" id="{4EF330BB-5876-DEC8-2CD1-7EA34E2CC290}"/>
              </a:ext>
            </a:extLst>
          </p:cNvPr>
          <p:cNvSpPr/>
          <p:nvPr userDrawn="1"/>
        </p:nvSpPr>
        <p:spPr>
          <a:xfrm>
            <a:off x="816576"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Tree>
    <p:extLst>
      <p:ext uri="{BB962C8B-B14F-4D97-AF65-F5344CB8AC3E}">
        <p14:creationId xmlns:p14="http://schemas.microsoft.com/office/powerpoint/2010/main" val="1344682437"/>
      </p:ext>
    </p:extLst>
  </p:cSld>
  <p:clrMapOvr>
    <a:masterClrMapping/>
  </p:clrMapOvr>
  <p:transition>
    <p:fade/>
  </p:transition>
  <p:extLst>
    <p:ext uri="{DCECCB84-F9BA-43D5-87BE-67443E8EF086}">
      <p15:sldGuideLst xmlns:p15="http://schemas.microsoft.com/office/powerpoint/2012/main">
        <p15:guide id="4" pos="257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fikk og blank venstrekolonne">
    <p:spTree>
      <p:nvGrpSpPr>
        <p:cNvPr id="1" name=""/>
        <p:cNvGrpSpPr/>
        <p:nvPr/>
      </p:nvGrpSpPr>
      <p:grpSpPr>
        <a:xfrm>
          <a:off x="0" y="0"/>
          <a:ext cx="0" cy="0"/>
          <a:chOff x="0" y="0"/>
          <a:chExt cx="0" cy="0"/>
        </a:xfrm>
      </p:grpSpPr>
      <p:sp>
        <p:nvSpPr>
          <p:cNvPr id="4" name="Ellipse 3"/>
          <p:cNvSpPr/>
          <p:nvPr userDrawn="1"/>
        </p:nvSpPr>
        <p:spPr>
          <a:xfrm>
            <a:off x="5539063"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nb-NO" sz="800">
                <a:solidFill>
                  <a:schemeClr val="accent6"/>
                </a:solidFill>
                <a:latin typeface="Arial" charset="0"/>
                <a:ea typeface="Arial" charset="0"/>
                <a:cs typeface="Arial" charset="0"/>
              </a:rPr>
              <a:t>?</a:t>
            </a:r>
          </a:p>
        </p:txBody>
      </p:sp>
      <p:sp>
        <p:nvSpPr>
          <p:cNvPr id="2" name="Tittel 1"/>
          <p:cNvSpPr>
            <a:spLocks noGrp="1"/>
          </p:cNvSpPr>
          <p:nvPr>
            <p:ph type="title"/>
          </p:nvPr>
        </p:nvSpPr>
        <p:spPr>
          <a:xfrm>
            <a:off x="4475163" y="353094"/>
            <a:ext cx="6913561" cy="842312"/>
          </a:xfrm>
        </p:spPr>
        <p:txBody>
          <a:bodyPr/>
          <a:lstStyle/>
          <a:p>
            <a:r>
              <a:rPr lang="nb-NO"/>
              <a:t>Klikk for å redigere tittelstil</a:t>
            </a:r>
          </a:p>
        </p:txBody>
      </p:sp>
      <p:sp>
        <p:nvSpPr>
          <p:cNvPr id="5" name="Plassholder for diagram 4"/>
          <p:cNvSpPr>
            <a:spLocks noGrp="1"/>
          </p:cNvSpPr>
          <p:nvPr>
            <p:ph type="chart" sz="quarter" idx="11"/>
          </p:nvPr>
        </p:nvSpPr>
        <p:spPr>
          <a:xfrm>
            <a:off x="4475163" y="1558092"/>
            <a:ext cx="6913562" cy="4352925"/>
          </a:xfrm>
          <a:prstGeom prst="rect">
            <a:avLst/>
          </a:prstGeom>
        </p:spPr>
        <p:txBody>
          <a:bodyPr>
            <a:normAutofit/>
          </a:bodyPr>
          <a:lstStyle>
            <a:lvl1pPr marL="407988" indent="-396875">
              <a:tabLst/>
              <a:defRPr sz="1400">
                <a:solidFill>
                  <a:schemeClr val="accent6"/>
                </a:solidFill>
              </a:defRPr>
            </a:lvl1pPr>
            <a:lvl2pPr marL="457200" indent="0">
              <a:buNone/>
              <a:defRPr/>
            </a:lvl2pPr>
          </a:lstStyle>
          <a:p>
            <a:r>
              <a:rPr lang="nb-NO"/>
              <a:t>Klikk ikonet for å legge til et diagram</a:t>
            </a:r>
          </a:p>
        </p:txBody>
      </p:sp>
      <p:sp>
        <p:nvSpPr>
          <p:cNvPr id="11" name="Ellipse 10"/>
          <p:cNvSpPr/>
          <p:nvPr userDrawn="1"/>
        </p:nvSpPr>
        <p:spPr>
          <a:xfrm>
            <a:off x="4505297"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5867109" y="6101395"/>
            <a:ext cx="5521615" cy="525982"/>
          </a:xfrm>
          <a:prstGeom prst="rect">
            <a:avLst/>
          </a:prstGeom>
        </p:spPr>
        <p:txBody>
          <a:bodyPr anchor="ctr">
            <a:normAutofit/>
          </a:bodyPr>
          <a:lstStyle>
            <a:lvl1pPr marL="0" indent="0">
              <a:buNone/>
              <a:defRPr sz="800">
                <a:solidFill>
                  <a:schemeClr val="accent6"/>
                </a:solidFill>
              </a:defRPr>
            </a:lvl1pPr>
          </a:lstStyle>
          <a:p>
            <a:pPr lvl="0"/>
            <a:r>
              <a:rPr lang="nb-NO"/>
              <a:t>Skriv inn spørsmålet</a:t>
            </a:r>
          </a:p>
        </p:txBody>
      </p:sp>
      <p:sp>
        <p:nvSpPr>
          <p:cNvPr id="23" name="Plassholder for tekst 21">
            <a:extLst>
              <a:ext uri="{FF2B5EF4-FFF2-40B4-BE49-F238E27FC236}">
                <a16:creationId xmlns:a16="http://schemas.microsoft.com/office/drawing/2014/main" id="{E930AC73-380A-154C-8CB8-F8135A28EE02}"/>
              </a:ext>
            </a:extLst>
          </p:cNvPr>
          <p:cNvSpPr>
            <a:spLocks noGrp="1"/>
          </p:cNvSpPr>
          <p:nvPr userDrawn="1">
            <p:ph type="body" sz="quarter" idx="13" hasCustomPrompt="1"/>
          </p:nvPr>
        </p:nvSpPr>
        <p:spPr>
          <a:xfrm>
            <a:off x="4779785" y="6242474"/>
            <a:ext cx="680275" cy="249044"/>
          </a:xfrm>
          <a:prstGeom prst="rect">
            <a:avLst/>
          </a:prstGeom>
        </p:spPr>
        <p:txBody>
          <a:bodyPr anchor="ctr">
            <a:noAutofit/>
          </a:bodyPr>
          <a:lstStyle>
            <a:lvl1pPr marL="0" indent="0" algn="l">
              <a:buNone/>
              <a:defRPr sz="800">
                <a:solidFill>
                  <a:schemeClr val="accent6"/>
                </a:solidFill>
              </a:defRPr>
            </a:lvl1pPr>
          </a:lstStyle>
          <a:p>
            <a:pPr lvl="0"/>
            <a:r>
              <a:rPr lang="nb-NO"/>
              <a:t>Skriv n</a:t>
            </a:r>
          </a:p>
        </p:txBody>
      </p:sp>
      <p:sp>
        <p:nvSpPr>
          <p:cNvPr id="3" name="Slide Number Placeholder 4">
            <a:extLst>
              <a:ext uri="{FF2B5EF4-FFF2-40B4-BE49-F238E27FC236}">
                <a16:creationId xmlns:a16="http://schemas.microsoft.com/office/drawing/2014/main" id="{8DBA8DB9-5D0C-46BC-5B35-72FB756D15D2}"/>
              </a:ext>
            </a:extLst>
          </p:cNvPr>
          <p:cNvSpPr>
            <a:spLocks noGrp="1"/>
          </p:cNvSpPr>
          <p:nvPr>
            <p:ph type="sldNum" sz="quarter" idx="14"/>
          </p:nvPr>
        </p:nvSpPr>
        <p:spPr>
          <a:xfrm>
            <a:off x="5751808" y="6534854"/>
            <a:ext cx="688383" cy="323146"/>
          </a:xfrm>
        </p:spPr>
        <p:txBody>
          <a:bodyPr/>
          <a:lstStyle/>
          <a:p>
            <a:fld id="{2A7D75EB-BD23-FF4F-80AE-955DA86030AC}" type="slidenum">
              <a:rPr lang="nb-NO" smtClean="0"/>
              <a:t>‹nr.›</a:t>
            </a:fld>
            <a:endParaRPr lang="nb-NO"/>
          </a:p>
        </p:txBody>
      </p:sp>
    </p:spTree>
    <p:extLst>
      <p:ext uri="{BB962C8B-B14F-4D97-AF65-F5344CB8AC3E}">
        <p14:creationId xmlns:p14="http://schemas.microsoft.com/office/powerpoint/2010/main" val="2754549679"/>
      </p:ext>
    </p:extLst>
  </p:cSld>
  <p:clrMapOvr>
    <a:masterClrMapping/>
  </p:clrMapOvr>
  <p:transition>
    <p:fade/>
  </p:transition>
  <p:extLst>
    <p:ext uri="{DCECCB84-F9BA-43D5-87BE-67443E8EF086}">
      <p15:sldGuideLst xmlns:p15="http://schemas.microsoft.com/office/powerpoint/2012/main">
        <p15:guide id="4" pos="257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fikk_overskrift og analysetekst høyre_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1C18F70-F7FB-58C3-B7C5-A6F0866DDEE1}"/>
              </a:ext>
            </a:extLst>
          </p:cNvPr>
          <p:cNvSpPr/>
          <p:nvPr userDrawn="1"/>
        </p:nvSpPr>
        <p:spPr>
          <a:xfrm>
            <a:off x="8112125" y="0"/>
            <a:ext cx="4079875"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iagram 4"/>
          <p:cNvSpPr>
            <a:spLocks noGrp="1"/>
          </p:cNvSpPr>
          <p:nvPr>
            <p:ph type="chart" sz="quarter" idx="11"/>
          </p:nvPr>
        </p:nvSpPr>
        <p:spPr>
          <a:xfrm>
            <a:off x="803275" y="836613"/>
            <a:ext cx="6913563" cy="5074405"/>
          </a:xfrm>
          <a:prstGeom prst="rect">
            <a:avLst/>
          </a:prstGeom>
        </p:spPr>
        <p:txBody>
          <a:bodyPr>
            <a:normAutofit/>
          </a:bodyPr>
          <a:lstStyle>
            <a:lvl1pPr marL="407988" indent="-396875">
              <a:tabLst/>
              <a:defRPr sz="1400">
                <a:solidFill>
                  <a:schemeClr val="accent6"/>
                </a:solidFill>
              </a:defRPr>
            </a:lvl1pPr>
            <a:lvl2pPr marL="457200" indent="0">
              <a:buNone/>
              <a:defRPr/>
            </a:lvl2pPr>
          </a:lstStyle>
          <a:p>
            <a:r>
              <a:rPr lang="nb-NO"/>
              <a:t>Klikk ikonet for å legge til et diagram</a:t>
            </a:r>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2195223" y="6101395"/>
            <a:ext cx="5521615" cy="525982"/>
          </a:xfrm>
          <a:prstGeom prst="rect">
            <a:avLst/>
          </a:prstGeom>
        </p:spPr>
        <p:txBody>
          <a:bodyPr anchor="ctr">
            <a:normAutofit/>
          </a:bodyPr>
          <a:lstStyle>
            <a:lvl1pPr marL="0" indent="0">
              <a:buNone/>
              <a:defRPr sz="800">
                <a:solidFill>
                  <a:schemeClr val="accent6"/>
                </a:solidFill>
              </a:defRPr>
            </a:lvl1pPr>
          </a:lstStyle>
          <a:p>
            <a:pPr lvl="0"/>
            <a:r>
              <a:rPr lang="nb-NO"/>
              <a:t>Skriv inn spørsmålet</a:t>
            </a:r>
          </a:p>
        </p:txBody>
      </p:sp>
      <p:sp>
        <p:nvSpPr>
          <p:cNvPr id="23" name="Plassholder for tekst 21">
            <a:extLst>
              <a:ext uri="{FF2B5EF4-FFF2-40B4-BE49-F238E27FC236}">
                <a16:creationId xmlns:a16="http://schemas.microsoft.com/office/drawing/2014/main" id="{E930AC73-380A-154C-8CB8-F8135A28EE02}"/>
              </a:ext>
            </a:extLst>
          </p:cNvPr>
          <p:cNvSpPr>
            <a:spLocks noGrp="1"/>
          </p:cNvSpPr>
          <p:nvPr userDrawn="1">
            <p:ph type="body" sz="quarter" idx="13" hasCustomPrompt="1"/>
          </p:nvPr>
        </p:nvSpPr>
        <p:spPr>
          <a:xfrm>
            <a:off x="1100927" y="6242474"/>
            <a:ext cx="680275" cy="249044"/>
          </a:xfrm>
          <a:prstGeom prst="rect">
            <a:avLst/>
          </a:prstGeom>
        </p:spPr>
        <p:txBody>
          <a:bodyPr anchor="ctr">
            <a:noAutofit/>
          </a:bodyPr>
          <a:lstStyle>
            <a:lvl1pPr marL="0" indent="0" algn="l">
              <a:buNone/>
              <a:defRPr sz="800">
                <a:solidFill>
                  <a:schemeClr val="accent6"/>
                </a:solidFill>
              </a:defRPr>
            </a:lvl1pPr>
          </a:lstStyle>
          <a:p>
            <a:pPr lvl="0"/>
            <a:r>
              <a:rPr lang="nb-NO"/>
              <a:t>Skriv n</a:t>
            </a:r>
          </a:p>
        </p:txBody>
      </p:sp>
      <p:sp>
        <p:nvSpPr>
          <p:cNvPr id="3" name="Slide Number Placeholder 4">
            <a:extLst>
              <a:ext uri="{FF2B5EF4-FFF2-40B4-BE49-F238E27FC236}">
                <a16:creationId xmlns:a16="http://schemas.microsoft.com/office/drawing/2014/main" id="{8DBA8DB9-5D0C-46BC-5B35-72FB756D15D2}"/>
              </a:ext>
            </a:extLst>
          </p:cNvPr>
          <p:cNvSpPr>
            <a:spLocks noGrp="1"/>
          </p:cNvSpPr>
          <p:nvPr>
            <p:ph type="sldNum" sz="quarter" idx="14"/>
          </p:nvPr>
        </p:nvSpPr>
        <p:spPr>
          <a:xfrm>
            <a:off x="5751808" y="6534854"/>
            <a:ext cx="688383" cy="323146"/>
          </a:xfrm>
        </p:spPr>
        <p:txBody>
          <a:bodyPr/>
          <a:lstStyle/>
          <a:p>
            <a:fld id="{2A7D75EB-BD23-FF4F-80AE-955DA86030AC}" type="slidenum">
              <a:rPr lang="nb-NO" smtClean="0"/>
              <a:t>‹nr.›</a:t>
            </a:fld>
            <a:endParaRPr lang="nb-NO"/>
          </a:p>
        </p:txBody>
      </p:sp>
      <p:sp>
        <p:nvSpPr>
          <p:cNvPr id="8" name="Ellipse 7">
            <a:extLst>
              <a:ext uri="{FF2B5EF4-FFF2-40B4-BE49-F238E27FC236}">
                <a16:creationId xmlns:a16="http://schemas.microsoft.com/office/drawing/2014/main" id="{458299D4-D5D5-0D9E-7452-BFE07369FA4C}"/>
              </a:ext>
            </a:extLst>
          </p:cNvPr>
          <p:cNvSpPr/>
          <p:nvPr userDrawn="1"/>
        </p:nvSpPr>
        <p:spPr>
          <a:xfrm>
            <a:off x="1884209"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nb-NO" sz="800">
                <a:solidFill>
                  <a:schemeClr val="accent6"/>
                </a:solidFill>
                <a:latin typeface="Arial" charset="0"/>
                <a:ea typeface="Arial" charset="0"/>
                <a:cs typeface="Arial" charset="0"/>
              </a:rPr>
              <a:t>?</a:t>
            </a:r>
          </a:p>
        </p:txBody>
      </p:sp>
      <p:sp>
        <p:nvSpPr>
          <p:cNvPr id="9" name="Ellipse 8">
            <a:extLst>
              <a:ext uri="{FF2B5EF4-FFF2-40B4-BE49-F238E27FC236}">
                <a16:creationId xmlns:a16="http://schemas.microsoft.com/office/drawing/2014/main" id="{4EF330BB-5876-DEC8-2CD1-7EA34E2CC290}"/>
              </a:ext>
            </a:extLst>
          </p:cNvPr>
          <p:cNvSpPr/>
          <p:nvPr userDrawn="1"/>
        </p:nvSpPr>
        <p:spPr>
          <a:xfrm>
            <a:off x="816576"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pic>
        <p:nvPicPr>
          <p:cNvPr id="10" name="Bilde 9">
            <a:extLst>
              <a:ext uri="{FF2B5EF4-FFF2-40B4-BE49-F238E27FC236}">
                <a16:creationId xmlns:a16="http://schemas.microsoft.com/office/drawing/2014/main" id="{5A242CF1-4322-3547-B160-7733F27B16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14" name="Friform 13">
            <a:extLst>
              <a:ext uri="{FF2B5EF4-FFF2-40B4-BE49-F238E27FC236}">
                <a16:creationId xmlns:a16="http://schemas.microsoft.com/office/drawing/2014/main" id="{EDD7C618-1C95-904B-CFB4-0EF76A5DD856}"/>
              </a:ext>
            </a:extLst>
          </p:cNvPr>
          <p:cNvSpPr/>
          <p:nvPr userDrawn="1"/>
        </p:nvSpPr>
        <p:spPr>
          <a:xfrm rot="17034128">
            <a:off x="7890223" y="2247436"/>
            <a:ext cx="4312807" cy="4050767"/>
          </a:xfrm>
          <a:custGeom>
            <a:avLst/>
            <a:gdLst>
              <a:gd name="connsiteX0" fmla="*/ 2392715 w 4312807"/>
              <a:gd name="connsiteY0" fmla="*/ 0 h 4050767"/>
              <a:gd name="connsiteX1" fmla="*/ 2383656 w 4312807"/>
              <a:gd name="connsiteY1" fmla="*/ 29182 h 4050767"/>
              <a:gd name="connsiteX2" fmla="*/ 1989932 w 4312807"/>
              <a:gd name="connsiteY2" fmla="*/ 290160 h 4050767"/>
              <a:gd name="connsiteX3" fmla="*/ 1751022 w 4312807"/>
              <a:gd name="connsiteY3" fmla="*/ 217183 h 4050767"/>
              <a:gd name="connsiteX4" fmla="*/ 1696617 w 4312807"/>
              <a:gd name="connsiteY4" fmla="*/ 172295 h 4050767"/>
              <a:gd name="connsiteX5" fmla="*/ 3424331 w 4312807"/>
              <a:gd name="connsiteY5" fmla="*/ 2729555 h 4050767"/>
              <a:gd name="connsiteX6" fmla="*/ 3398684 w 4312807"/>
              <a:gd name="connsiteY6" fmla="*/ 2829300 h 4050767"/>
              <a:gd name="connsiteX7" fmla="*/ 1738420 w 4312807"/>
              <a:gd name="connsiteY7" fmla="*/ 4050767 h 4050767"/>
              <a:gd name="connsiteX8" fmla="*/ 0 w 4312807"/>
              <a:gd name="connsiteY8" fmla="*/ 2312347 h 4050767"/>
              <a:gd name="connsiteX9" fmla="*/ 1738420 w 4312807"/>
              <a:gd name="connsiteY9" fmla="*/ 573927 h 4050767"/>
              <a:gd name="connsiteX10" fmla="*/ 2567054 w 4312807"/>
              <a:gd name="connsiteY10" fmla="*/ 783745 h 4050767"/>
              <a:gd name="connsiteX11" fmla="*/ 2577129 w 4312807"/>
              <a:gd name="connsiteY11" fmla="*/ 789865 h 4050767"/>
              <a:gd name="connsiteX12" fmla="*/ 2533867 w 4312807"/>
              <a:gd name="connsiteY12" fmla="*/ 822216 h 4050767"/>
              <a:gd name="connsiteX13" fmla="*/ 2138187 w 4312807"/>
              <a:gd name="connsiteY13" fmla="*/ 1661237 h 4050767"/>
              <a:gd name="connsiteX14" fmla="*/ 3225497 w 4312807"/>
              <a:gd name="connsiteY14" fmla="*/ 2748547 h 4050767"/>
              <a:gd name="connsiteX15" fmla="*/ 3336668 w 4312807"/>
              <a:gd name="connsiteY15" fmla="*/ 2742934 h 4050767"/>
              <a:gd name="connsiteX16" fmla="*/ 4290717 w 4312807"/>
              <a:gd name="connsiteY16" fmla="*/ 1442106 h 4050767"/>
              <a:gd name="connsiteX17" fmla="*/ 4312807 w 4312807"/>
              <a:gd name="connsiteY17" fmla="*/ 1661237 h 4050767"/>
              <a:gd name="connsiteX18" fmla="*/ 3444628 w 4312807"/>
              <a:gd name="connsiteY18" fmla="*/ 2726457 h 4050767"/>
              <a:gd name="connsiteX19" fmla="*/ 3424331 w 4312807"/>
              <a:gd name="connsiteY19" fmla="*/ 2729555 h 4050767"/>
              <a:gd name="connsiteX20" fmla="*/ 3441522 w 4312807"/>
              <a:gd name="connsiteY20" fmla="*/ 2662700 h 4050767"/>
              <a:gd name="connsiteX21" fmla="*/ 3476840 w 4312807"/>
              <a:gd name="connsiteY21" fmla="*/ 2312347 h 4050767"/>
              <a:gd name="connsiteX22" fmla="*/ 2710387 w 4312807"/>
              <a:gd name="connsiteY22" fmla="*/ 870822 h 4050767"/>
              <a:gd name="connsiteX23" fmla="*/ 2577129 w 4312807"/>
              <a:gd name="connsiteY23" fmla="*/ 789865 h 4050767"/>
              <a:gd name="connsiteX24" fmla="*/ 2617572 w 4312807"/>
              <a:gd name="connsiteY24" fmla="*/ 759623 h 4050767"/>
              <a:gd name="connsiteX25" fmla="*/ 3225497 w 4312807"/>
              <a:gd name="connsiteY25" fmla="*/ 573927 h 4050767"/>
              <a:gd name="connsiteX26" fmla="*/ 4290717 w 4312807"/>
              <a:gd name="connsiteY26" fmla="*/ 1442106 h 405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12807" h="4050767">
                <a:moveTo>
                  <a:pt x="2392715" y="0"/>
                </a:moveTo>
                <a:lnTo>
                  <a:pt x="2383656" y="29182"/>
                </a:lnTo>
                <a:cubicBezTo>
                  <a:pt x="2318788" y="182547"/>
                  <a:pt x="2166927" y="290160"/>
                  <a:pt x="1989932" y="290160"/>
                </a:cubicBezTo>
                <a:cubicBezTo>
                  <a:pt x="1901435" y="290160"/>
                  <a:pt x="1819221" y="263257"/>
                  <a:pt x="1751022" y="217183"/>
                </a:cubicBezTo>
                <a:lnTo>
                  <a:pt x="1696617" y="172295"/>
                </a:lnTo>
                <a:close/>
                <a:moveTo>
                  <a:pt x="3424331" y="2729555"/>
                </a:moveTo>
                <a:lnTo>
                  <a:pt x="3398684" y="2829300"/>
                </a:lnTo>
                <a:cubicBezTo>
                  <a:pt x="3178580" y="3536956"/>
                  <a:pt x="2518504" y="4050767"/>
                  <a:pt x="1738420" y="4050767"/>
                </a:cubicBezTo>
                <a:cubicBezTo>
                  <a:pt x="778317" y="4050767"/>
                  <a:pt x="0" y="3272450"/>
                  <a:pt x="0" y="2312347"/>
                </a:cubicBezTo>
                <a:cubicBezTo>
                  <a:pt x="0" y="1352244"/>
                  <a:pt x="778317" y="573927"/>
                  <a:pt x="1738420" y="573927"/>
                </a:cubicBezTo>
                <a:cubicBezTo>
                  <a:pt x="2038452" y="573927"/>
                  <a:pt x="2320732" y="649935"/>
                  <a:pt x="2567054" y="783745"/>
                </a:cubicBezTo>
                <a:lnTo>
                  <a:pt x="2577129" y="789865"/>
                </a:lnTo>
                <a:lnTo>
                  <a:pt x="2533867" y="822216"/>
                </a:lnTo>
                <a:cubicBezTo>
                  <a:pt x="2292215" y="1021645"/>
                  <a:pt x="2138187" y="1323453"/>
                  <a:pt x="2138187" y="1661237"/>
                </a:cubicBezTo>
                <a:cubicBezTo>
                  <a:pt x="2138187" y="2261742"/>
                  <a:pt x="2624992" y="2748547"/>
                  <a:pt x="3225497" y="2748547"/>
                </a:cubicBezTo>
                <a:cubicBezTo>
                  <a:pt x="3263029" y="2748547"/>
                  <a:pt x="3300116" y="2746646"/>
                  <a:pt x="3336668" y="2742934"/>
                </a:cubicBezTo>
                <a:close/>
                <a:moveTo>
                  <a:pt x="4290717" y="1442106"/>
                </a:moveTo>
                <a:cubicBezTo>
                  <a:pt x="4305200" y="1512887"/>
                  <a:pt x="4312807" y="1586174"/>
                  <a:pt x="4312807" y="1661237"/>
                </a:cubicBezTo>
                <a:cubicBezTo>
                  <a:pt x="4312807" y="2186679"/>
                  <a:pt x="3940097" y="2625069"/>
                  <a:pt x="3444628" y="2726457"/>
                </a:cubicBezTo>
                <a:lnTo>
                  <a:pt x="3424331" y="2729555"/>
                </a:lnTo>
                <a:lnTo>
                  <a:pt x="3441522" y="2662700"/>
                </a:lnTo>
                <a:cubicBezTo>
                  <a:pt x="3464679" y="2549533"/>
                  <a:pt x="3476840" y="2432360"/>
                  <a:pt x="3476840" y="2312347"/>
                </a:cubicBezTo>
                <a:cubicBezTo>
                  <a:pt x="3476840" y="1712283"/>
                  <a:pt x="3172810" y="1183229"/>
                  <a:pt x="2710387" y="870822"/>
                </a:cubicBezTo>
                <a:lnTo>
                  <a:pt x="2577129" y="789865"/>
                </a:lnTo>
                <a:lnTo>
                  <a:pt x="2617572" y="759623"/>
                </a:lnTo>
                <a:cubicBezTo>
                  <a:pt x="2791107" y="642384"/>
                  <a:pt x="3000308" y="573927"/>
                  <a:pt x="3225497" y="573927"/>
                </a:cubicBezTo>
                <a:cubicBezTo>
                  <a:pt x="3750939" y="573927"/>
                  <a:pt x="4189329" y="946638"/>
                  <a:pt x="4290717" y="1442106"/>
                </a:cubicBezTo>
                <a:close/>
              </a:path>
            </a:pathLst>
          </a:custGeom>
          <a:solidFill>
            <a:schemeClr val="accent1">
              <a:alpha val="86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tekst 5">
            <a:extLst>
              <a:ext uri="{FF2B5EF4-FFF2-40B4-BE49-F238E27FC236}">
                <a16:creationId xmlns:a16="http://schemas.microsoft.com/office/drawing/2014/main" id="{39A4D7FB-D686-6EA9-F45D-CD97F3731D09}"/>
              </a:ext>
            </a:extLst>
          </p:cNvPr>
          <p:cNvSpPr>
            <a:spLocks noGrp="1"/>
          </p:cNvSpPr>
          <p:nvPr>
            <p:ph type="body" sz="quarter" idx="15" hasCustomPrompt="1"/>
          </p:nvPr>
        </p:nvSpPr>
        <p:spPr>
          <a:xfrm>
            <a:off x="8548007" y="842963"/>
            <a:ext cx="2840718" cy="2232025"/>
          </a:xfrm>
          <a:prstGeom prst="rect">
            <a:avLst/>
          </a:prstGeom>
        </p:spPr>
        <p:txBody>
          <a:bodyPr/>
          <a:lstStyle>
            <a:lvl1pPr marL="0" indent="0">
              <a:buNone/>
              <a:defRPr sz="2400" b="1">
                <a:latin typeface="Century Gothic" panose="020B0502020202020204" pitchFamily="34" charset="0"/>
              </a:defRPr>
            </a:lvl1pPr>
          </a:lstStyle>
          <a:p>
            <a:pPr lvl="0"/>
            <a:r>
              <a:rPr lang="nb-NO"/>
              <a:t>Viktigste innsikt på denne sliden i denne boksen. Analysen under i tekstboks, font 10 eller 12</a:t>
            </a:r>
          </a:p>
        </p:txBody>
      </p:sp>
    </p:spTree>
    <p:extLst>
      <p:ext uri="{BB962C8B-B14F-4D97-AF65-F5344CB8AC3E}">
        <p14:creationId xmlns:p14="http://schemas.microsoft.com/office/powerpoint/2010/main" val="4162914814"/>
      </p:ext>
    </p:extLst>
  </p:cSld>
  <p:clrMapOvr>
    <a:masterClrMapping/>
  </p:clrMapOvr>
  <p:transition>
    <p:fade/>
  </p:transition>
  <p:extLst>
    <p:ext uri="{DCECCB84-F9BA-43D5-87BE-67443E8EF086}">
      <p15:sldGuideLst xmlns:p15="http://schemas.microsoft.com/office/powerpoint/2012/main">
        <p15:guide id="5" pos="5382" userDrawn="1">
          <p15:clr>
            <a:srgbClr val="FBAE40"/>
          </p15:clr>
        </p15:guide>
        <p15:guide id="6" orient="horz" pos="52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Grafikk_overskrift og analysetekst høyre_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1C18F70-F7FB-58C3-B7C5-A6F0866DDEE1}"/>
              </a:ext>
            </a:extLst>
          </p:cNvPr>
          <p:cNvSpPr/>
          <p:nvPr userDrawn="1"/>
        </p:nvSpPr>
        <p:spPr>
          <a:xfrm>
            <a:off x="8126060" y="0"/>
            <a:ext cx="406594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2195223" y="6101395"/>
            <a:ext cx="5521615" cy="525982"/>
          </a:xfrm>
          <a:prstGeom prst="rect">
            <a:avLst/>
          </a:prstGeom>
        </p:spPr>
        <p:txBody>
          <a:bodyPr anchor="ctr">
            <a:normAutofit/>
          </a:bodyPr>
          <a:lstStyle>
            <a:lvl1pPr marL="0" indent="0">
              <a:buNone/>
              <a:defRPr sz="800">
                <a:solidFill>
                  <a:schemeClr val="accent6"/>
                </a:solidFill>
              </a:defRPr>
            </a:lvl1pPr>
          </a:lstStyle>
          <a:p>
            <a:pPr lvl="0"/>
            <a:r>
              <a:rPr lang="nb-NO"/>
              <a:t>Skriv inn spørsmålet</a:t>
            </a:r>
          </a:p>
        </p:txBody>
      </p:sp>
      <p:sp>
        <p:nvSpPr>
          <p:cNvPr id="3" name="Slide Number Placeholder 4">
            <a:extLst>
              <a:ext uri="{FF2B5EF4-FFF2-40B4-BE49-F238E27FC236}">
                <a16:creationId xmlns:a16="http://schemas.microsoft.com/office/drawing/2014/main" id="{8DBA8DB9-5D0C-46BC-5B35-72FB756D15D2}"/>
              </a:ext>
            </a:extLst>
          </p:cNvPr>
          <p:cNvSpPr>
            <a:spLocks noGrp="1"/>
          </p:cNvSpPr>
          <p:nvPr>
            <p:ph type="sldNum" sz="quarter" idx="14"/>
          </p:nvPr>
        </p:nvSpPr>
        <p:spPr>
          <a:xfrm>
            <a:off x="5751808" y="6534854"/>
            <a:ext cx="688383" cy="323146"/>
          </a:xfrm>
        </p:spPr>
        <p:txBody>
          <a:bodyPr/>
          <a:lstStyle/>
          <a:p>
            <a:fld id="{2A7D75EB-BD23-FF4F-80AE-955DA86030AC}" type="slidenum">
              <a:rPr lang="nb-NO" smtClean="0"/>
              <a:t>‹nr.›</a:t>
            </a:fld>
            <a:endParaRPr lang="nb-NO"/>
          </a:p>
        </p:txBody>
      </p:sp>
      <p:sp>
        <p:nvSpPr>
          <p:cNvPr id="8" name="Ellipse 7">
            <a:extLst>
              <a:ext uri="{FF2B5EF4-FFF2-40B4-BE49-F238E27FC236}">
                <a16:creationId xmlns:a16="http://schemas.microsoft.com/office/drawing/2014/main" id="{458299D4-D5D5-0D9E-7452-BFE07369FA4C}"/>
              </a:ext>
            </a:extLst>
          </p:cNvPr>
          <p:cNvSpPr/>
          <p:nvPr userDrawn="1"/>
        </p:nvSpPr>
        <p:spPr>
          <a:xfrm>
            <a:off x="1884209"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nb-NO" sz="800">
                <a:solidFill>
                  <a:schemeClr val="accent6"/>
                </a:solidFill>
                <a:latin typeface="Arial" charset="0"/>
                <a:ea typeface="Arial" charset="0"/>
                <a:cs typeface="Arial" charset="0"/>
              </a:rPr>
              <a:t>?</a:t>
            </a:r>
          </a:p>
        </p:txBody>
      </p:sp>
      <p:pic>
        <p:nvPicPr>
          <p:cNvPr id="10" name="Bilde 9">
            <a:extLst>
              <a:ext uri="{FF2B5EF4-FFF2-40B4-BE49-F238E27FC236}">
                <a16:creationId xmlns:a16="http://schemas.microsoft.com/office/drawing/2014/main" id="{5A242CF1-4322-3547-B160-7733F27B16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4" name="Friform 3">
            <a:extLst>
              <a:ext uri="{FF2B5EF4-FFF2-40B4-BE49-F238E27FC236}">
                <a16:creationId xmlns:a16="http://schemas.microsoft.com/office/drawing/2014/main" id="{09D7856C-6183-0A1E-4450-814739DD092F}"/>
              </a:ext>
            </a:extLst>
          </p:cNvPr>
          <p:cNvSpPr/>
          <p:nvPr userDrawn="1"/>
        </p:nvSpPr>
        <p:spPr>
          <a:xfrm rot="21247912">
            <a:off x="8768554" y="534514"/>
            <a:ext cx="4312807" cy="4615215"/>
          </a:xfrm>
          <a:custGeom>
            <a:avLst/>
            <a:gdLst>
              <a:gd name="connsiteX0" fmla="*/ 3225497 w 4312807"/>
              <a:gd name="connsiteY0" fmla="*/ 1138375 h 4615215"/>
              <a:gd name="connsiteX1" fmla="*/ 4312807 w 4312807"/>
              <a:gd name="connsiteY1" fmla="*/ 2225685 h 4615215"/>
              <a:gd name="connsiteX2" fmla="*/ 3444628 w 4312807"/>
              <a:gd name="connsiteY2" fmla="*/ 3290905 h 4615215"/>
              <a:gd name="connsiteX3" fmla="*/ 3424331 w 4312807"/>
              <a:gd name="connsiteY3" fmla="*/ 3294003 h 4615215"/>
              <a:gd name="connsiteX4" fmla="*/ 3441522 w 4312807"/>
              <a:gd name="connsiteY4" fmla="*/ 3227148 h 4615215"/>
              <a:gd name="connsiteX5" fmla="*/ 3476840 w 4312807"/>
              <a:gd name="connsiteY5" fmla="*/ 2876795 h 4615215"/>
              <a:gd name="connsiteX6" fmla="*/ 2710387 w 4312807"/>
              <a:gd name="connsiteY6" fmla="*/ 1435270 h 4615215"/>
              <a:gd name="connsiteX7" fmla="*/ 2577129 w 4312807"/>
              <a:gd name="connsiteY7" fmla="*/ 1354313 h 4615215"/>
              <a:gd name="connsiteX8" fmla="*/ 2617572 w 4312807"/>
              <a:gd name="connsiteY8" fmla="*/ 1324071 h 4615215"/>
              <a:gd name="connsiteX9" fmla="*/ 3225497 w 4312807"/>
              <a:gd name="connsiteY9" fmla="*/ 1138375 h 4615215"/>
              <a:gd name="connsiteX10" fmla="*/ 1738420 w 4312807"/>
              <a:gd name="connsiteY10" fmla="*/ 1138375 h 4615215"/>
              <a:gd name="connsiteX11" fmla="*/ 2567054 w 4312807"/>
              <a:gd name="connsiteY11" fmla="*/ 1348193 h 4615215"/>
              <a:gd name="connsiteX12" fmla="*/ 2577129 w 4312807"/>
              <a:gd name="connsiteY12" fmla="*/ 1354313 h 4615215"/>
              <a:gd name="connsiteX13" fmla="*/ 2533867 w 4312807"/>
              <a:gd name="connsiteY13" fmla="*/ 1386664 h 4615215"/>
              <a:gd name="connsiteX14" fmla="*/ 2138187 w 4312807"/>
              <a:gd name="connsiteY14" fmla="*/ 2225685 h 4615215"/>
              <a:gd name="connsiteX15" fmla="*/ 3225497 w 4312807"/>
              <a:gd name="connsiteY15" fmla="*/ 3312995 h 4615215"/>
              <a:gd name="connsiteX16" fmla="*/ 3336668 w 4312807"/>
              <a:gd name="connsiteY16" fmla="*/ 3307382 h 4615215"/>
              <a:gd name="connsiteX17" fmla="*/ 3424331 w 4312807"/>
              <a:gd name="connsiteY17" fmla="*/ 3294003 h 4615215"/>
              <a:gd name="connsiteX18" fmla="*/ 3398684 w 4312807"/>
              <a:gd name="connsiteY18" fmla="*/ 3393748 h 4615215"/>
              <a:gd name="connsiteX19" fmla="*/ 1738420 w 4312807"/>
              <a:gd name="connsiteY19" fmla="*/ 4615215 h 4615215"/>
              <a:gd name="connsiteX20" fmla="*/ 0 w 4312807"/>
              <a:gd name="connsiteY20" fmla="*/ 2876795 h 4615215"/>
              <a:gd name="connsiteX21" fmla="*/ 1738420 w 4312807"/>
              <a:gd name="connsiteY21" fmla="*/ 1138375 h 4615215"/>
              <a:gd name="connsiteX22" fmla="*/ 1989932 w 4312807"/>
              <a:gd name="connsiteY22" fmla="*/ 0 h 4615215"/>
              <a:gd name="connsiteX23" fmla="*/ 2417236 w 4312807"/>
              <a:gd name="connsiteY23" fmla="*/ 427304 h 4615215"/>
              <a:gd name="connsiteX24" fmla="*/ 1989932 w 4312807"/>
              <a:gd name="connsiteY24" fmla="*/ 854608 h 4615215"/>
              <a:gd name="connsiteX25" fmla="*/ 1562628 w 4312807"/>
              <a:gd name="connsiteY25" fmla="*/ 427304 h 4615215"/>
              <a:gd name="connsiteX26" fmla="*/ 1989932 w 4312807"/>
              <a:gd name="connsiteY26" fmla="*/ 0 h 461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12807" h="4615215">
                <a:moveTo>
                  <a:pt x="3225497" y="1138375"/>
                </a:moveTo>
                <a:cubicBezTo>
                  <a:pt x="3826002" y="1138375"/>
                  <a:pt x="4312807" y="1625180"/>
                  <a:pt x="4312807" y="2225685"/>
                </a:cubicBezTo>
                <a:cubicBezTo>
                  <a:pt x="4312807" y="2751127"/>
                  <a:pt x="3940097" y="3189517"/>
                  <a:pt x="3444628" y="3290905"/>
                </a:cubicBezTo>
                <a:lnTo>
                  <a:pt x="3424331" y="3294003"/>
                </a:lnTo>
                <a:lnTo>
                  <a:pt x="3441522" y="3227148"/>
                </a:lnTo>
                <a:cubicBezTo>
                  <a:pt x="3464679" y="3113981"/>
                  <a:pt x="3476840" y="2996808"/>
                  <a:pt x="3476840" y="2876795"/>
                </a:cubicBezTo>
                <a:cubicBezTo>
                  <a:pt x="3476840" y="2276731"/>
                  <a:pt x="3172810" y="1747677"/>
                  <a:pt x="2710387" y="1435270"/>
                </a:cubicBezTo>
                <a:lnTo>
                  <a:pt x="2577129" y="1354313"/>
                </a:lnTo>
                <a:lnTo>
                  <a:pt x="2617572" y="1324071"/>
                </a:lnTo>
                <a:cubicBezTo>
                  <a:pt x="2791107" y="1206832"/>
                  <a:pt x="3000308" y="1138375"/>
                  <a:pt x="3225497" y="1138375"/>
                </a:cubicBezTo>
                <a:close/>
                <a:moveTo>
                  <a:pt x="1738420" y="1138375"/>
                </a:moveTo>
                <a:cubicBezTo>
                  <a:pt x="2038452" y="1138375"/>
                  <a:pt x="2320732" y="1214383"/>
                  <a:pt x="2567054" y="1348193"/>
                </a:cubicBezTo>
                <a:lnTo>
                  <a:pt x="2577129" y="1354313"/>
                </a:lnTo>
                <a:lnTo>
                  <a:pt x="2533867" y="1386664"/>
                </a:lnTo>
                <a:cubicBezTo>
                  <a:pt x="2292215" y="1586093"/>
                  <a:pt x="2138187" y="1887901"/>
                  <a:pt x="2138187" y="2225685"/>
                </a:cubicBezTo>
                <a:cubicBezTo>
                  <a:pt x="2138187" y="2826190"/>
                  <a:pt x="2624992" y="3312995"/>
                  <a:pt x="3225497" y="3312995"/>
                </a:cubicBezTo>
                <a:cubicBezTo>
                  <a:pt x="3263029" y="3312995"/>
                  <a:pt x="3300116" y="3311094"/>
                  <a:pt x="3336668" y="3307382"/>
                </a:cubicBezTo>
                <a:lnTo>
                  <a:pt x="3424331" y="3294003"/>
                </a:lnTo>
                <a:lnTo>
                  <a:pt x="3398684" y="3393748"/>
                </a:lnTo>
                <a:cubicBezTo>
                  <a:pt x="3178580" y="4101404"/>
                  <a:pt x="2518504" y="4615215"/>
                  <a:pt x="1738420" y="4615215"/>
                </a:cubicBezTo>
                <a:cubicBezTo>
                  <a:pt x="778317" y="4615215"/>
                  <a:pt x="0" y="3836898"/>
                  <a:pt x="0" y="2876795"/>
                </a:cubicBezTo>
                <a:cubicBezTo>
                  <a:pt x="0" y="1916692"/>
                  <a:pt x="778317" y="1138375"/>
                  <a:pt x="1738420" y="1138375"/>
                </a:cubicBezTo>
                <a:close/>
                <a:moveTo>
                  <a:pt x="1989932" y="0"/>
                </a:moveTo>
                <a:cubicBezTo>
                  <a:pt x="2225925" y="0"/>
                  <a:pt x="2417236" y="191311"/>
                  <a:pt x="2417236" y="427304"/>
                </a:cubicBezTo>
                <a:cubicBezTo>
                  <a:pt x="2417236" y="663297"/>
                  <a:pt x="2225925" y="854608"/>
                  <a:pt x="1989932" y="854608"/>
                </a:cubicBezTo>
                <a:cubicBezTo>
                  <a:pt x="1753939" y="854608"/>
                  <a:pt x="1562628" y="663297"/>
                  <a:pt x="1562628" y="427304"/>
                </a:cubicBezTo>
                <a:cubicBezTo>
                  <a:pt x="1562628" y="191311"/>
                  <a:pt x="1753939" y="0"/>
                  <a:pt x="1989932" y="0"/>
                </a:cubicBezTo>
                <a:close/>
              </a:path>
            </a:pathLst>
          </a:custGeom>
          <a:solidFill>
            <a:schemeClr val="accent2">
              <a:alpha val="86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1" name="Plassholder for tekst 5">
            <a:extLst>
              <a:ext uri="{FF2B5EF4-FFF2-40B4-BE49-F238E27FC236}">
                <a16:creationId xmlns:a16="http://schemas.microsoft.com/office/drawing/2014/main" id="{0ECE1894-C234-3E08-0348-F0F0D0A08E79}"/>
              </a:ext>
            </a:extLst>
          </p:cNvPr>
          <p:cNvSpPr>
            <a:spLocks noGrp="1"/>
          </p:cNvSpPr>
          <p:nvPr>
            <p:ph type="body" sz="quarter" idx="15" hasCustomPrompt="1"/>
          </p:nvPr>
        </p:nvSpPr>
        <p:spPr>
          <a:xfrm>
            <a:off x="8548007" y="842963"/>
            <a:ext cx="2840718" cy="2232025"/>
          </a:xfrm>
          <a:prstGeom prst="rect">
            <a:avLst/>
          </a:prstGeom>
        </p:spPr>
        <p:txBody>
          <a:bodyPr/>
          <a:lstStyle>
            <a:lvl1pPr marL="0" indent="0">
              <a:buNone/>
              <a:defRPr sz="2400" b="1">
                <a:latin typeface="Century Gothic" panose="020B0502020202020204" pitchFamily="34" charset="0"/>
              </a:defRPr>
            </a:lvl1pPr>
          </a:lstStyle>
          <a:p>
            <a:pPr lvl="0"/>
            <a:r>
              <a:rPr lang="nb-NO"/>
              <a:t>Viktigste innsikt på denne sliden i denne boksen. Analysen under i tekstboks, font 10 eller 12</a:t>
            </a:r>
          </a:p>
        </p:txBody>
      </p:sp>
      <p:sp>
        <p:nvSpPr>
          <p:cNvPr id="2" name="Plassholder for diagram 4">
            <a:extLst>
              <a:ext uri="{FF2B5EF4-FFF2-40B4-BE49-F238E27FC236}">
                <a16:creationId xmlns:a16="http://schemas.microsoft.com/office/drawing/2014/main" id="{111F2618-CF00-ED48-A288-D927F8603DAB}"/>
              </a:ext>
            </a:extLst>
          </p:cNvPr>
          <p:cNvSpPr>
            <a:spLocks noGrp="1"/>
          </p:cNvSpPr>
          <p:nvPr>
            <p:ph type="chart" sz="quarter" idx="11"/>
          </p:nvPr>
        </p:nvSpPr>
        <p:spPr>
          <a:xfrm>
            <a:off x="803275" y="836613"/>
            <a:ext cx="6913563" cy="5074405"/>
          </a:xfrm>
          <a:prstGeom prst="rect">
            <a:avLst/>
          </a:prstGeom>
        </p:spPr>
        <p:txBody>
          <a:bodyPr>
            <a:normAutofit/>
          </a:bodyPr>
          <a:lstStyle>
            <a:lvl1pPr marL="407988" indent="-396875">
              <a:tabLst/>
              <a:defRPr sz="1400">
                <a:solidFill>
                  <a:schemeClr val="accent6"/>
                </a:solidFill>
              </a:defRPr>
            </a:lvl1pPr>
            <a:lvl2pPr marL="457200" indent="0">
              <a:buNone/>
              <a:defRPr/>
            </a:lvl2pPr>
          </a:lstStyle>
          <a:p>
            <a:r>
              <a:rPr lang="nb-NO"/>
              <a:t>Klikk ikonet for å legge til et diagram</a:t>
            </a:r>
          </a:p>
        </p:txBody>
      </p:sp>
      <p:sp>
        <p:nvSpPr>
          <p:cNvPr id="6" name="Plassholder for tekst 21">
            <a:extLst>
              <a:ext uri="{FF2B5EF4-FFF2-40B4-BE49-F238E27FC236}">
                <a16:creationId xmlns:a16="http://schemas.microsoft.com/office/drawing/2014/main" id="{5CEE8FDB-9262-DE9E-0687-FDC73E6ED3C8}"/>
              </a:ext>
            </a:extLst>
          </p:cNvPr>
          <p:cNvSpPr>
            <a:spLocks noGrp="1"/>
          </p:cNvSpPr>
          <p:nvPr>
            <p:ph type="body" sz="quarter" idx="13" hasCustomPrompt="1"/>
          </p:nvPr>
        </p:nvSpPr>
        <p:spPr>
          <a:xfrm>
            <a:off x="1100927" y="6242474"/>
            <a:ext cx="680275" cy="249044"/>
          </a:xfrm>
          <a:prstGeom prst="rect">
            <a:avLst/>
          </a:prstGeom>
        </p:spPr>
        <p:txBody>
          <a:bodyPr anchor="ctr">
            <a:noAutofit/>
          </a:bodyPr>
          <a:lstStyle>
            <a:lvl1pPr marL="0" indent="0" algn="l">
              <a:buNone/>
              <a:defRPr sz="800">
                <a:solidFill>
                  <a:schemeClr val="accent6"/>
                </a:solidFill>
              </a:defRPr>
            </a:lvl1pPr>
          </a:lstStyle>
          <a:p>
            <a:pPr lvl="0"/>
            <a:r>
              <a:rPr lang="nb-NO"/>
              <a:t>Skriv n</a:t>
            </a:r>
          </a:p>
        </p:txBody>
      </p:sp>
      <p:sp>
        <p:nvSpPr>
          <p:cNvPr id="12" name="Ellipse 11">
            <a:extLst>
              <a:ext uri="{FF2B5EF4-FFF2-40B4-BE49-F238E27FC236}">
                <a16:creationId xmlns:a16="http://schemas.microsoft.com/office/drawing/2014/main" id="{80C9B4D1-ABF8-AC9B-B250-A9845C4E3E25}"/>
              </a:ext>
            </a:extLst>
          </p:cNvPr>
          <p:cNvSpPr/>
          <p:nvPr userDrawn="1"/>
        </p:nvSpPr>
        <p:spPr>
          <a:xfrm>
            <a:off x="816576"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Tree>
    <p:extLst>
      <p:ext uri="{BB962C8B-B14F-4D97-AF65-F5344CB8AC3E}">
        <p14:creationId xmlns:p14="http://schemas.microsoft.com/office/powerpoint/2010/main" val="1151078342"/>
      </p:ext>
    </p:extLst>
  </p:cSld>
  <p:clrMapOvr>
    <a:masterClrMapping/>
  </p:clrMapOvr>
  <p:transition>
    <p:fade/>
  </p:transition>
  <p:extLst>
    <p:ext uri="{DCECCB84-F9BA-43D5-87BE-67443E8EF086}">
      <p15:sldGuideLst xmlns:p15="http://schemas.microsoft.com/office/powerpoint/2012/main">
        <p15:guide id="5" pos="5382" userDrawn="1">
          <p15:clr>
            <a:srgbClr val="FBAE40"/>
          </p15:clr>
        </p15:guide>
        <p15:guide id="6" orient="horz" pos="52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Rød">
    <p:bg>
      <p:bgPr>
        <a:solidFill>
          <a:schemeClr val="accent5"/>
        </a:solidFill>
        <a:effectLst/>
      </p:bgPr>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sp>
        <p:nvSpPr>
          <p:cNvPr id="2" name="Tittel 1"/>
          <p:cNvSpPr>
            <a:spLocks noGrp="1"/>
          </p:cNvSpPr>
          <p:nvPr>
            <p:ph type="ctrTitle" hasCustomPrompt="1"/>
          </p:nvPr>
        </p:nvSpPr>
        <p:spPr>
          <a:xfrm>
            <a:off x="803275" y="3626068"/>
            <a:ext cx="6913563" cy="1397877"/>
          </a:xfrm>
        </p:spPr>
        <p:txBody>
          <a:bodyPr anchor="b">
            <a:normAutofit/>
          </a:bodyPr>
          <a:lstStyle>
            <a:lvl1pPr algn="l">
              <a:defRPr sz="4000">
                <a:solidFill>
                  <a:schemeClr val="accent3"/>
                </a:solidFill>
              </a:defRPr>
            </a:lvl1pPr>
          </a:lstStyle>
          <a:p>
            <a:r>
              <a:rPr lang="nb-NO"/>
              <a:t>TITTEL PÅ RAPPORT (BRUK KUN STORE BOKSTAVER)</a:t>
            </a:r>
          </a:p>
        </p:txBody>
      </p:sp>
      <p:sp>
        <p:nvSpPr>
          <p:cNvPr id="3" name="Undertittel 2"/>
          <p:cNvSpPr>
            <a:spLocks noGrp="1"/>
          </p:cNvSpPr>
          <p:nvPr>
            <p:ph type="subTitle" idx="1"/>
          </p:nvPr>
        </p:nvSpPr>
        <p:spPr>
          <a:xfrm>
            <a:off x="803275" y="5023945"/>
            <a:ext cx="6913563" cy="833328"/>
          </a:xfrm>
          <a:prstGeom prst="rect">
            <a:avLst/>
          </a:prstGeom>
        </p:spPr>
        <p:txBody>
          <a:bodyPr/>
          <a:lstStyle>
            <a:lvl1pPr marL="0" indent="0" algn="l">
              <a:buNone/>
              <a:defRPr sz="24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7" name="Bilde 6"/>
          <p:cNvPicPr>
            <a:picLocks noChangeAspect="1"/>
          </p:cNvPicPr>
          <p:nvPr userDrawn="1"/>
        </p:nvPicPr>
        <p:blipFill rotWithShape="1">
          <a:blip r:embed="rId3">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
        <p:nvSpPr>
          <p:cNvPr id="8" name="Plassholder for tekst 6">
            <a:extLst>
              <a:ext uri="{FF2B5EF4-FFF2-40B4-BE49-F238E27FC236}">
                <a16:creationId xmlns:a16="http://schemas.microsoft.com/office/drawing/2014/main" id="{FD135B39-8F9E-CF45-BBD5-B031F2A2ED02}"/>
              </a:ext>
            </a:extLst>
          </p:cNvPr>
          <p:cNvSpPr>
            <a:spLocks noGrp="1"/>
          </p:cNvSpPr>
          <p:nvPr>
            <p:ph type="body" sz="quarter" idx="10" hasCustomPrompt="1"/>
          </p:nvPr>
        </p:nvSpPr>
        <p:spPr>
          <a:xfrm>
            <a:off x="793178" y="6046424"/>
            <a:ext cx="6923660" cy="385763"/>
          </a:xfrm>
          <a:prstGeom prst="rect">
            <a:avLst/>
          </a:prstGeom>
        </p:spPr>
        <p:txBody>
          <a:bodyPr>
            <a:normAutofit/>
          </a:bodyPr>
          <a:lstStyle>
            <a:lvl1pPr marL="0" indent="0">
              <a:buNone/>
              <a:defRPr lang="nb-NO" sz="1200" kern="1200" smtClean="0">
                <a:solidFill>
                  <a:schemeClr val="bg1"/>
                </a:solidFill>
                <a:ea typeface="Century Gothic" charset="0"/>
                <a:cs typeface="Century Gothic" charset="0"/>
              </a:defRPr>
            </a:lvl1pPr>
          </a:lstStyle>
          <a:p>
            <a:pPr lvl="0"/>
            <a:r>
              <a:rPr lang="nb-NO" sz="1200"/>
              <a:t>Ditt navn </a:t>
            </a:r>
            <a:r>
              <a:rPr lang="nb-NO" sz="1200" kern="1200">
                <a:solidFill>
                  <a:schemeClr val="accent6"/>
                </a:solidFill>
                <a:latin typeface="+mn-lt"/>
              </a:rPr>
              <a:t>// </a:t>
            </a:r>
            <a:r>
              <a:rPr lang="nb-NO" sz="1200" kern="1200">
                <a:solidFill>
                  <a:schemeClr val="accent6"/>
                </a:solidFill>
                <a:latin typeface="+mn-lt"/>
                <a:ea typeface="Century Gothic" charset="0"/>
                <a:cs typeface="Century Gothic" charset="0"/>
              </a:rPr>
              <a:t>mailadresse // dato for rapport</a:t>
            </a:r>
            <a:endParaRPr lang="nb-NO"/>
          </a:p>
        </p:txBody>
      </p:sp>
    </p:spTree>
    <p:extLst>
      <p:ext uri="{BB962C8B-B14F-4D97-AF65-F5344CB8AC3E}">
        <p14:creationId xmlns:p14="http://schemas.microsoft.com/office/powerpoint/2010/main" val="27126627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Grafikk_overskrift og analysetekst høyre_oransj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1C18F70-F7FB-58C3-B7C5-A6F0866DDEE1}"/>
              </a:ext>
            </a:extLst>
          </p:cNvPr>
          <p:cNvSpPr/>
          <p:nvPr userDrawn="1"/>
        </p:nvSpPr>
        <p:spPr>
          <a:xfrm>
            <a:off x="8112125" y="0"/>
            <a:ext cx="4079875" cy="685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2195223" y="6101395"/>
            <a:ext cx="5521615" cy="525982"/>
          </a:xfrm>
          <a:prstGeom prst="rect">
            <a:avLst/>
          </a:prstGeom>
        </p:spPr>
        <p:txBody>
          <a:bodyPr anchor="ctr">
            <a:normAutofit/>
          </a:bodyPr>
          <a:lstStyle>
            <a:lvl1pPr marL="0" indent="0">
              <a:buNone/>
              <a:defRPr sz="800">
                <a:solidFill>
                  <a:schemeClr val="accent6"/>
                </a:solidFill>
              </a:defRPr>
            </a:lvl1pPr>
          </a:lstStyle>
          <a:p>
            <a:pPr lvl="0"/>
            <a:r>
              <a:rPr lang="nb-NO"/>
              <a:t>Skriv inn spørsmålet</a:t>
            </a:r>
          </a:p>
        </p:txBody>
      </p:sp>
      <p:sp>
        <p:nvSpPr>
          <p:cNvPr id="3" name="Slide Number Placeholder 4">
            <a:extLst>
              <a:ext uri="{FF2B5EF4-FFF2-40B4-BE49-F238E27FC236}">
                <a16:creationId xmlns:a16="http://schemas.microsoft.com/office/drawing/2014/main" id="{8DBA8DB9-5D0C-46BC-5B35-72FB756D15D2}"/>
              </a:ext>
            </a:extLst>
          </p:cNvPr>
          <p:cNvSpPr>
            <a:spLocks noGrp="1"/>
          </p:cNvSpPr>
          <p:nvPr>
            <p:ph type="sldNum" sz="quarter" idx="14"/>
          </p:nvPr>
        </p:nvSpPr>
        <p:spPr>
          <a:xfrm>
            <a:off x="5751808" y="6534854"/>
            <a:ext cx="688383" cy="323146"/>
          </a:xfrm>
        </p:spPr>
        <p:txBody>
          <a:bodyPr/>
          <a:lstStyle/>
          <a:p>
            <a:fld id="{2A7D75EB-BD23-FF4F-80AE-955DA86030AC}" type="slidenum">
              <a:rPr lang="nb-NO" smtClean="0"/>
              <a:t>‹nr.›</a:t>
            </a:fld>
            <a:endParaRPr lang="nb-NO"/>
          </a:p>
        </p:txBody>
      </p:sp>
      <p:sp>
        <p:nvSpPr>
          <p:cNvPr id="8" name="Ellipse 7">
            <a:extLst>
              <a:ext uri="{FF2B5EF4-FFF2-40B4-BE49-F238E27FC236}">
                <a16:creationId xmlns:a16="http://schemas.microsoft.com/office/drawing/2014/main" id="{458299D4-D5D5-0D9E-7452-BFE07369FA4C}"/>
              </a:ext>
            </a:extLst>
          </p:cNvPr>
          <p:cNvSpPr/>
          <p:nvPr userDrawn="1"/>
        </p:nvSpPr>
        <p:spPr>
          <a:xfrm>
            <a:off x="1884209"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nb-NO" sz="800">
                <a:solidFill>
                  <a:schemeClr val="accent6"/>
                </a:solidFill>
                <a:latin typeface="Arial" charset="0"/>
                <a:ea typeface="Arial" charset="0"/>
                <a:cs typeface="Arial" charset="0"/>
              </a:rPr>
              <a:t>?</a:t>
            </a:r>
          </a:p>
        </p:txBody>
      </p:sp>
      <p:pic>
        <p:nvPicPr>
          <p:cNvPr id="10" name="Bilde 9">
            <a:extLst>
              <a:ext uri="{FF2B5EF4-FFF2-40B4-BE49-F238E27FC236}">
                <a16:creationId xmlns:a16="http://schemas.microsoft.com/office/drawing/2014/main" id="{5A242CF1-4322-3547-B160-7733F27B16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2" name="Friform 1">
            <a:extLst>
              <a:ext uri="{FF2B5EF4-FFF2-40B4-BE49-F238E27FC236}">
                <a16:creationId xmlns:a16="http://schemas.microsoft.com/office/drawing/2014/main" id="{25056A5E-4802-37E9-7A2E-822FADD9443D}"/>
              </a:ext>
            </a:extLst>
          </p:cNvPr>
          <p:cNvSpPr/>
          <p:nvPr userDrawn="1"/>
        </p:nvSpPr>
        <p:spPr>
          <a:xfrm rot="4928432">
            <a:off x="10035597" y="739228"/>
            <a:ext cx="4312807" cy="4615215"/>
          </a:xfrm>
          <a:custGeom>
            <a:avLst/>
            <a:gdLst>
              <a:gd name="connsiteX0" fmla="*/ 3225497 w 4312807"/>
              <a:gd name="connsiteY0" fmla="*/ 1138375 h 4615215"/>
              <a:gd name="connsiteX1" fmla="*/ 4312807 w 4312807"/>
              <a:gd name="connsiteY1" fmla="*/ 2225685 h 4615215"/>
              <a:gd name="connsiteX2" fmla="*/ 3444628 w 4312807"/>
              <a:gd name="connsiteY2" fmla="*/ 3290905 h 4615215"/>
              <a:gd name="connsiteX3" fmla="*/ 3424331 w 4312807"/>
              <a:gd name="connsiteY3" fmla="*/ 3294003 h 4615215"/>
              <a:gd name="connsiteX4" fmla="*/ 3441522 w 4312807"/>
              <a:gd name="connsiteY4" fmla="*/ 3227148 h 4615215"/>
              <a:gd name="connsiteX5" fmla="*/ 3476840 w 4312807"/>
              <a:gd name="connsiteY5" fmla="*/ 2876795 h 4615215"/>
              <a:gd name="connsiteX6" fmla="*/ 2710387 w 4312807"/>
              <a:gd name="connsiteY6" fmla="*/ 1435270 h 4615215"/>
              <a:gd name="connsiteX7" fmla="*/ 2577129 w 4312807"/>
              <a:gd name="connsiteY7" fmla="*/ 1354313 h 4615215"/>
              <a:gd name="connsiteX8" fmla="*/ 2617572 w 4312807"/>
              <a:gd name="connsiteY8" fmla="*/ 1324071 h 4615215"/>
              <a:gd name="connsiteX9" fmla="*/ 3225497 w 4312807"/>
              <a:gd name="connsiteY9" fmla="*/ 1138375 h 4615215"/>
              <a:gd name="connsiteX10" fmla="*/ 1738420 w 4312807"/>
              <a:gd name="connsiteY10" fmla="*/ 1138375 h 4615215"/>
              <a:gd name="connsiteX11" fmla="*/ 2567054 w 4312807"/>
              <a:gd name="connsiteY11" fmla="*/ 1348193 h 4615215"/>
              <a:gd name="connsiteX12" fmla="*/ 2577129 w 4312807"/>
              <a:gd name="connsiteY12" fmla="*/ 1354313 h 4615215"/>
              <a:gd name="connsiteX13" fmla="*/ 2533867 w 4312807"/>
              <a:gd name="connsiteY13" fmla="*/ 1386664 h 4615215"/>
              <a:gd name="connsiteX14" fmla="*/ 2138187 w 4312807"/>
              <a:gd name="connsiteY14" fmla="*/ 2225685 h 4615215"/>
              <a:gd name="connsiteX15" fmla="*/ 3225497 w 4312807"/>
              <a:gd name="connsiteY15" fmla="*/ 3312995 h 4615215"/>
              <a:gd name="connsiteX16" fmla="*/ 3336668 w 4312807"/>
              <a:gd name="connsiteY16" fmla="*/ 3307382 h 4615215"/>
              <a:gd name="connsiteX17" fmla="*/ 3424331 w 4312807"/>
              <a:gd name="connsiteY17" fmla="*/ 3294003 h 4615215"/>
              <a:gd name="connsiteX18" fmla="*/ 3398684 w 4312807"/>
              <a:gd name="connsiteY18" fmla="*/ 3393748 h 4615215"/>
              <a:gd name="connsiteX19" fmla="*/ 1738420 w 4312807"/>
              <a:gd name="connsiteY19" fmla="*/ 4615215 h 4615215"/>
              <a:gd name="connsiteX20" fmla="*/ 0 w 4312807"/>
              <a:gd name="connsiteY20" fmla="*/ 2876795 h 4615215"/>
              <a:gd name="connsiteX21" fmla="*/ 1738420 w 4312807"/>
              <a:gd name="connsiteY21" fmla="*/ 1138375 h 4615215"/>
              <a:gd name="connsiteX22" fmla="*/ 1989932 w 4312807"/>
              <a:gd name="connsiteY22" fmla="*/ 0 h 4615215"/>
              <a:gd name="connsiteX23" fmla="*/ 2417236 w 4312807"/>
              <a:gd name="connsiteY23" fmla="*/ 427304 h 4615215"/>
              <a:gd name="connsiteX24" fmla="*/ 1989932 w 4312807"/>
              <a:gd name="connsiteY24" fmla="*/ 854608 h 4615215"/>
              <a:gd name="connsiteX25" fmla="*/ 1562628 w 4312807"/>
              <a:gd name="connsiteY25" fmla="*/ 427304 h 4615215"/>
              <a:gd name="connsiteX26" fmla="*/ 1989932 w 4312807"/>
              <a:gd name="connsiteY26" fmla="*/ 0 h 461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12807" h="4615215">
                <a:moveTo>
                  <a:pt x="3225497" y="1138375"/>
                </a:moveTo>
                <a:cubicBezTo>
                  <a:pt x="3826002" y="1138375"/>
                  <a:pt x="4312807" y="1625180"/>
                  <a:pt x="4312807" y="2225685"/>
                </a:cubicBezTo>
                <a:cubicBezTo>
                  <a:pt x="4312807" y="2751127"/>
                  <a:pt x="3940097" y="3189517"/>
                  <a:pt x="3444628" y="3290905"/>
                </a:cubicBezTo>
                <a:lnTo>
                  <a:pt x="3424331" y="3294003"/>
                </a:lnTo>
                <a:lnTo>
                  <a:pt x="3441522" y="3227148"/>
                </a:lnTo>
                <a:cubicBezTo>
                  <a:pt x="3464679" y="3113981"/>
                  <a:pt x="3476840" y="2996808"/>
                  <a:pt x="3476840" y="2876795"/>
                </a:cubicBezTo>
                <a:cubicBezTo>
                  <a:pt x="3476840" y="2276731"/>
                  <a:pt x="3172810" y="1747677"/>
                  <a:pt x="2710387" y="1435270"/>
                </a:cubicBezTo>
                <a:lnTo>
                  <a:pt x="2577129" y="1354313"/>
                </a:lnTo>
                <a:lnTo>
                  <a:pt x="2617572" y="1324071"/>
                </a:lnTo>
                <a:cubicBezTo>
                  <a:pt x="2791107" y="1206832"/>
                  <a:pt x="3000308" y="1138375"/>
                  <a:pt x="3225497" y="1138375"/>
                </a:cubicBezTo>
                <a:close/>
                <a:moveTo>
                  <a:pt x="1738420" y="1138375"/>
                </a:moveTo>
                <a:cubicBezTo>
                  <a:pt x="2038452" y="1138375"/>
                  <a:pt x="2320732" y="1214383"/>
                  <a:pt x="2567054" y="1348193"/>
                </a:cubicBezTo>
                <a:lnTo>
                  <a:pt x="2577129" y="1354313"/>
                </a:lnTo>
                <a:lnTo>
                  <a:pt x="2533867" y="1386664"/>
                </a:lnTo>
                <a:cubicBezTo>
                  <a:pt x="2292215" y="1586093"/>
                  <a:pt x="2138187" y="1887901"/>
                  <a:pt x="2138187" y="2225685"/>
                </a:cubicBezTo>
                <a:cubicBezTo>
                  <a:pt x="2138187" y="2826190"/>
                  <a:pt x="2624992" y="3312995"/>
                  <a:pt x="3225497" y="3312995"/>
                </a:cubicBezTo>
                <a:cubicBezTo>
                  <a:pt x="3263029" y="3312995"/>
                  <a:pt x="3300116" y="3311094"/>
                  <a:pt x="3336668" y="3307382"/>
                </a:cubicBezTo>
                <a:lnTo>
                  <a:pt x="3424331" y="3294003"/>
                </a:lnTo>
                <a:lnTo>
                  <a:pt x="3398684" y="3393748"/>
                </a:lnTo>
                <a:cubicBezTo>
                  <a:pt x="3178580" y="4101404"/>
                  <a:pt x="2518504" y="4615215"/>
                  <a:pt x="1738420" y="4615215"/>
                </a:cubicBezTo>
                <a:cubicBezTo>
                  <a:pt x="778317" y="4615215"/>
                  <a:pt x="0" y="3836898"/>
                  <a:pt x="0" y="2876795"/>
                </a:cubicBezTo>
                <a:cubicBezTo>
                  <a:pt x="0" y="1916692"/>
                  <a:pt x="778317" y="1138375"/>
                  <a:pt x="1738420" y="1138375"/>
                </a:cubicBezTo>
                <a:close/>
                <a:moveTo>
                  <a:pt x="1989932" y="0"/>
                </a:moveTo>
                <a:cubicBezTo>
                  <a:pt x="2225925" y="0"/>
                  <a:pt x="2417236" y="191311"/>
                  <a:pt x="2417236" y="427304"/>
                </a:cubicBezTo>
                <a:cubicBezTo>
                  <a:pt x="2417236" y="663297"/>
                  <a:pt x="2225925" y="854608"/>
                  <a:pt x="1989932" y="854608"/>
                </a:cubicBezTo>
                <a:cubicBezTo>
                  <a:pt x="1753939" y="854608"/>
                  <a:pt x="1562628" y="663297"/>
                  <a:pt x="1562628" y="427304"/>
                </a:cubicBezTo>
                <a:cubicBezTo>
                  <a:pt x="1562628" y="191311"/>
                  <a:pt x="1753939" y="0"/>
                  <a:pt x="1989932" y="0"/>
                </a:cubicBezTo>
                <a:close/>
              </a:path>
            </a:pathLst>
          </a:custGeom>
          <a:solidFill>
            <a:schemeClr val="tx2">
              <a:alpha val="86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4" name="Plassholder for tekst 5">
            <a:extLst>
              <a:ext uri="{FF2B5EF4-FFF2-40B4-BE49-F238E27FC236}">
                <a16:creationId xmlns:a16="http://schemas.microsoft.com/office/drawing/2014/main" id="{300824CE-F2A9-502F-2685-1437D415207E}"/>
              </a:ext>
            </a:extLst>
          </p:cNvPr>
          <p:cNvSpPr>
            <a:spLocks noGrp="1"/>
          </p:cNvSpPr>
          <p:nvPr>
            <p:ph type="body" sz="quarter" idx="15" hasCustomPrompt="1"/>
          </p:nvPr>
        </p:nvSpPr>
        <p:spPr>
          <a:xfrm>
            <a:off x="8548007" y="842963"/>
            <a:ext cx="2840718" cy="2232025"/>
          </a:xfrm>
          <a:prstGeom prst="rect">
            <a:avLst/>
          </a:prstGeom>
        </p:spPr>
        <p:txBody>
          <a:bodyPr/>
          <a:lstStyle>
            <a:lvl1pPr marL="0" indent="0">
              <a:buNone/>
              <a:defRPr sz="2400" b="1">
                <a:latin typeface="Century Gothic" panose="020B0502020202020204" pitchFamily="34" charset="0"/>
              </a:defRPr>
            </a:lvl1pPr>
          </a:lstStyle>
          <a:p>
            <a:pPr lvl="0"/>
            <a:r>
              <a:rPr lang="nb-NO"/>
              <a:t>Viktigste innsikt på denne sliden i denne boksen. Analysen under i tekstboks, font 10 eller 12</a:t>
            </a:r>
          </a:p>
        </p:txBody>
      </p:sp>
      <p:sp>
        <p:nvSpPr>
          <p:cNvPr id="6" name="Plassholder for diagram 4">
            <a:extLst>
              <a:ext uri="{FF2B5EF4-FFF2-40B4-BE49-F238E27FC236}">
                <a16:creationId xmlns:a16="http://schemas.microsoft.com/office/drawing/2014/main" id="{D33FEE36-B738-E6B7-E3B0-BBF6356BB4EE}"/>
              </a:ext>
            </a:extLst>
          </p:cNvPr>
          <p:cNvSpPr>
            <a:spLocks noGrp="1"/>
          </p:cNvSpPr>
          <p:nvPr>
            <p:ph type="chart" sz="quarter" idx="11"/>
          </p:nvPr>
        </p:nvSpPr>
        <p:spPr>
          <a:xfrm>
            <a:off x="803275" y="836613"/>
            <a:ext cx="6913563" cy="5074405"/>
          </a:xfrm>
          <a:prstGeom prst="rect">
            <a:avLst/>
          </a:prstGeom>
        </p:spPr>
        <p:txBody>
          <a:bodyPr>
            <a:normAutofit/>
          </a:bodyPr>
          <a:lstStyle>
            <a:lvl1pPr marL="407988" indent="-396875">
              <a:tabLst/>
              <a:defRPr sz="1400">
                <a:solidFill>
                  <a:schemeClr val="accent6"/>
                </a:solidFill>
              </a:defRPr>
            </a:lvl1pPr>
            <a:lvl2pPr marL="457200" indent="0">
              <a:buNone/>
              <a:defRPr/>
            </a:lvl2pPr>
          </a:lstStyle>
          <a:p>
            <a:r>
              <a:rPr lang="nb-NO"/>
              <a:t>Klikk ikonet for å legge til et diagram</a:t>
            </a:r>
          </a:p>
        </p:txBody>
      </p:sp>
      <p:sp>
        <p:nvSpPr>
          <p:cNvPr id="11" name="Plassholder for tekst 21">
            <a:extLst>
              <a:ext uri="{FF2B5EF4-FFF2-40B4-BE49-F238E27FC236}">
                <a16:creationId xmlns:a16="http://schemas.microsoft.com/office/drawing/2014/main" id="{192438A2-FAB1-F075-188B-4AB88EB2109F}"/>
              </a:ext>
            </a:extLst>
          </p:cNvPr>
          <p:cNvSpPr>
            <a:spLocks noGrp="1"/>
          </p:cNvSpPr>
          <p:nvPr>
            <p:ph type="body" sz="quarter" idx="13" hasCustomPrompt="1"/>
          </p:nvPr>
        </p:nvSpPr>
        <p:spPr>
          <a:xfrm>
            <a:off x="1100927" y="6242474"/>
            <a:ext cx="680275" cy="249044"/>
          </a:xfrm>
          <a:prstGeom prst="rect">
            <a:avLst/>
          </a:prstGeom>
        </p:spPr>
        <p:txBody>
          <a:bodyPr anchor="ctr">
            <a:noAutofit/>
          </a:bodyPr>
          <a:lstStyle>
            <a:lvl1pPr marL="0" indent="0" algn="l">
              <a:buNone/>
              <a:defRPr sz="800">
                <a:solidFill>
                  <a:schemeClr val="accent6"/>
                </a:solidFill>
              </a:defRPr>
            </a:lvl1pPr>
          </a:lstStyle>
          <a:p>
            <a:pPr lvl="0"/>
            <a:r>
              <a:rPr lang="nb-NO"/>
              <a:t>Skriv n</a:t>
            </a:r>
          </a:p>
        </p:txBody>
      </p:sp>
      <p:sp>
        <p:nvSpPr>
          <p:cNvPr id="12" name="Ellipse 11">
            <a:extLst>
              <a:ext uri="{FF2B5EF4-FFF2-40B4-BE49-F238E27FC236}">
                <a16:creationId xmlns:a16="http://schemas.microsoft.com/office/drawing/2014/main" id="{55657E87-1B75-9A36-5B85-0CA9BC6B195A}"/>
              </a:ext>
            </a:extLst>
          </p:cNvPr>
          <p:cNvSpPr/>
          <p:nvPr userDrawn="1"/>
        </p:nvSpPr>
        <p:spPr>
          <a:xfrm>
            <a:off x="816576"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Tree>
    <p:extLst>
      <p:ext uri="{BB962C8B-B14F-4D97-AF65-F5344CB8AC3E}">
        <p14:creationId xmlns:p14="http://schemas.microsoft.com/office/powerpoint/2010/main" val="576054421"/>
      </p:ext>
    </p:extLst>
  </p:cSld>
  <p:clrMapOvr>
    <a:masterClrMapping/>
  </p:clrMapOvr>
  <p:transition>
    <p:fade/>
  </p:transition>
  <p:extLst>
    <p:ext uri="{DCECCB84-F9BA-43D5-87BE-67443E8EF086}">
      <p15:sldGuideLst xmlns:p15="http://schemas.microsoft.com/office/powerpoint/2012/main">
        <p15:guide id="5" pos="5382" userDrawn="1">
          <p15:clr>
            <a:srgbClr val="FBAE40"/>
          </p15:clr>
        </p15:guide>
        <p15:guide id="6" orient="horz" pos="52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fikk_overskrift og analysetekst venstre_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B93B5E2-A061-91B7-E08A-E2ADE34C593F}"/>
              </a:ext>
            </a:extLst>
          </p:cNvPr>
          <p:cNvSpPr/>
          <p:nvPr userDrawn="1"/>
        </p:nvSpPr>
        <p:spPr>
          <a:xfrm>
            <a:off x="-1" y="0"/>
            <a:ext cx="4079875"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p:cNvSpPr/>
          <p:nvPr userDrawn="1"/>
        </p:nvSpPr>
        <p:spPr>
          <a:xfrm>
            <a:off x="5539063"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nb-NO" sz="800">
                <a:solidFill>
                  <a:schemeClr val="accent6"/>
                </a:solidFill>
                <a:latin typeface="Arial" charset="0"/>
                <a:ea typeface="Arial" charset="0"/>
                <a:cs typeface="Arial" charset="0"/>
              </a:rPr>
              <a:t>?</a:t>
            </a:r>
          </a:p>
        </p:txBody>
      </p:sp>
      <p:sp>
        <p:nvSpPr>
          <p:cNvPr id="5" name="Plassholder for diagram 4"/>
          <p:cNvSpPr>
            <a:spLocks noGrp="1"/>
          </p:cNvSpPr>
          <p:nvPr>
            <p:ph type="chart" sz="quarter" idx="11"/>
          </p:nvPr>
        </p:nvSpPr>
        <p:spPr>
          <a:xfrm>
            <a:off x="4475163" y="836613"/>
            <a:ext cx="6913562" cy="5074405"/>
          </a:xfrm>
          <a:prstGeom prst="rect">
            <a:avLst/>
          </a:prstGeom>
        </p:spPr>
        <p:txBody>
          <a:bodyPr>
            <a:normAutofit/>
          </a:bodyPr>
          <a:lstStyle>
            <a:lvl1pPr marL="407988" indent="-396875">
              <a:tabLst/>
              <a:defRPr sz="1400">
                <a:solidFill>
                  <a:schemeClr val="accent6"/>
                </a:solidFill>
              </a:defRPr>
            </a:lvl1pPr>
            <a:lvl2pPr marL="457200" indent="0">
              <a:buNone/>
              <a:defRPr/>
            </a:lvl2pPr>
          </a:lstStyle>
          <a:p>
            <a:r>
              <a:rPr lang="nb-NO"/>
              <a:t>Klikk ikonet for å legge til et diagram</a:t>
            </a:r>
          </a:p>
        </p:txBody>
      </p:sp>
      <p:sp>
        <p:nvSpPr>
          <p:cNvPr id="11" name="Ellipse 10"/>
          <p:cNvSpPr/>
          <p:nvPr userDrawn="1"/>
        </p:nvSpPr>
        <p:spPr>
          <a:xfrm>
            <a:off x="4505297"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5867109" y="6101395"/>
            <a:ext cx="5521615" cy="525982"/>
          </a:xfrm>
          <a:prstGeom prst="rect">
            <a:avLst/>
          </a:prstGeom>
        </p:spPr>
        <p:txBody>
          <a:bodyPr anchor="ctr">
            <a:normAutofit/>
          </a:bodyPr>
          <a:lstStyle>
            <a:lvl1pPr marL="0" indent="0">
              <a:buNone/>
              <a:defRPr sz="800">
                <a:solidFill>
                  <a:schemeClr val="accent6"/>
                </a:solidFill>
              </a:defRPr>
            </a:lvl1pPr>
          </a:lstStyle>
          <a:p>
            <a:pPr lvl="0"/>
            <a:r>
              <a:rPr lang="nb-NO"/>
              <a:t>Skriv inn spørsmålet</a:t>
            </a:r>
          </a:p>
        </p:txBody>
      </p:sp>
      <p:sp>
        <p:nvSpPr>
          <p:cNvPr id="23" name="Plassholder for tekst 21">
            <a:extLst>
              <a:ext uri="{FF2B5EF4-FFF2-40B4-BE49-F238E27FC236}">
                <a16:creationId xmlns:a16="http://schemas.microsoft.com/office/drawing/2014/main" id="{E930AC73-380A-154C-8CB8-F8135A28EE02}"/>
              </a:ext>
            </a:extLst>
          </p:cNvPr>
          <p:cNvSpPr>
            <a:spLocks noGrp="1"/>
          </p:cNvSpPr>
          <p:nvPr userDrawn="1">
            <p:ph type="body" sz="quarter" idx="13" hasCustomPrompt="1"/>
          </p:nvPr>
        </p:nvSpPr>
        <p:spPr>
          <a:xfrm>
            <a:off x="4779785" y="6242474"/>
            <a:ext cx="680275" cy="249044"/>
          </a:xfrm>
          <a:prstGeom prst="rect">
            <a:avLst/>
          </a:prstGeom>
        </p:spPr>
        <p:txBody>
          <a:bodyPr anchor="ctr">
            <a:noAutofit/>
          </a:bodyPr>
          <a:lstStyle>
            <a:lvl1pPr marL="0" indent="0" algn="l">
              <a:buNone/>
              <a:defRPr sz="800">
                <a:solidFill>
                  <a:schemeClr val="accent6"/>
                </a:solidFill>
              </a:defRPr>
            </a:lvl1pPr>
          </a:lstStyle>
          <a:p>
            <a:pPr lvl="0"/>
            <a:r>
              <a:rPr lang="nb-NO"/>
              <a:t>Skriv n</a:t>
            </a:r>
          </a:p>
        </p:txBody>
      </p:sp>
      <p:sp>
        <p:nvSpPr>
          <p:cNvPr id="3" name="Slide Number Placeholder 4">
            <a:extLst>
              <a:ext uri="{FF2B5EF4-FFF2-40B4-BE49-F238E27FC236}">
                <a16:creationId xmlns:a16="http://schemas.microsoft.com/office/drawing/2014/main" id="{8DBA8DB9-5D0C-46BC-5B35-72FB756D15D2}"/>
              </a:ext>
            </a:extLst>
          </p:cNvPr>
          <p:cNvSpPr>
            <a:spLocks noGrp="1"/>
          </p:cNvSpPr>
          <p:nvPr>
            <p:ph type="sldNum" sz="quarter" idx="14"/>
          </p:nvPr>
        </p:nvSpPr>
        <p:spPr>
          <a:xfrm>
            <a:off x="5751808" y="6534854"/>
            <a:ext cx="688383" cy="323146"/>
          </a:xfrm>
        </p:spPr>
        <p:txBody>
          <a:bodyPr/>
          <a:lstStyle/>
          <a:p>
            <a:fld id="{2A7D75EB-BD23-FF4F-80AE-955DA86030AC}" type="slidenum">
              <a:rPr lang="nb-NO" smtClean="0"/>
              <a:t>‹nr.›</a:t>
            </a:fld>
            <a:endParaRPr lang="nb-NO"/>
          </a:p>
        </p:txBody>
      </p:sp>
      <p:sp>
        <p:nvSpPr>
          <p:cNvPr id="8" name="Friform 7">
            <a:extLst>
              <a:ext uri="{FF2B5EF4-FFF2-40B4-BE49-F238E27FC236}">
                <a16:creationId xmlns:a16="http://schemas.microsoft.com/office/drawing/2014/main" id="{4CB0B616-FD9B-D53B-E5C6-4E63D03A2137}"/>
              </a:ext>
            </a:extLst>
          </p:cNvPr>
          <p:cNvSpPr/>
          <p:nvPr userDrawn="1"/>
        </p:nvSpPr>
        <p:spPr>
          <a:xfrm rot="17034128">
            <a:off x="-1666571" y="1897403"/>
            <a:ext cx="4312807" cy="4615215"/>
          </a:xfrm>
          <a:custGeom>
            <a:avLst/>
            <a:gdLst>
              <a:gd name="connsiteX0" fmla="*/ 3225497 w 4312807"/>
              <a:gd name="connsiteY0" fmla="*/ 1138375 h 4615215"/>
              <a:gd name="connsiteX1" fmla="*/ 4312807 w 4312807"/>
              <a:gd name="connsiteY1" fmla="*/ 2225685 h 4615215"/>
              <a:gd name="connsiteX2" fmla="*/ 3444628 w 4312807"/>
              <a:gd name="connsiteY2" fmla="*/ 3290905 h 4615215"/>
              <a:gd name="connsiteX3" fmla="*/ 3424331 w 4312807"/>
              <a:gd name="connsiteY3" fmla="*/ 3294003 h 4615215"/>
              <a:gd name="connsiteX4" fmla="*/ 3441522 w 4312807"/>
              <a:gd name="connsiteY4" fmla="*/ 3227148 h 4615215"/>
              <a:gd name="connsiteX5" fmla="*/ 3476840 w 4312807"/>
              <a:gd name="connsiteY5" fmla="*/ 2876795 h 4615215"/>
              <a:gd name="connsiteX6" fmla="*/ 2710387 w 4312807"/>
              <a:gd name="connsiteY6" fmla="*/ 1435270 h 4615215"/>
              <a:gd name="connsiteX7" fmla="*/ 2577129 w 4312807"/>
              <a:gd name="connsiteY7" fmla="*/ 1354313 h 4615215"/>
              <a:gd name="connsiteX8" fmla="*/ 2617572 w 4312807"/>
              <a:gd name="connsiteY8" fmla="*/ 1324071 h 4615215"/>
              <a:gd name="connsiteX9" fmla="*/ 3225497 w 4312807"/>
              <a:gd name="connsiteY9" fmla="*/ 1138375 h 4615215"/>
              <a:gd name="connsiteX10" fmla="*/ 1738420 w 4312807"/>
              <a:gd name="connsiteY10" fmla="*/ 1138375 h 4615215"/>
              <a:gd name="connsiteX11" fmla="*/ 2567054 w 4312807"/>
              <a:gd name="connsiteY11" fmla="*/ 1348193 h 4615215"/>
              <a:gd name="connsiteX12" fmla="*/ 2577129 w 4312807"/>
              <a:gd name="connsiteY12" fmla="*/ 1354313 h 4615215"/>
              <a:gd name="connsiteX13" fmla="*/ 2533867 w 4312807"/>
              <a:gd name="connsiteY13" fmla="*/ 1386664 h 4615215"/>
              <a:gd name="connsiteX14" fmla="*/ 2138187 w 4312807"/>
              <a:gd name="connsiteY14" fmla="*/ 2225685 h 4615215"/>
              <a:gd name="connsiteX15" fmla="*/ 3225497 w 4312807"/>
              <a:gd name="connsiteY15" fmla="*/ 3312995 h 4615215"/>
              <a:gd name="connsiteX16" fmla="*/ 3336668 w 4312807"/>
              <a:gd name="connsiteY16" fmla="*/ 3307382 h 4615215"/>
              <a:gd name="connsiteX17" fmla="*/ 3424331 w 4312807"/>
              <a:gd name="connsiteY17" fmla="*/ 3294003 h 4615215"/>
              <a:gd name="connsiteX18" fmla="*/ 3398684 w 4312807"/>
              <a:gd name="connsiteY18" fmla="*/ 3393748 h 4615215"/>
              <a:gd name="connsiteX19" fmla="*/ 1738420 w 4312807"/>
              <a:gd name="connsiteY19" fmla="*/ 4615215 h 4615215"/>
              <a:gd name="connsiteX20" fmla="*/ 0 w 4312807"/>
              <a:gd name="connsiteY20" fmla="*/ 2876795 h 4615215"/>
              <a:gd name="connsiteX21" fmla="*/ 1738420 w 4312807"/>
              <a:gd name="connsiteY21" fmla="*/ 1138375 h 4615215"/>
              <a:gd name="connsiteX22" fmla="*/ 1989932 w 4312807"/>
              <a:gd name="connsiteY22" fmla="*/ 0 h 4615215"/>
              <a:gd name="connsiteX23" fmla="*/ 2417236 w 4312807"/>
              <a:gd name="connsiteY23" fmla="*/ 427304 h 4615215"/>
              <a:gd name="connsiteX24" fmla="*/ 1989932 w 4312807"/>
              <a:gd name="connsiteY24" fmla="*/ 854608 h 4615215"/>
              <a:gd name="connsiteX25" fmla="*/ 1562628 w 4312807"/>
              <a:gd name="connsiteY25" fmla="*/ 427304 h 4615215"/>
              <a:gd name="connsiteX26" fmla="*/ 1989932 w 4312807"/>
              <a:gd name="connsiteY26" fmla="*/ 0 h 461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12807" h="4615215">
                <a:moveTo>
                  <a:pt x="3225497" y="1138375"/>
                </a:moveTo>
                <a:cubicBezTo>
                  <a:pt x="3826002" y="1138375"/>
                  <a:pt x="4312807" y="1625180"/>
                  <a:pt x="4312807" y="2225685"/>
                </a:cubicBezTo>
                <a:cubicBezTo>
                  <a:pt x="4312807" y="2751127"/>
                  <a:pt x="3940097" y="3189517"/>
                  <a:pt x="3444628" y="3290905"/>
                </a:cubicBezTo>
                <a:lnTo>
                  <a:pt x="3424331" y="3294003"/>
                </a:lnTo>
                <a:lnTo>
                  <a:pt x="3441522" y="3227148"/>
                </a:lnTo>
                <a:cubicBezTo>
                  <a:pt x="3464679" y="3113981"/>
                  <a:pt x="3476840" y="2996808"/>
                  <a:pt x="3476840" y="2876795"/>
                </a:cubicBezTo>
                <a:cubicBezTo>
                  <a:pt x="3476840" y="2276731"/>
                  <a:pt x="3172810" y="1747677"/>
                  <a:pt x="2710387" y="1435270"/>
                </a:cubicBezTo>
                <a:lnTo>
                  <a:pt x="2577129" y="1354313"/>
                </a:lnTo>
                <a:lnTo>
                  <a:pt x="2617572" y="1324071"/>
                </a:lnTo>
                <a:cubicBezTo>
                  <a:pt x="2791107" y="1206832"/>
                  <a:pt x="3000308" y="1138375"/>
                  <a:pt x="3225497" y="1138375"/>
                </a:cubicBezTo>
                <a:close/>
                <a:moveTo>
                  <a:pt x="1738420" y="1138375"/>
                </a:moveTo>
                <a:cubicBezTo>
                  <a:pt x="2038452" y="1138375"/>
                  <a:pt x="2320732" y="1214383"/>
                  <a:pt x="2567054" y="1348193"/>
                </a:cubicBezTo>
                <a:lnTo>
                  <a:pt x="2577129" y="1354313"/>
                </a:lnTo>
                <a:lnTo>
                  <a:pt x="2533867" y="1386664"/>
                </a:lnTo>
                <a:cubicBezTo>
                  <a:pt x="2292215" y="1586093"/>
                  <a:pt x="2138187" y="1887901"/>
                  <a:pt x="2138187" y="2225685"/>
                </a:cubicBezTo>
                <a:cubicBezTo>
                  <a:pt x="2138187" y="2826190"/>
                  <a:pt x="2624992" y="3312995"/>
                  <a:pt x="3225497" y="3312995"/>
                </a:cubicBezTo>
                <a:cubicBezTo>
                  <a:pt x="3263029" y="3312995"/>
                  <a:pt x="3300116" y="3311094"/>
                  <a:pt x="3336668" y="3307382"/>
                </a:cubicBezTo>
                <a:lnTo>
                  <a:pt x="3424331" y="3294003"/>
                </a:lnTo>
                <a:lnTo>
                  <a:pt x="3398684" y="3393748"/>
                </a:lnTo>
                <a:cubicBezTo>
                  <a:pt x="3178580" y="4101404"/>
                  <a:pt x="2518504" y="4615215"/>
                  <a:pt x="1738420" y="4615215"/>
                </a:cubicBezTo>
                <a:cubicBezTo>
                  <a:pt x="778317" y="4615215"/>
                  <a:pt x="0" y="3836898"/>
                  <a:pt x="0" y="2876795"/>
                </a:cubicBezTo>
                <a:cubicBezTo>
                  <a:pt x="0" y="1916692"/>
                  <a:pt x="778317" y="1138375"/>
                  <a:pt x="1738420" y="1138375"/>
                </a:cubicBezTo>
                <a:close/>
                <a:moveTo>
                  <a:pt x="1989932" y="0"/>
                </a:moveTo>
                <a:cubicBezTo>
                  <a:pt x="2225925" y="0"/>
                  <a:pt x="2417236" y="191311"/>
                  <a:pt x="2417236" y="427304"/>
                </a:cubicBezTo>
                <a:cubicBezTo>
                  <a:pt x="2417236" y="663297"/>
                  <a:pt x="2225925" y="854608"/>
                  <a:pt x="1989932" y="854608"/>
                </a:cubicBezTo>
                <a:cubicBezTo>
                  <a:pt x="1753939" y="854608"/>
                  <a:pt x="1562628" y="663297"/>
                  <a:pt x="1562628" y="427304"/>
                </a:cubicBezTo>
                <a:cubicBezTo>
                  <a:pt x="1562628" y="191311"/>
                  <a:pt x="1753939" y="0"/>
                  <a:pt x="1989932" y="0"/>
                </a:cubicBezTo>
                <a:close/>
              </a:path>
            </a:pathLst>
          </a:custGeom>
          <a:solidFill>
            <a:schemeClr val="accent1">
              <a:alpha val="86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Plassholder for tekst 5">
            <a:extLst>
              <a:ext uri="{FF2B5EF4-FFF2-40B4-BE49-F238E27FC236}">
                <a16:creationId xmlns:a16="http://schemas.microsoft.com/office/drawing/2014/main" id="{BBD01EDA-034B-0C42-C471-3338191F9C85}"/>
              </a:ext>
            </a:extLst>
          </p:cNvPr>
          <p:cNvSpPr>
            <a:spLocks noGrp="1"/>
          </p:cNvSpPr>
          <p:nvPr>
            <p:ph type="body" sz="quarter" idx="15" hasCustomPrompt="1"/>
          </p:nvPr>
        </p:nvSpPr>
        <p:spPr>
          <a:xfrm>
            <a:off x="839788" y="836614"/>
            <a:ext cx="2879725" cy="2592386"/>
          </a:xfrm>
          <a:prstGeom prst="rect">
            <a:avLst/>
          </a:prstGeom>
        </p:spPr>
        <p:txBody>
          <a:bodyPr/>
          <a:lstStyle>
            <a:lvl1pPr marL="0" indent="0">
              <a:buNone/>
              <a:defRPr sz="2000" b="1">
                <a:latin typeface="Century Gothic" panose="020B0502020202020204" pitchFamily="34" charset="0"/>
              </a:defRPr>
            </a:lvl1pPr>
          </a:lstStyle>
          <a:p>
            <a:pPr lvl="0"/>
            <a:r>
              <a:rPr lang="nb-NO"/>
              <a:t>Viktigste innsikt på denne sliden i denne boksen. Analysen under i tekstboks, font 10 eller 12</a:t>
            </a:r>
          </a:p>
        </p:txBody>
      </p:sp>
    </p:spTree>
    <p:extLst>
      <p:ext uri="{BB962C8B-B14F-4D97-AF65-F5344CB8AC3E}">
        <p14:creationId xmlns:p14="http://schemas.microsoft.com/office/powerpoint/2010/main" val="1478198134"/>
      </p:ext>
    </p:extLst>
  </p:cSld>
  <p:clrMapOvr>
    <a:masterClrMapping/>
  </p:clrMapOvr>
  <p:transition>
    <p:fade/>
  </p:transition>
  <p:extLst>
    <p:ext uri="{DCECCB84-F9BA-43D5-87BE-67443E8EF086}">
      <p15:sldGuideLst xmlns:p15="http://schemas.microsoft.com/office/powerpoint/2012/main">
        <p15:guide id="4" pos="2570">
          <p15:clr>
            <a:srgbClr val="FBAE40"/>
          </p15:clr>
        </p15:guide>
        <p15:guide id="5" pos="2343" userDrawn="1">
          <p15:clr>
            <a:srgbClr val="FBAE40"/>
          </p15:clr>
        </p15:guide>
        <p15:guide id="6" orient="horz" pos="52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Grafikk_overskrift og analysetekst venstre_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B93B5E2-A061-91B7-E08A-E2ADE34C593F}"/>
              </a:ext>
            </a:extLst>
          </p:cNvPr>
          <p:cNvSpPr/>
          <p:nvPr userDrawn="1"/>
        </p:nvSpPr>
        <p:spPr>
          <a:xfrm>
            <a:off x="-1" y="0"/>
            <a:ext cx="4079875"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p:cNvSpPr/>
          <p:nvPr userDrawn="1"/>
        </p:nvSpPr>
        <p:spPr>
          <a:xfrm>
            <a:off x="5539063"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nb-NO" sz="800">
                <a:solidFill>
                  <a:schemeClr val="accent6"/>
                </a:solidFill>
                <a:latin typeface="Arial" charset="0"/>
                <a:ea typeface="Arial" charset="0"/>
                <a:cs typeface="Arial" charset="0"/>
              </a:rPr>
              <a:t>?</a:t>
            </a:r>
          </a:p>
        </p:txBody>
      </p:sp>
      <p:sp>
        <p:nvSpPr>
          <p:cNvPr id="5" name="Plassholder for diagram 4"/>
          <p:cNvSpPr>
            <a:spLocks noGrp="1"/>
          </p:cNvSpPr>
          <p:nvPr>
            <p:ph type="chart" sz="quarter" idx="11"/>
          </p:nvPr>
        </p:nvSpPr>
        <p:spPr>
          <a:xfrm>
            <a:off x="4475163" y="836613"/>
            <a:ext cx="6913562" cy="5074405"/>
          </a:xfrm>
          <a:prstGeom prst="rect">
            <a:avLst/>
          </a:prstGeom>
        </p:spPr>
        <p:txBody>
          <a:bodyPr>
            <a:normAutofit/>
          </a:bodyPr>
          <a:lstStyle>
            <a:lvl1pPr marL="407988" indent="-396875">
              <a:tabLst/>
              <a:defRPr sz="1400">
                <a:solidFill>
                  <a:schemeClr val="accent6"/>
                </a:solidFill>
              </a:defRPr>
            </a:lvl1pPr>
            <a:lvl2pPr marL="457200" indent="0">
              <a:buNone/>
              <a:defRPr/>
            </a:lvl2pPr>
          </a:lstStyle>
          <a:p>
            <a:r>
              <a:rPr lang="nb-NO"/>
              <a:t>Klikk ikonet for å legge til et diagram</a:t>
            </a:r>
          </a:p>
        </p:txBody>
      </p:sp>
      <p:sp>
        <p:nvSpPr>
          <p:cNvPr id="11" name="Ellipse 10"/>
          <p:cNvSpPr/>
          <p:nvPr userDrawn="1"/>
        </p:nvSpPr>
        <p:spPr>
          <a:xfrm>
            <a:off x="4505297"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5867109" y="6101395"/>
            <a:ext cx="5521615" cy="525982"/>
          </a:xfrm>
          <a:prstGeom prst="rect">
            <a:avLst/>
          </a:prstGeom>
        </p:spPr>
        <p:txBody>
          <a:bodyPr anchor="ctr">
            <a:normAutofit/>
          </a:bodyPr>
          <a:lstStyle>
            <a:lvl1pPr marL="0" indent="0">
              <a:buNone/>
              <a:defRPr sz="800">
                <a:solidFill>
                  <a:schemeClr val="accent6"/>
                </a:solidFill>
              </a:defRPr>
            </a:lvl1pPr>
          </a:lstStyle>
          <a:p>
            <a:pPr lvl="0"/>
            <a:r>
              <a:rPr lang="nb-NO"/>
              <a:t>Skriv inn spørsmålet</a:t>
            </a:r>
          </a:p>
        </p:txBody>
      </p:sp>
      <p:sp>
        <p:nvSpPr>
          <p:cNvPr id="23" name="Plassholder for tekst 21">
            <a:extLst>
              <a:ext uri="{FF2B5EF4-FFF2-40B4-BE49-F238E27FC236}">
                <a16:creationId xmlns:a16="http://schemas.microsoft.com/office/drawing/2014/main" id="{E930AC73-380A-154C-8CB8-F8135A28EE02}"/>
              </a:ext>
            </a:extLst>
          </p:cNvPr>
          <p:cNvSpPr>
            <a:spLocks noGrp="1"/>
          </p:cNvSpPr>
          <p:nvPr userDrawn="1">
            <p:ph type="body" sz="quarter" idx="13" hasCustomPrompt="1"/>
          </p:nvPr>
        </p:nvSpPr>
        <p:spPr>
          <a:xfrm>
            <a:off x="4779785" y="6242474"/>
            <a:ext cx="680275" cy="249044"/>
          </a:xfrm>
          <a:prstGeom prst="rect">
            <a:avLst/>
          </a:prstGeom>
        </p:spPr>
        <p:txBody>
          <a:bodyPr anchor="ctr">
            <a:noAutofit/>
          </a:bodyPr>
          <a:lstStyle>
            <a:lvl1pPr marL="0" indent="0" algn="l">
              <a:buNone/>
              <a:defRPr sz="800">
                <a:solidFill>
                  <a:schemeClr val="accent6"/>
                </a:solidFill>
              </a:defRPr>
            </a:lvl1pPr>
          </a:lstStyle>
          <a:p>
            <a:pPr lvl="0"/>
            <a:r>
              <a:rPr lang="nb-NO"/>
              <a:t>Skriv n</a:t>
            </a:r>
          </a:p>
        </p:txBody>
      </p:sp>
      <p:sp>
        <p:nvSpPr>
          <p:cNvPr id="3" name="Slide Number Placeholder 4">
            <a:extLst>
              <a:ext uri="{FF2B5EF4-FFF2-40B4-BE49-F238E27FC236}">
                <a16:creationId xmlns:a16="http://schemas.microsoft.com/office/drawing/2014/main" id="{8DBA8DB9-5D0C-46BC-5B35-72FB756D15D2}"/>
              </a:ext>
            </a:extLst>
          </p:cNvPr>
          <p:cNvSpPr>
            <a:spLocks noGrp="1"/>
          </p:cNvSpPr>
          <p:nvPr>
            <p:ph type="sldNum" sz="quarter" idx="14"/>
          </p:nvPr>
        </p:nvSpPr>
        <p:spPr>
          <a:xfrm>
            <a:off x="5751808" y="6534854"/>
            <a:ext cx="688383" cy="323146"/>
          </a:xfrm>
        </p:spPr>
        <p:txBody>
          <a:bodyPr/>
          <a:lstStyle/>
          <a:p>
            <a:fld id="{2A7D75EB-BD23-FF4F-80AE-955DA86030AC}" type="slidenum">
              <a:rPr lang="nb-NO" smtClean="0"/>
              <a:t>‹nr.›</a:t>
            </a:fld>
            <a:endParaRPr lang="nb-NO"/>
          </a:p>
        </p:txBody>
      </p:sp>
      <p:sp>
        <p:nvSpPr>
          <p:cNvPr id="10" name="Friform 9">
            <a:extLst>
              <a:ext uri="{FF2B5EF4-FFF2-40B4-BE49-F238E27FC236}">
                <a16:creationId xmlns:a16="http://schemas.microsoft.com/office/drawing/2014/main" id="{CC63276D-19CC-A588-7DF4-A6B47F23D1C4}"/>
              </a:ext>
            </a:extLst>
          </p:cNvPr>
          <p:cNvSpPr/>
          <p:nvPr userDrawn="1"/>
        </p:nvSpPr>
        <p:spPr>
          <a:xfrm rot="9554263">
            <a:off x="1420504" y="2999563"/>
            <a:ext cx="3448278" cy="4293839"/>
          </a:xfrm>
          <a:custGeom>
            <a:avLst/>
            <a:gdLst>
              <a:gd name="connsiteX0" fmla="*/ 1363148 w 3448278"/>
              <a:gd name="connsiteY0" fmla="*/ 460887 h 4293839"/>
              <a:gd name="connsiteX1" fmla="*/ 1537876 w 3448278"/>
              <a:gd name="connsiteY1" fmla="*/ 0 h 4293839"/>
              <a:gd name="connsiteX2" fmla="*/ 1544026 w 3448278"/>
              <a:gd name="connsiteY2" fmla="*/ 19812 h 4293839"/>
              <a:gd name="connsiteX3" fmla="*/ 1552707 w 3448278"/>
              <a:gd name="connsiteY3" fmla="*/ 105928 h 4293839"/>
              <a:gd name="connsiteX4" fmla="*/ 1364313 w 3448278"/>
              <a:gd name="connsiteY4" fmla="*/ 460255 h 4293839"/>
              <a:gd name="connsiteX5" fmla="*/ 2559802 w 3448278"/>
              <a:gd name="connsiteY5" fmla="*/ 2972627 h 4293839"/>
              <a:gd name="connsiteX6" fmla="*/ 2576993 w 3448278"/>
              <a:gd name="connsiteY6" fmla="*/ 2905772 h 4293839"/>
              <a:gd name="connsiteX7" fmla="*/ 2612311 w 3448278"/>
              <a:gd name="connsiteY7" fmla="*/ 2555419 h 4293839"/>
              <a:gd name="connsiteX8" fmla="*/ 1845858 w 3448278"/>
              <a:gd name="connsiteY8" fmla="*/ 1113894 h 4293839"/>
              <a:gd name="connsiteX9" fmla="*/ 1712600 w 3448278"/>
              <a:gd name="connsiteY9" fmla="*/ 1032937 h 4293839"/>
              <a:gd name="connsiteX10" fmla="*/ 1753043 w 3448278"/>
              <a:gd name="connsiteY10" fmla="*/ 1002695 h 4293839"/>
              <a:gd name="connsiteX11" fmla="*/ 2360968 w 3448278"/>
              <a:gd name="connsiteY11" fmla="*/ 816999 h 4293839"/>
              <a:gd name="connsiteX12" fmla="*/ 3448278 w 3448278"/>
              <a:gd name="connsiteY12" fmla="*/ 1904309 h 4293839"/>
              <a:gd name="connsiteX13" fmla="*/ 2580099 w 3448278"/>
              <a:gd name="connsiteY13" fmla="*/ 2969529 h 4293839"/>
              <a:gd name="connsiteX14" fmla="*/ 197219 w 3448278"/>
              <a:gd name="connsiteY14" fmla="*/ 4157225 h 4293839"/>
              <a:gd name="connsiteX15" fmla="*/ 45257 w 3448278"/>
              <a:gd name="connsiteY15" fmla="*/ 4084021 h 4293839"/>
              <a:gd name="connsiteX16" fmla="*/ 0 w 3448278"/>
              <a:gd name="connsiteY16" fmla="*/ 4056527 h 4293839"/>
              <a:gd name="connsiteX17" fmla="*/ 1214221 w 3448278"/>
              <a:gd name="connsiteY17" fmla="*/ 853719 h 4293839"/>
              <a:gd name="connsiteX18" fmla="*/ 1308349 w 3448278"/>
              <a:gd name="connsiteY18" fmla="*/ 871729 h 4293839"/>
              <a:gd name="connsiteX19" fmla="*/ 1702525 w 3448278"/>
              <a:gd name="connsiteY19" fmla="*/ 1026817 h 4293839"/>
              <a:gd name="connsiteX20" fmla="*/ 1712600 w 3448278"/>
              <a:gd name="connsiteY20" fmla="*/ 1032937 h 4293839"/>
              <a:gd name="connsiteX21" fmla="*/ 1669338 w 3448278"/>
              <a:gd name="connsiteY21" fmla="*/ 1065288 h 4293839"/>
              <a:gd name="connsiteX22" fmla="*/ 1273658 w 3448278"/>
              <a:gd name="connsiteY22" fmla="*/ 1904309 h 4293839"/>
              <a:gd name="connsiteX23" fmla="*/ 2360968 w 3448278"/>
              <a:gd name="connsiteY23" fmla="*/ 2991619 h 4293839"/>
              <a:gd name="connsiteX24" fmla="*/ 2472139 w 3448278"/>
              <a:gd name="connsiteY24" fmla="*/ 2986006 h 4293839"/>
              <a:gd name="connsiteX25" fmla="*/ 2559802 w 3448278"/>
              <a:gd name="connsiteY25" fmla="*/ 2972627 h 4293839"/>
              <a:gd name="connsiteX26" fmla="*/ 2534155 w 3448278"/>
              <a:gd name="connsiteY26" fmla="*/ 3072372 h 4293839"/>
              <a:gd name="connsiteX27" fmla="*/ 873891 w 3448278"/>
              <a:gd name="connsiteY27" fmla="*/ 4293839 h 4293839"/>
              <a:gd name="connsiteX28" fmla="*/ 197219 w 3448278"/>
              <a:gd name="connsiteY28" fmla="*/ 4157225 h 429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48278" h="4293839">
                <a:moveTo>
                  <a:pt x="1363148" y="460887"/>
                </a:moveTo>
                <a:lnTo>
                  <a:pt x="1537876" y="0"/>
                </a:lnTo>
                <a:lnTo>
                  <a:pt x="1544026" y="19812"/>
                </a:lnTo>
                <a:cubicBezTo>
                  <a:pt x="1549718" y="47628"/>
                  <a:pt x="1552707" y="76429"/>
                  <a:pt x="1552707" y="105928"/>
                </a:cubicBezTo>
                <a:cubicBezTo>
                  <a:pt x="1552707" y="253423"/>
                  <a:pt x="1477976" y="383466"/>
                  <a:pt x="1364313" y="460255"/>
                </a:cubicBezTo>
                <a:close/>
                <a:moveTo>
                  <a:pt x="2559802" y="2972627"/>
                </a:moveTo>
                <a:lnTo>
                  <a:pt x="2576993" y="2905772"/>
                </a:lnTo>
                <a:cubicBezTo>
                  <a:pt x="2600150" y="2792605"/>
                  <a:pt x="2612311" y="2675432"/>
                  <a:pt x="2612311" y="2555419"/>
                </a:cubicBezTo>
                <a:cubicBezTo>
                  <a:pt x="2612311" y="1955355"/>
                  <a:pt x="2308281" y="1426301"/>
                  <a:pt x="1845858" y="1113894"/>
                </a:cubicBezTo>
                <a:lnTo>
                  <a:pt x="1712600" y="1032937"/>
                </a:lnTo>
                <a:lnTo>
                  <a:pt x="1753043" y="1002695"/>
                </a:lnTo>
                <a:cubicBezTo>
                  <a:pt x="1926578" y="885456"/>
                  <a:pt x="2135779" y="816999"/>
                  <a:pt x="2360968" y="816999"/>
                </a:cubicBezTo>
                <a:cubicBezTo>
                  <a:pt x="2961473" y="816999"/>
                  <a:pt x="3448278" y="1303804"/>
                  <a:pt x="3448278" y="1904309"/>
                </a:cubicBezTo>
                <a:cubicBezTo>
                  <a:pt x="3448278" y="2429751"/>
                  <a:pt x="3075568" y="2868141"/>
                  <a:pt x="2580099" y="2969529"/>
                </a:cubicBezTo>
                <a:close/>
                <a:moveTo>
                  <a:pt x="197219" y="4157225"/>
                </a:moveTo>
                <a:cubicBezTo>
                  <a:pt x="145224" y="4135233"/>
                  <a:pt x="94521" y="4110783"/>
                  <a:pt x="45257" y="4084021"/>
                </a:cubicBezTo>
                <a:lnTo>
                  <a:pt x="0" y="4056527"/>
                </a:lnTo>
                <a:lnTo>
                  <a:pt x="1214221" y="853719"/>
                </a:lnTo>
                <a:lnTo>
                  <a:pt x="1308349" y="871729"/>
                </a:lnTo>
                <a:cubicBezTo>
                  <a:pt x="1447213" y="907457"/>
                  <a:pt x="1579364" y="959912"/>
                  <a:pt x="1702525" y="1026817"/>
                </a:cubicBezTo>
                <a:lnTo>
                  <a:pt x="1712600" y="1032937"/>
                </a:lnTo>
                <a:lnTo>
                  <a:pt x="1669338" y="1065288"/>
                </a:lnTo>
                <a:cubicBezTo>
                  <a:pt x="1427686" y="1264717"/>
                  <a:pt x="1273658" y="1566525"/>
                  <a:pt x="1273658" y="1904309"/>
                </a:cubicBezTo>
                <a:cubicBezTo>
                  <a:pt x="1273658" y="2504814"/>
                  <a:pt x="1760463" y="2991619"/>
                  <a:pt x="2360968" y="2991619"/>
                </a:cubicBezTo>
                <a:cubicBezTo>
                  <a:pt x="2398500" y="2991619"/>
                  <a:pt x="2435587" y="2989718"/>
                  <a:pt x="2472139" y="2986006"/>
                </a:cubicBezTo>
                <a:lnTo>
                  <a:pt x="2559802" y="2972627"/>
                </a:lnTo>
                <a:lnTo>
                  <a:pt x="2534155" y="3072372"/>
                </a:lnTo>
                <a:cubicBezTo>
                  <a:pt x="2314051" y="3780028"/>
                  <a:pt x="1653975" y="4293839"/>
                  <a:pt x="873891" y="4293839"/>
                </a:cubicBezTo>
                <a:cubicBezTo>
                  <a:pt x="633865" y="4293839"/>
                  <a:pt x="405201" y="4245194"/>
                  <a:pt x="197219" y="4157225"/>
                </a:cubicBezTo>
                <a:close/>
              </a:path>
            </a:pathLst>
          </a:custGeom>
          <a:solidFill>
            <a:schemeClr val="accent2">
              <a:alpha val="86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tekst 5">
            <a:extLst>
              <a:ext uri="{FF2B5EF4-FFF2-40B4-BE49-F238E27FC236}">
                <a16:creationId xmlns:a16="http://schemas.microsoft.com/office/drawing/2014/main" id="{29C3A438-3F6E-4965-C768-B7A8E21C1629}"/>
              </a:ext>
            </a:extLst>
          </p:cNvPr>
          <p:cNvSpPr>
            <a:spLocks noGrp="1"/>
          </p:cNvSpPr>
          <p:nvPr>
            <p:ph type="body" sz="quarter" idx="15" hasCustomPrompt="1"/>
          </p:nvPr>
        </p:nvSpPr>
        <p:spPr>
          <a:xfrm>
            <a:off x="839788" y="836614"/>
            <a:ext cx="2879725" cy="2592386"/>
          </a:xfrm>
          <a:prstGeom prst="rect">
            <a:avLst/>
          </a:prstGeom>
        </p:spPr>
        <p:txBody>
          <a:bodyPr/>
          <a:lstStyle>
            <a:lvl1pPr marL="0" indent="0">
              <a:buNone/>
              <a:defRPr sz="2000" b="1">
                <a:latin typeface="Century Gothic" panose="020B0502020202020204" pitchFamily="34" charset="0"/>
              </a:defRPr>
            </a:lvl1pPr>
          </a:lstStyle>
          <a:p>
            <a:pPr lvl="0"/>
            <a:r>
              <a:rPr lang="nb-NO"/>
              <a:t>Viktigste innsikt på denne sliden i denne boksen. Analysen under i tekstboks, font 10 eller 12</a:t>
            </a:r>
          </a:p>
        </p:txBody>
      </p:sp>
    </p:spTree>
    <p:extLst>
      <p:ext uri="{BB962C8B-B14F-4D97-AF65-F5344CB8AC3E}">
        <p14:creationId xmlns:p14="http://schemas.microsoft.com/office/powerpoint/2010/main" val="3118310909"/>
      </p:ext>
    </p:extLst>
  </p:cSld>
  <p:clrMapOvr>
    <a:masterClrMapping/>
  </p:clrMapOvr>
  <p:transition>
    <p:fade/>
  </p:transition>
  <p:extLst>
    <p:ext uri="{DCECCB84-F9BA-43D5-87BE-67443E8EF086}">
      <p15:sldGuideLst xmlns:p15="http://schemas.microsoft.com/office/powerpoint/2012/main">
        <p15:guide id="4" pos="2570">
          <p15:clr>
            <a:srgbClr val="FBAE40"/>
          </p15:clr>
        </p15:guide>
        <p15:guide id="5" pos="2343" userDrawn="1">
          <p15:clr>
            <a:srgbClr val="FBAE40"/>
          </p15:clr>
        </p15:guide>
        <p15:guide id="6" orient="horz" pos="52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Grafikk_overskrift og analysetekst venstre_oransj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B93B5E2-A061-91B7-E08A-E2ADE34C593F}"/>
              </a:ext>
            </a:extLst>
          </p:cNvPr>
          <p:cNvSpPr/>
          <p:nvPr userDrawn="1"/>
        </p:nvSpPr>
        <p:spPr>
          <a:xfrm>
            <a:off x="-1" y="0"/>
            <a:ext cx="4079875" cy="685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p:cNvSpPr/>
          <p:nvPr userDrawn="1"/>
        </p:nvSpPr>
        <p:spPr>
          <a:xfrm>
            <a:off x="5539063"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nb-NO" sz="800">
                <a:solidFill>
                  <a:schemeClr val="accent6"/>
                </a:solidFill>
                <a:latin typeface="Arial" charset="0"/>
                <a:ea typeface="Arial" charset="0"/>
                <a:cs typeface="Arial" charset="0"/>
              </a:rPr>
              <a:t>?</a:t>
            </a:r>
          </a:p>
        </p:txBody>
      </p:sp>
      <p:sp>
        <p:nvSpPr>
          <p:cNvPr id="5" name="Plassholder for diagram 4"/>
          <p:cNvSpPr>
            <a:spLocks noGrp="1"/>
          </p:cNvSpPr>
          <p:nvPr>
            <p:ph type="chart" sz="quarter" idx="11"/>
          </p:nvPr>
        </p:nvSpPr>
        <p:spPr>
          <a:xfrm>
            <a:off x="4475163" y="836613"/>
            <a:ext cx="6913562" cy="5074405"/>
          </a:xfrm>
          <a:prstGeom prst="rect">
            <a:avLst/>
          </a:prstGeom>
        </p:spPr>
        <p:txBody>
          <a:bodyPr>
            <a:normAutofit/>
          </a:bodyPr>
          <a:lstStyle>
            <a:lvl1pPr marL="407988" indent="-396875">
              <a:tabLst/>
              <a:defRPr sz="1400">
                <a:solidFill>
                  <a:schemeClr val="accent6"/>
                </a:solidFill>
              </a:defRPr>
            </a:lvl1pPr>
            <a:lvl2pPr marL="457200" indent="0">
              <a:buNone/>
              <a:defRPr/>
            </a:lvl2pPr>
          </a:lstStyle>
          <a:p>
            <a:r>
              <a:rPr lang="nb-NO"/>
              <a:t>Klikk ikonet for å legge til et diagram</a:t>
            </a:r>
          </a:p>
        </p:txBody>
      </p:sp>
      <p:sp>
        <p:nvSpPr>
          <p:cNvPr id="11" name="Ellipse 10"/>
          <p:cNvSpPr/>
          <p:nvPr userDrawn="1"/>
        </p:nvSpPr>
        <p:spPr>
          <a:xfrm>
            <a:off x="4505297"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5867109" y="6101395"/>
            <a:ext cx="5521615" cy="525982"/>
          </a:xfrm>
          <a:prstGeom prst="rect">
            <a:avLst/>
          </a:prstGeom>
        </p:spPr>
        <p:txBody>
          <a:bodyPr anchor="ctr">
            <a:normAutofit/>
          </a:bodyPr>
          <a:lstStyle>
            <a:lvl1pPr marL="0" indent="0">
              <a:buNone/>
              <a:defRPr sz="800">
                <a:solidFill>
                  <a:schemeClr val="accent6"/>
                </a:solidFill>
              </a:defRPr>
            </a:lvl1pPr>
          </a:lstStyle>
          <a:p>
            <a:pPr lvl="0"/>
            <a:r>
              <a:rPr lang="nb-NO"/>
              <a:t>Skriv inn spørsmålet</a:t>
            </a:r>
          </a:p>
        </p:txBody>
      </p:sp>
      <p:sp>
        <p:nvSpPr>
          <p:cNvPr id="23" name="Plassholder for tekst 21">
            <a:extLst>
              <a:ext uri="{FF2B5EF4-FFF2-40B4-BE49-F238E27FC236}">
                <a16:creationId xmlns:a16="http://schemas.microsoft.com/office/drawing/2014/main" id="{E930AC73-380A-154C-8CB8-F8135A28EE02}"/>
              </a:ext>
            </a:extLst>
          </p:cNvPr>
          <p:cNvSpPr>
            <a:spLocks noGrp="1"/>
          </p:cNvSpPr>
          <p:nvPr userDrawn="1">
            <p:ph type="body" sz="quarter" idx="13" hasCustomPrompt="1"/>
          </p:nvPr>
        </p:nvSpPr>
        <p:spPr>
          <a:xfrm>
            <a:off x="4779785" y="6242474"/>
            <a:ext cx="680275" cy="249044"/>
          </a:xfrm>
          <a:prstGeom prst="rect">
            <a:avLst/>
          </a:prstGeom>
        </p:spPr>
        <p:txBody>
          <a:bodyPr anchor="ctr">
            <a:noAutofit/>
          </a:bodyPr>
          <a:lstStyle>
            <a:lvl1pPr marL="0" indent="0" algn="l">
              <a:buNone/>
              <a:defRPr sz="800">
                <a:solidFill>
                  <a:schemeClr val="accent6"/>
                </a:solidFill>
              </a:defRPr>
            </a:lvl1pPr>
          </a:lstStyle>
          <a:p>
            <a:pPr lvl="0"/>
            <a:r>
              <a:rPr lang="nb-NO"/>
              <a:t>Skriv n</a:t>
            </a:r>
          </a:p>
        </p:txBody>
      </p:sp>
      <p:sp>
        <p:nvSpPr>
          <p:cNvPr id="3" name="Slide Number Placeholder 4">
            <a:extLst>
              <a:ext uri="{FF2B5EF4-FFF2-40B4-BE49-F238E27FC236}">
                <a16:creationId xmlns:a16="http://schemas.microsoft.com/office/drawing/2014/main" id="{8DBA8DB9-5D0C-46BC-5B35-72FB756D15D2}"/>
              </a:ext>
            </a:extLst>
          </p:cNvPr>
          <p:cNvSpPr>
            <a:spLocks noGrp="1"/>
          </p:cNvSpPr>
          <p:nvPr>
            <p:ph type="sldNum" sz="quarter" idx="14"/>
          </p:nvPr>
        </p:nvSpPr>
        <p:spPr>
          <a:xfrm>
            <a:off x="5751808" y="6534854"/>
            <a:ext cx="688383" cy="323146"/>
          </a:xfrm>
        </p:spPr>
        <p:txBody>
          <a:bodyPr/>
          <a:lstStyle/>
          <a:p>
            <a:fld id="{2A7D75EB-BD23-FF4F-80AE-955DA86030AC}" type="slidenum">
              <a:rPr lang="nb-NO" smtClean="0"/>
              <a:t>‹nr.›</a:t>
            </a:fld>
            <a:endParaRPr lang="nb-NO"/>
          </a:p>
        </p:txBody>
      </p:sp>
      <p:sp>
        <p:nvSpPr>
          <p:cNvPr id="10" name="Friform 9">
            <a:extLst>
              <a:ext uri="{FF2B5EF4-FFF2-40B4-BE49-F238E27FC236}">
                <a16:creationId xmlns:a16="http://schemas.microsoft.com/office/drawing/2014/main" id="{31FC02F7-4932-B3A6-639D-7CFB90C37926}"/>
              </a:ext>
            </a:extLst>
          </p:cNvPr>
          <p:cNvSpPr/>
          <p:nvPr userDrawn="1"/>
        </p:nvSpPr>
        <p:spPr>
          <a:xfrm rot="4928432">
            <a:off x="-1742039" y="739229"/>
            <a:ext cx="4312807" cy="4615215"/>
          </a:xfrm>
          <a:custGeom>
            <a:avLst/>
            <a:gdLst>
              <a:gd name="connsiteX0" fmla="*/ 3225497 w 4312807"/>
              <a:gd name="connsiteY0" fmla="*/ 1138375 h 4615215"/>
              <a:gd name="connsiteX1" fmla="*/ 4312807 w 4312807"/>
              <a:gd name="connsiteY1" fmla="*/ 2225685 h 4615215"/>
              <a:gd name="connsiteX2" fmla="*/ 3444628 w 4312807"/>
              <a:gd name="connsiteY2" fmla="*/ 3290905 h 4615215"/>
              <a:gd name="connsiteX3" fmla="*/ 3424331 w 4312807"/>
              <a:gd name="connsiteY3" fmla="*/ 3294003 h 4615215"/>
              <a:gd name="connsiteX4" fmla="*/ 3441522 w 4312807"/>
              <a:gd name="connsiteY4" fmla="*/ 3227148 h 4615215"/>
              <a:gd name="connsiteX5" fmla="*/ 3476840 w 4312807"/>
              <a:gd name="connsiteY5" fmla="*/ 2876795 h 4615215"/>
              <a:gd name="connsiteX6" fmla="*/ 2710387 w 4312807"/>
              <a:gd name="connsiteY6" fmla="*/ 1435270 h 4615215"/>
              <a:gd name="connsiteX7" fmla="*/ 2577129 w 4312807"/>
              <a:gd name="connsiteY7" fmla="*/ 1354313 h 4615215"/>
              <a:gd name="connsiteX8" fmla="*/ 2617572 w 4312807"/>
              <a:gd name="connsiteY8" fmla="*/ 1324071 h 4615215"/>
              <a:gd name="connsiteX9" fmla="*/ 3225497 w 4312807"/>
              <a:gd name="connsiteY9" fmla="*/ 1138375 h 4615215"/>
              <a:gd name="connsiteX10" fmla="*/ 1738420 w 4312807"/>
              <a:gd name="connsiteY10" fmla="*/ 1138375 h 4615215"/>
              <a:gd name="connsiteX11" fmla="*/ 2567054 w 4312807"/>
              <a:gd name="connsiteY11" fmla="*/ 1348193 h 4615215"/>
              <a:gd name="connsiteX12" fmla="*/ 2577129 w 4312807"/>
              <a:gd name="connsiteY12" fmla="*/ 1354313 h 4615215"/>
              <a:gd name="connsiteX13" fmla="*/ 2533867 w 4312807"/>
              <a:gd name="connsiteY13" fmla="*/ 1386664 h 4615215"/>
              <a:gd name="connsiteX14" fmla="*/ 2138187 w 4312807"/>
              <a:gd name="connsiteY14" fmla="*/ 2225685 h 4615215"/>
              <a:gd name="connsiteX15" fmla="*/ 3225497 w 4312807"/>
              <a:gd name="connsiteY15" fmla="*/ 3312995 h 4615215"/>
              <a:gd name="connsiteX16" fmla="*/ 3336668 w 4312807"/>
              <a:gd name="connsiteY16" fmla="*/ 3307382 h 4615215"/>
              <a:gd name="connsiteX17" fmla="*/ 3424331 w 4312807"/>
              <a:gd name="connsiteY17" fmla="*/ 3294003 h 4615215"/>
              <a:gd name="connsiteX18" fmla="*/ 3398684 w 4312807"/>
              <a:gd name="connsiteY18" fmla="*/ 3393748 h 4615215"/>
              <a:gd name="connsiteX19" fmla="*/ 1738420 w 4312807"/>
              <a:gd name="connsiteY19" fmla="*/ 4615215 h 4615215"/>
              <a:gd name="connsiteX20" fmla="*/ 0 w 4312807"/>
              <a:gd name="connsiteY20" fmla="*/ 2876795 h 4615215"/>
              <a:gd name="connsiteX21" fmla="*/ 1738420 w 4312807"/>
              <a:gd name="connsiteY21" fmla="*/ 1138375 h 4615215"/>
              <a:gd name="connsiteX22" fmla="*/ 1989932 w 4312807"/>
              <a:gd name="connsiteY22" fmla="*/ 0 h 4615215"/>
              <a:gd name="connsiteX23" fmla="*/ 2417236 w 4312807"/>
              <a:gd name="connsiteY23" fmla="*/ 427304 h 4615215"/>
              <a:gd name="connsiteX24" fmla="*/ 1989932 w 4312807"/>
              <a:gd name="connsiteY24" fmla="*/ 854608 h 4615215"/>
              <a:gd name="connsiteX25" fmla="*/ 1562628 w 4312807"/>
              <a:gd name="connsiteY25" fmla="*/ 427304 h 4615215"/>
              <a:gd name="connsiteX26" fmla="*/ 1989932 w 4312807"/>
              <a:gd name="connsiteY26" fmla="*/ 0 h 461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12807" h="4615215">
                <a:moveTo>
                  <a:pt x="3225497" y="1138375"/>
                </a:moveTo>
                <a:cubicBezTo>
                  <a:pt x="3826002" y="1138375"/>
                  <a:pt x="4312807" y="1625180"/>
                  <a:pt x="4312807" y="2225685"/>
                </a:cubicBezTo>
                <a:cubicBezTo>
                  <a:pt x="4312807" y="2751127"/>
                  <a:pt x="3940097" y="3189517"/>
                  <a:pt x="3444628" y="3290905"/>
                </a:cubicBezTo>
                <a:lnTo>
                  <a:pt x="3424331" y="3294003"/>
                </a:lnTo>
                <a:lnTo>
                  <a:pt x="3441522" y="3227148"/>
                </a:lnTo>
                <a:cubicBezTo>
                  <a:pt x="3464679" y="3113981"/>
                  <a:pt x="3476840" y="2996808"/>
                  <a:pt x="3476840" y="2876795"/>
                </a:cubicBezTo>
                <a:cubicBezTo>
                  <a:pt x="3476840" y="2276731"/>
                  <a:pt x="3172810" y="1747677"/>
                  <a:pt x="2710387" y="1435270"/>
                </a:cubicBezTo>
                <a:lnTo>
                  <a:pt x="2577129" y="1354313"/>
                </a:lnTo>
                <a:lnTo>
                  <a:pt x="2617572" y="1324071"/>
                </a:lnTo>
                <a:cubicBezTo>
                  <a:pt x="2791107" y="1206832"/>
                  <a:pt x="3000308" y="1138375"/>
                  <a:pt x="3225497" y="1138375"/>
                </a:cubicBezTo>
                <a:close/>
                <a:moveTo>
                  <a:pt x="1738420" y="1138375"/>
                </a:moveTo>
                <a:cubicBezTo>
                  <a:pt x="2038452" y="1138375"/>
                  <a:pt x="2320732" y="1214383"/>
                  <a:pt x="2567054" y="1348193"/>
                </a:cubicBezTo>
                <a:lnTo>
                  <a:pt x="2577129" y="1354313"/>
                </a:lnTo>
                <a:lnTo>
                  <a:pt x="2533867" y="1386664"/>
                </a:lnTo>
                <a:cubicBezTo>
                  <a:pt x="2292215" y="1586093"/>
                  <a:pt x="2138187" y="1887901"/>
                  <a:pt x="2138187" y="2225685"/>
                </a:cubicBezTo>
                <a:cubicBezTo>
                  <a:pt x="2138187" y="2826190"/>
                  <a:pt x="2624992" y="3312995"/>
                  <a:pt x="3225497" y="3312995"/>
                </a:cubicBezTo>
                <a:cubicBezTo>
                  <a:pt x="3263029" y="3312995"/>
                  <a:pt x="3300116" y="3311094"/>
                  <a:pt x="3336668" y="3307382"/>
                </a:cubicBezTo>
                <a:lnTo>
                  <a:pt x="3424331" y="3294003"/>
                </a:lnTo>
                <a:lnTo>
                  <a:pt x="3398684" y="3393748"/>
                </a:lnTo>
                <a:cubicBezTo>
                  <a:pt x="3178580" y="4101404"/>
                  <a:pt x="2518504" y="4615215"/>
                  <a:pt x="1738420" y="4615215"/>
                </a:cubicBezTo>
                <a:cubicBezTo>
                  <a:pt x="778317" y="4615215"/>
                  <a:pt x="0" y="3836898"/>
                  <a:pt x="0" y="2876795"/>
                </a:cubicBezTo>
                <a:cubicBezTo>
                  <a:pt x="0" y="1916692"/>
                  <a:pt x="778317" y="1138375"/>
                  <a:pt x="1738420" y="1138375"/>
                </a:cubicBezTo>
                <a:close/>
                <a:moveTo>
                  <a:pt x="1989932" y="0"/>
                </a:moveTo>
                <a:cubicBezTo>
                  <a:pt x="2225925" y="0"/>
                  <a:pt x="2417236" y="191311"/>
                  <a:pt x="2417236" y="427304"/>
                </a:cubicBezTo>
                <a:cubicBezTo>
                  <a:pt x="2417236" y="663297"/>
                  <a:pt x="2225925" y="854608"/>
                  <a:pt x="1989932" y="854608"/>
                </a:cubicBezTo>
                <a:cubicBezTo>
                  <a:pt x="1753939" y="854608"/>
                  <a:pt x="1562628" y="663297"/>
                  <a:pt x="1562628" y="427304"/>
                </a:cubicBezTo>
                <a:cubicBezTo>
                  <a:pt x="1562628" y="191311"/>
                  <a:pt x="1753939" y="0"/>
                  <a:pt x="1989932" y="0"/>
                </a:cubicBezTo>
                <a:close/>
              </a:path>
            </a:pathLst>
          </a:custGeom>
          <a:solidFill>
            <a:schemeClr val="tx2">
              <a:alpha val="86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tekst 5">
            <a:extLst>
              <a:ext uri="{FF2B5EF4-FFF2-40B4-BE49-F238E27FC236}">
                <a16:creationId xmlns:a16="http://schemas.microsoft.com/office/drawing/2014/main" id="{12618208-8A0F-2347-986C-88A97F3A82A2}"/>
              </a:ext>
            </a:extLst>
          </p:cNvPr>
          <p:cNvSpPr>
            <a:spLocks noGrp="1"/>
          </p:cNvSpPr>
          <p:nvPr>
            <p:ph type="body" sz="quarter" idx="15" hasCustomPrompt="1"/>
          </p:nvPr>
        </p:nvSpPr>
        <p:spPr>
          <a:xfrm>
            <a:off x="839788" y="836614"/>
            <a:ext cx="2879725" cy="2592386"/>
          </a:xfrm>
          <a:prstGeom prst="rect">
            <a:avLst/>
          </a:prstGeom>
        </p:spPr>
        <p:txBody>
          <a:bodyPr/>
          <a:lstStyle>
            <a:lvl1pPr marL="0" indent="0">
              <a:buNone/>
              <a:defRPr sz="2000" b="1">
                <a:latin typeface="Century Gothic" panose="020B0502020202020204" pitchFamily="34" charset="0"/>
              </a:defRPr>
            </a:lvl1pPr>
          </a:lstStyle>
          <a:p>
            <a:pPr lvl="0"/>
            <a:r>
              <a:rPr lang="nb-NO"/>
              <a:t>Viktigste innsikt på denne sliden i denne boksen. Analysen under i tekstboks, font 10 eller 12</a:t>
            </a:r>
          </a:p>
        </p:txBody>
      </p:sp>
    </p:spTree>
    <p:extLst>
      <p:ext uri="{BB962C8B-B14F-4D97-AF65-F5344CB8AC3E}">
        <p14:creationId xmlns:p14="http://schemas.microsoft.com/office/powerpoint/2010/main" val="2408810839"/>
      </p:ext>
    </p:extLst>
  </p:cSld>
  <p:clrMapOvr>
    <a:masterClrMapping/>
  </p:clrMapOvr>
  <p:transition>
    <p:fade/>
  </p:transition>
  <p:extLst>
    <p:ext uri="{DCECCB84-F9BA-43D5-87BE-67443E8EF086}">
      <p15:sldGuideLst xmlns:p15="http://schemas.microsoft.com/office/powerpoint/2012/main">
        <p15:guide id="4" pos="2570">
          <p15:clr>
            <a:srgbClr val="FBAE40"/>
          </p15:clr>
        </p15:guide>
        <p15:guide id="5" pos="2343" userDrawn="1">
          <p15:clr>
            <a:srgbClr val="FBAE40"/>
          </p15:clr>
        </p15:guide>
        <p15:guide id="6" orient="horz" pos="52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ikk_to graf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3DD358-87A3-214D-BA7B-74F35A46BAAB}"/>
              </a:ext>
            </a:extLst>
          </p:cNvPr>
          <p:cNvSpPr>
            <a:spLocks noGrp="1"/>
          </p:cNvSpPr>
          <p:nvPr>
            <p:ph type="title"/>
          </p:nvPr>
        </p:nvSpPr>
        <p:spPr>
          <a:xfrm>
            <a:off x="813868" y="357034"/>
            <a:ext cx="10515600"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B42E6F7-96BC-EA45-9185-597091B9C82B}"/>
              </a:ext>
            </a:extLst>
          </p:cNvPr>
          <p:cNvSpPr>
            <a:spLocks noGrp="1"/>
          </p:cNvSpPr>
          <p:nvPr>
            <p:ph type="sldNum" sz="quarter" idx="10"/>
          </p:nvPr>
        </p:nvSpPr>
        <p:spPr/>
        <p:txBody>
          <a:bodyPr/>
          <a:lstStyle/>
          <a:p>
            <a:fld id="{2A7D75EB-BD23-FF4F-80AE-955DA86030AC}" type="slidenum">
              <a:rPr lang="nb-NO" smtClean="0"/>
              <a:pPr/>
              <a:t>‹nr.›</a:t>
            </a:fld>
            <a:endParaRPr lang="nb-NO"/>
          </a:p>
        </p:txBody>
      </p:sp>
      <p:sp>
        <p:nvSpPr>
          <p:cNvPr id="7" name="Plassholder for tekst 8">
            <a:extLst>
              <a:ext uri="{FF2B5EF4-FFF2-40B4-BE49-F238E27FC236}">
                <a16:creationId xmlns:a16="http://schemas.microsoft.com/office/drawing/2014/main" id="{178756E4-8456-5748-AC8B-B35E92CC7FD1}"/>
              </a:ext>
            </a:extLst>
          </p:cNvPr>
          <p:cNvSpPr>
            <a:spLocks noGrp="1"/>
          </p:cNvSpPr>
          <p:nvPr>
            <p:ph type="body" sz="quarter" idx="14" hasCustomPrompt="1"/>
          </p:nvPr>
        </p:nvSpPr>
        <p:spPr>
          <a:xfrm>
            <a:off x="8112125" y="1558925"/>
            <a:ext cx="3240088" cy="307475"/>
          </a:xfrm>
          <a:prstGeom prst="rect">
            <a:avLst/>
          </a:prstGeom>
        </p:spPr>
        <p:txBody>
          <a:bodyPr>
            <a:normAutofit/>
          </a:bodyPr>
          <a:lstStyle>
            <a:lvl1pPr marL="0" indent="0">
              <a:buNone/>
              <a:defRPr sz="1050" b="1">
                <a:solidFill>
                  <a:schemeClr val="accent6"/>
                </a:solidFill>
              </a:defRPr>
            </a:lvl1pPr>
          </a:lstStyle>
          <a:p>
            <a:pPr lvl="0"/>
            <a:r>
              <a:rPr lang="nb-NO"/>
              <a:t>Overskrift på sidegraf</a:t>
            </a:r>
          </a:p>
        </p:txBody>
      </p:sp>
      <p:sp>
        <p:nvSpPr>
          <p:cNvPr id="5" name="Plassholder for tekst 21">
            <a:extLst>
              <a:ext uri="{FF2B5EF4-FFF2-40B4-BE49-F238E27FC236}">
                <a16:creationId xmlns:a16="http://schemas.microsoft.com/office/drawing/2014/main" id="{BC68263C-BFAB-F2D2-2B18-62830BFEFEE8}"/>
              </a:ext>
            </a:extLst>
          </p:cNvPr>
          <p:cNvSpPr>
            <a:spLocks noGrp="1"/>
          </p:cNvSpPr>
          <p:nvPr>
            <p:ph type="body" sz="quarter" idx="12" hasCustomPrompt="1"/>
          </p:nvPr>
        </p:nvSpPr>
        <p:spPr>
          <a:xfrm>
            <a:off x="2195223" y="6101395"/>
            <a:ext cx="9193502" cy="525982"/>
          </a:xfrm>
          <a:prstGeom prst="rect">
            <a:avLst/>
          </a:prstGeom>
        </p:spPr>
        <p:txBody>
          <a:bodyPr anchor="ctr">
            <a:normAutofit/>
          </a:bodyPr>
          <a:lstStyle>
            <a:lvl1pPr marL="0" indent="0">
              <a:buNone/>
              <a:defRPr sz="800">
                <a:solidFill>
                  <a:schemeClr val="accent6"/>
                </a:solidFill>
              </a:defRPr>
            </a:lvl1pPr>
          </a:lstStyle>
          <a:p>
            <a:pPr lvl="0"/>
            <a:r>
              <a:rPr lang="nb-NO"/>
              <a:t>Skriv inn spørsmålet</a:t>
            </a:r>
          </a:p>
        </p:txBody>
      </p:sp>
      <p:sp>
        <p:nvSpPr>
          <p:cNvPr id="8" name="Ellipse 7">
            <a:extLst>
              <a:ext uri="{FF2B5EF4-FFF2-40B4-BE49-F238E27FC236}">
                <a16:creationId xmlns:a16="http://schemas.microsoft.com/office/drawing/2014/main" id="{848E9362-D444-9964-5A3B-34B8D4F9C3DF}"/>
              </a:ext>
            </a:extLst>
          </p:cNvPr>
          <p:cNvSpPr/>
          <p:nvPr userDrawn="1"/>
        </p:nvSpPr>
        <p:spPr>
          <a:xfrm>
            <a:off x="1884209" y="6242474"/>
            <a:ext cx="249044" cy="249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nb-NO" sz="800">
                <a:solidFill>
                  <a:schemeClr val="accent6"/>
                </a:solidFill>
                <a:latin typeface="Arial" charset="0"/>
                <a:ea typeface="Arial" charset="0"/>
                <a:cs typeface="Arial" charset="0"/>
              </a:rPr>
              <a:t>?</a:t>
            </a:r>
          </a:p>
        </p:txBody>
      </p:sp>
      <p:sp>
        <p:nvSpPr>
          <p:cNvPr id="9" name="Plassholder for tekst 21">
            <a:extLst>
              <a:ext uri="{FF2B5EF4-FFF2-40B4-BE49-F238E27FC236}">
                <a16:creationId xmlns:a16="http://schemas.microsoft.com/office/drawing/2014/main" id="{6D5E6552-AB10-DC21-57E7-D18E6104EC67}"/>
              </a:ext>
            </a:extLst>
          </p:cNvPr>
          <p:cNvSpPr>
            <a:spLocks noGrp="1"/>
          </p:cNvSpPr>
          <p:nvPr>
            <p:ph type="body" sz="quarter" idx="13" hasCustomPrompt="1"/>
          </p:nvPr>
        </p:nvSpPr>
        <p:spPr>
          <a:xfrm>
            <a:off x="1100927" y="6242474"/>
            <a:ext cx="680275" cy="249044"/>
          </a:xfrm>
          <a:prstGeom prst="rect">
            <a:avLst/>
          </a:prstGeom>
        </p:spPr>
        <p:txBody>
          <a:bodyPr anchor="ctr">
            <a:noAutofit/>
          </a:bodyPr>
          <a:lstStyle>
            <a:lvl1pPr marL="0" indent="0" algn="l">
              <a:buNone/>
              <a:defRPr sz="800">
                <a:solidFill>
                  <a:schemeClr val="accent6"/>
                </a:solidFill>
              </a:defRPr>
            </a:lvl1pPr>
          </a:lstStyle>
          <a:p>
            <a:pPr lvl="0"/>
            <a:r>
              <a:rPr lang="nb-NO"/>
              <a:t>Skriv n</a:t>
            </a:r>
          </a:p>
        </p:txBody>
      </p:sp>
      <p:sp>
        <p:nvSpPr>
          <p:cNvPr id="12" name="Ellipse 11">
            <a:extLst>
              <a:ext uri="{FF2B5EF4-FFF2-40B4-BE49-F238E27FC236}">
                <a16:creationId xmlns:a16="http://schemas.microsoft.com/office/drawing/2014/main" id="{C36EB201-0691-BF8E-3B92-F37A9B5D16CE}"/>
              </a:ext>
            </a:extLst>
          </p:cNvPr>
          <p:cNvSpPr/>
          <p:nvPr userDrawn="1"/>
        </p:nvSpPr>
        <p:spPr>
          <a:xfrm>
            <a:off x="816576" y="6242474"/>
            <a:ext cx="244736" cy="24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nb-NO" sz="800">
                <a:solidFill>
                  <a:schemeClr val="accent6"/>
                </a:solidFill>
                <a:latin typeface="Arial" charset="0"/>
                <a:ea typeface="Arial" charset="0"/>
                <a:cs typeface="Arial" charset="0"/>
              </a:rPr>
              <a:t>n=</a:t>
            </a:r>
          </a:p>
        </p:txBody>
      </p:sp>
      <p:sp>
        <p:nvSpPr>
          <p:cNvPr id="14" name="Plassholder for diagram 13">
            <a:extLst>
              <a:ext uri="{FF2B5EF4-FFF2-40B4-BE49-F238E27FC236}">
                <a16:creationId xmlns:a16="http://schemas.microsoft.com/office/drawing/2014/main" id="{2DA2E6E1-7114-2432-195F-366309247FE3}"/>
              </a:ext>
            </a:extLst>
          </p:cNvPr>
          <p:cNvSpPr>
            <a:spLocks noGrp="1"/>
          </p:cNvSpPr>
          <p:nvPr>
            <p:ph type="chart" sz="quarter" idx="17"/>
          </p:nvPr>
        </p:nvSpPr>
        <p:spPr>
          <a:xfrm>
            <a:off x="815975" y="1558925"/>
            <a:ext cx="6900863" cy="4219575"/>
          </a:xfrm>
          <a:prstGeom prst="rect">
            <a:avLst/>
          </a:prstGeom>
        </p:spPr>
        <p:txBody>
          <a:bodyPr/>
          <a:lstStyle/>
          <a:p>
            <a:r>
              <a:rPr lang="nb-NO"/>
              <a:t>Klikk ikonet for å legge til et diagram</a:t>
            </a:r>
          </a:p>
        </p:txBody>
      </p:sp>
      <p:sp>
        <p:nvSpPr>
          <p:cNvPr id="16" name="Plassholder for diagram 15">
            <a:extLst>
              <a:ext uri="{FF2B5EF4-FFF2-40B4-BE49-F238E27FC236}">
                <a16:creationId xmlns:a16="http://schemas.microsoft.com/office/drawing/2014/main" id="{D05E113C-3EDA-C73A-53C4-D57B3BD6F5A0}"/>
              </a:ext>
            </a:extLst>
          </p:cNvPr>
          <p:cNvSpPr>
            <a:spLocks noGrp="1"/>
          </p:cNvSpPr>
          <p:nvPr>
            <p:ph type="chart" sz="quarter" idx="18"/>
          </p:nvPr>
        </p:nvSpPr>
        <p:spPr>
          <a:xfrm>
            <a:off x="8112125" y="2060449"/>
            <a:ext cx="3276600" cy="3718052"/>
          </a:xfrm>
          <a:prstGeom prst="rect">
            <a:avLst/>
          </a:prstGeom>
        </p:spPr>
        <p:txBody>
          <a:bodyPr/>
          <a:lstStyle/>
          <a:p>
            <a:r>
              <a:rPr lang="nb-NO"/>
              <a:t>Klikk ikonet for å legge til et diagram</a:t>
            </a:r>
          </a:p>
        </p:txBody>
      </p:sp>
    </p:spTree>
    <p:extLst>
      <p:ext uri="{BB962C8B-B14F-4D97-AF65-F5344CB8AC3E}">
        <p14:creationId xmlns:p14="http://schemas.microsoft.com/office/powerpoint/2010/main" val="116086763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ubban-style_stor overskrift, skarpt innhold. Venst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A7D75EB-BD23-FF4F-80AE-955DA86030AC}" type="slidenum">
              <a:rPr lang="nb-NO" smtClean="0"/>
              <a:t>‹nr.›</a:t>
            </a:fld>
            <a:endParaRPr lang="nb-NO"/>
          </a:p>
        </p:txBody>
      </p:sp>
      <p:pic>
        <p:nvPicPr>
          <p:cNvPr id="4" name="Bilde 3">
            <a:extLst>
              <a:ext uri="{FF2B5EF4-FFF2-40B4-BE49-F238E27FC236}">
                <a16:creationId xmlns:a16="http://schemas.microsoft.com/office/drawing/2014/main" id="{1B27C51F-03F6-9AAB-A9D3-4C712D0A45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7" name="Plassholder for tekst 6">
            <a:extLst>
              <a:ext uri="{FF2B5EF4-FFF2-40B4-BE49-F238E27FC236}">
                <a16:creationId xmlns:a16="http://schemas.microsoft.com/office/drawing/2014/main" id="{4DEB1124-23B5-F5FE-AF8F-22A0CC24BF4E}"/>
              </a:ext>
            </a:extLst>
          </p:cNvPr>
          <p:cNvSpPr>
            <a:spLocks noGrp="1"/>
          </p:cNvSpPr>
          <p:nvPr>
            <p:ph type="body" sz="quarter" idx="13" hasCustomPrompt="1"/>
          </p:nvPr>
        </p:nvSpPr>
        <p:spPr>
          <a:xfrm>
            <a:off x="803275" y="1557338"/>
            <a:ext cx="6913563" cy="1086471"/>
          </a:xfrm>
          <a:prstGeom prst="rect">
            <a:avLst/>
          </a:prstGeom>
        </p:spPr>
        <p:txBody>
          <a:bodyPr/>
          <a:lstStyle>
            <a:lvl1pPr marL="0" indent="0">
              <a:buNone/>
              <a:defRPr sz="3600" b="1">
                <a:latin typeface="Century Gothic" panose="020B0502020202020204" pitchFamily="34" charset="0"/>
              </a:defRPr>
            </a:lvl1pPr>
          </a:lstStyle>
          <a:p>
            <a:pPr lvl="0"/>
            <a:r>
              <a:rPr lang="nb-NO"/>
              <a:t>Stor, tydelig og iøynefallende overskrift</a:t>
            </a:r>
          </a:p>
        </p:txBody>
      </p:sp>
      <p:sp>
        <p:nvSpPr>
          <p:cNvPr id="10" name="Plassholder for tekst 9">
            <a:extLst>
              <a:ext uri="{FF2B5EF4-FFF2-40B4-BE49-F238E27FC236}">
                <a16:creationId xmlns:a16="http://schemas.microsoft.com/office/drawing/2014/main" id="{5BB651D6-79E0-513C-8363-8BA894259D6D}"/>
              </a:ext>
            </a:extLst>
          </p:cNvPr>
          <p:cNvSpPr>
            <a:spLocks noGrp="1"/>
          </p:cNvSpPr>
          <p:nvPr>
            <p:ph type="body" sz="quarter" idx="14" hasCustomPrompt="1"/>
          </p:nvPr>
        </p:nvSpPr>
        <p:spPr>
          <a:xfrm>
            <a:off x="803275" y="3041650"/>
            <a:ext cx="6913563" cy="1788767"/>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solidFill>
                  <a:schemeClr val="accent6"/>
                </a:solidFill>
              </a:defRPr>
            </a:lvl1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nb-NO"/>
              <a:t>Tekst eller graf settes inn her. Bilde eller luft i siste spalte til høyre. Husk god linjeavstand i teksten (minimum 1). Opprett din egen tekstboks for full kontroll.  </a:t>
            </a:r>
          </a:p>
          <a:p>
            <a:pPr lvl="0"/>
            <a:r>
              <a:rPr lang="nb-NO"/>
              <a:t> spalte til høyre. </a:t>
            </a:r>
          </a:p>
        </p:txBody>
      </p:sp>
    </p:spTree>
    <p:extLst>
      <p:ext uri="{BB962C8B-B14F-4D97-AF65-F5344CB8AC3E}">
        <p14:creationId xmlns:p14="http://schemas.microsoft.com/office/powerpoint/2010/main" val="131029437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ubban-style_stor overskrift, skarpt innhold. høy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A7D75EB-BD23-FF4F-80AE-955DA86030AC}" type="slidenum">
              <a:rPr lang="nb-NO" smtClean="0"/>
              <a:t>‹nr.›</a:t>
            </a:fld>
            <a:endParaRPr lang="nb-NO"/>
          </a:p>
        </p:txBody>
      </p:sp>
      <p:pic>
        <p:nvPicPr>
          <p:cNvPr id="4" name="Bilde 3">
            <a:extLst>
              <a:ext uri="{FF2B5EF4-FFF2-40B4-BE49-F238E27FC236}">
                <a16:creationId xmlns:a16="http://schemas.microsoft.com/office/drawing/2014/main" id="{1B27C51F-03F6-9AAB-A9D3-4C712D0A45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7" name="Plassholder for tekst 6">
            <a:extLst>
              <a:ext uri="{FF2B5EF4-FFF2-40B4-BE49-F238E27FC236}">
                <a16:creationId xmlns:a16="http://schemas.microsoft.com/office/drawing/2014/main" id="{4DEB1124-23B5-F5FE-AF8F-22A0CC24BF4E}"/>
              </a:ext>
            </a:extLst>
          </p:cNvPr>
          <p:cNvSpPr>
            <a:spLocks noGrp="1"/>
          </p:cNvSpPr>
          <p:nvPr>
            <p:ph type="body" sz="quarter" idx="13" hasCustomPrompt="1"/>
          </p:nvPr>
        </p:nvSpPr>
        <p:spPr>
          <a:xfrm>
            <a:off x="4475163" y="1557338"/>
            <a:ext cx="6913563" cy="1086471"/>
          </a:xfrm>
          <a:prstGeom prst="rect">
            <a:avLst/>
          </a:prstGeom>
        </p:spPr>
        <p:txBody>
          <a:bodyPr/>
          <a:lstStyle>
            <a:lvl1pPr marL="0" indent="0">
              <a:buNone/>
              <a:defRPr sz="3600" b="1">
                <a:latin typeface="Century Gothic" panose="020B0502020202020204" pitchFamily="34" charset="0"/>
              </a:defRPr>
            </a:lvl1pPr>
          </a:lstStyle>
          <a:p>
            <a:pPr lvl="0"/>
            <a:r>
              <a:rPr lang="nb-NO"/>
              <a:t>Stor, tydelig og iøynefallende overskrift</a:t>
            </a:r>
          </a:p>
        </p:txBody>
      </p:sp>
      <p:sp>
        <p:nvSpPr>
          <p:cNvPr id="10" name="Plassholder for tekst 9">
            <a:extLst>
              <a:ext uri="{FF2B5EF4-FFF2-40B4-BE49-F238E27FC236}">
                <a16:creationId xmlns:a16="http://schemas.microsoft.com/office/drawing/2014/main" id="{5BB651D6-79E0-513C-8363-8BA894259D6D}"/>
              </a:ext>
            </a:extLst>
          </p:cNvPr>
          <p:cNvSpPr>
            <a:spLocks noGrp="1"/>
          </p:cNvSpPr>
          <p:nvPr>
            <p:ph type="body" sz="quarter" idx="14" hasCustomPrompt="1"/>
          </p:nvPr>
        </p:nvSpPr>
        <p:spPr>
          <a:xfrm>
            <a:off x="4475163" y="3041650"/>
            <a:ext cx="6913563" cy="1788767"/>
          </a:xfrm>
          <a:prstGeom prst="rect">
            <a:avLst/>
          </a:prstGeom>
        </p:spPr>
        <p:txBody>
          <a:bodyPr/>
          <a:lstStyle>
            <a:lvl1pPr marL="0" indent="0">
              <a:lnSpc>
                <a:spcPct val="150000"/>
              </a:lnSpc>
              <a:buNone/>
              <a:defRPr>
                <a:solidFill>
                  <a:schemeClr val="accent6"/>
                </a:solidFill>
              </a:defRPr>
            </a:lvl1pPr>
          </a:lstStyle>
          <a:p>
            <a:pPr lvl="0"/>
            <a:r>
              <a:rPr lang="nb-NO"/>
              <a:t>Tekst eller graf settes inn her. Bilde eller luft i siste spalte til venstre. Husk god linjeavstand i teksten (minimum 1). Opprett din egen tekstboks for full kontroll.  </a:t>
            </a:r>
          </a:p>
        </p:txBody>
      </p:sp>
    </p:spTree>
    <p:extLst>
      <p:ext uri="{BB962C8B-B14F-4D97-AF65-F5344CB8AC3E}">
        <p14:creationId xmlns:p14="http://schemas.microsoft.com/office/powerpoint/2010/main" val="393591114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 blank + lys farget høyrespalt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AB3B59B-F4F3-1EFD-D04F-8D8128DC622B}"/>
              </a:ext>
            </a:extLst>
          </p:cNvPr>
          <p:cNvSpPr/>
          <p:nvPr userDrawn="1"/>
        </p:nvSpPr>
        <p:spPr>
          <a:xfrm>
            <a:off x="0" y="0"/>
            <a:ext cx="8112125"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803275" y="365126"/>
            <a:ext cx="6913563" cy="842312"/>
          </a:xfrm>
        </p:spPr>
        <p:txBody>
          <a:bodyPr/>
          <a:lstStyle/>
          <a:p>
            <a:r>
              <a:rPr lang="nb-NO"/>
              <a:t>Klikk for å redigere tittelstil</a:t>
            </a:r>
            <a:endParaRPr lang="en-US"/>
          </a:p>
        </p:txBody>
      </p:sp>
      <p:sp>
        <p:nvSpPr>
          <p:cNvPr id="5" name="Slide Number Placeholder 4"/>
          <p:cNvSpPr>
            <a:spLocks noGrp="1"/>
          </p:cNvSpPr>
          <p:nvPr>
            <p:ph type="sldNum" sz="quarter" idx="12"/>
          </p:nvPr>
        </p:nvSpPr>
        <p:spPr/>
        <p:txBody>
          <a:bodyPr/>
          <a:lstStyle/>
          <a:p>
            <a:fld id="{2A7D75EB-BD23-FF4F-80AE-955DA86030AC}" type="slidenum">
              <a:rPr lang="nb-NO" smtClean="0"/>
              <a:t>‹nr.›</a:t>
            </a:fld>
            <a:endParaRPr lang="nb-NO"/>
          </a:p>
        </p:txBody>
      </p:sp>
      <p:pic>
        <p:nvPicPr>
          <p:cNvPr id="4" name="Bilde 3">
            <a:extLst>
              <a:ext uri="{FF2B5EF4-FFF2-40B4-BE49-F238E27FC236}">
                <a16:creationId xmlns:a16="http://schemas.microsoft.com/office/drawing/2014/main" id="{1B27C51F-03F6-9AAB-A9D3-4C712D0A45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6" name="Friform 5">
            <a:extLst>
              <a:ext uri="{FF2B5EF4-FFF2-40B4-BE49-F238E27FC236}">
                <a16:creationId xmlns:a16="http://schemas.microsoft.com/office/drawing/2014/main" id="{12A887E9-F2C7-1378-2CB3-BABDFD89E56A}"/>
              </a:ext>
            </a:extLst>
          </p:cNvPr>
          <p:cNvSpPr/>
          <p:nvPr userDrawn="1"/>
        </p:nvSpPr>
        <p:spPr>
          <a:xfrm rot="4928432">
            <a:off x="8944515" y="930373"/>
            <a:ext cx="4312807" cy="4615215"/>
          </a:xfrm>
          <a:custGeom>
            <a:avLst/>
            <a:gdLst>
              <a:gd name="connsiteX0" fmla="*/ 3225497 w 4312807"/>
              <a:gd name="connsiteY0" fmla="*/ 1138375 h 4615215"/>
              <a:gd name="connsiteX1" fmla="*/ 4312807 w 4312807"/>
              <a:gd name="connsiteY1" fmla="*/ 2225685 h 4615215"/>
              <a:gd name="connsiteX2" fmla="*/ 3444628 w 4312807"/>
              <a:gd name="connsiteY2" fmla="*/ 3290905 h 4615215"/>
              <a:gd name="connsiteX3" fmla="*/ 3424331 w 4312807"/>
              <a:gd name="connsiteY3" fmla="*/ 3294003 h 4615215"/>
              <a:gd name="connsiteX4" fmla="*/ 3441522 w 4312807"/>
              <a:gd name="connsiteY4" fmla="*/ 3227148 h 4615215"/>
              <a:gd name="connsiteX5" fmla="*/ 3476840 w 4312807"/>
              <a:gd name="connsiteY5" fmla="*/ 2876795 h 4615215"/>
              <a:gd name="connsiteX6" fmla="*/ 2710387 w 4312807"/>
              <a:gd name="connsiteY6" fmla="*/ 1435270 h 4615215"/>
              <a:gd name="connsiteX7" fmla="*/ 2577129 w 4312807"/>
              <a:gd name="connsiteY7" fmla="*/ 1354313 h 4615215"/>
              <a:gd name="connsiteX8" fmla="*/ 2617572 w 4312807"/>
              <a:gd name="connsiteY8" fmla="*/ 1324071 h 4615215"/>
              <a:gd name="connsiteX9" fmla="*/ 3225497 w 4312807"/>
              <a:gd name="connsiteY9" fmla="*/ 1138375 h 4615215"/>
              <a:gd name="connsiteX10" fmla="*/ 1738420 w 4312807"/>
              <a:gd name="connsiteY10" fmla="*/ 1138375 h 4615215"/>
              <a:gd name="connsiteX11" fmla="*/ 2567054 w 4312807"/>
              <a:gd name="connsiteY11" fmla="*/ 1348193 h 4615215"/>
              <a:gd name="connsiteX12" fmla="*/ 2577129 w 4312807"/>
              <a:gd name="connsiteY12" fmla="*/ 1354313 h 4615215"/>
              <a:gd name="connsiteX13" fmla="*/ 2533867 w 4312807"/>
              <a:gd name="connsiteY13" fmla="*/ 1386664 h 4615215"/>
              <a:gd name="connsiteX14" fmla="*/ 2138187 w 4312807"/>
              <a:gd name="connsiteY14" fmla="*/ 2225685 h 4615215"/>
              <a:gd name="connsiteX15" fmla="*/ 3225497 w 4312807"/>
              <a:gd name="connsiteY15" fmla="*/ 3312995 h 4615215"/>
              <a:gd name="connsiteX16" fmla="*/ 3336668 w 4312807"/>
              <a:gd name="connsiteY16" fmla="*/ 3307382 h 4615215"/>
              <a:gd name="connsiteX17" fmla="*/ 3424331 w 4312807"/>
              <a:gd name="connsiteY17" fmla="*/ 3294003 h 4615215"/>
              <a:gd name="connsiteX18" fmla="*/ 3398684 w 4312807"/>
              <a:gd name="connsiteY18" fmla="*/ 3393748 h 4615215"/>
              <a:gd name="connsiteX19" fmla="*/ 1738420 w 4312807"/>
              <a:gd name="connsiteY19" fmla="*/ 4615215 h 4615215"/>
              <a:gd name="connsiteX20" fmla="*/ 0 w 4312807"/>
              <a:gd name="connsiteY20" fmla="*/ 2876795 h 4615215"/>
              <a:gd name="connsiteX21" fmla="*/ 1738420 w 4312807"/>
              <a:gd name="connsiteY21" fmla="*/ 1138375 h 4615215"/>
              <a:gd name="connsiteX22" fmla="*/ 1989932 w 4312807"/>
              <a:gd name="connsiteY22" fmla="*/ 0 h 4615215"/>
              <a:gd name="connsiteX23" fmla="*/ 2417236 w 4312807"/>
              <a:gd name="connsiteY23" fmla="*/ 427304 h 4615215"/>
              <a:gd name="connsiteX24" fmla="*/ 1989932 w 4312807"/>
              <a:gd name="connsiteY24" fmla="*/ 854608 h 4615215"/>
              <a:gd name="connsiteX25" fmla="*/ 1562628 w 4312807"/>
              <a:gd name="connsiteY25" fmla="*/ 427304 h 4615215"/>
              <a:gd name="connsiteX26" fmla="*/ 1989932 w 4312807"/>
              <a:gd name="connsiteY26" fmla="*/ 0 h 461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12807" h="4615215">
                <a:moveTo>
                  <a:pt x="3225497" y="1138375"/>
                </a:moveTo>
                <a:cubicBezTo>
                  <a:pt x="3826002" y="1138375"/>
                  <a:pt x="4312807" y="1625180"/>
                  <a:pt x="4312807" y="2225685"/>
                </a:cubicBezTo>
                <a:cubicBezTo>
                  <a:pt x="4312807" y="2751127"/>
                  <a:pt x="3940097" y="3189517"/>
                  <a:pt x="3444628" y="3290905"/>
                </a:cubicBezTo>
                <a:lnTo>
                  <a:pt x="3424331" y="3294003"/>
                </a:lnTo>
                <a:lnTo>
                  <a:pt x="3441522" y="3227148"/>
                </a:lnTo>
                <a:cubicBezTo>
                  <a:pt x="3464679" y="3113981"/>
                  <a:pt x="3476840" y="2996808"/>
                  <a:pt x="3476840" y="2876795"/>
                </a:cubicBezTo>
                <a:cubicBezTo>
                  <a:pt x="3476840" y="2276731"/>
                  <a:pt x="3172810" y="1747677"/>
                  <a:pt x="2710387" y="1435270"/>
                </a:cubicBezTo>
                <a:lnTo>
                  <a:pt x="2577129" y="1354313"/>
                </a:lnTo>
                <a:lnTo>
                  <a:pt x="2617572" y="1324071"/>
                </a:lnTo>
                <a:cubicBezTo>
                  <a:pt x="2791107" y="1206832"/>
                  <a:pt x="3000308" y="1138375"/>
                  <a:pt x="3225497" y="1138375"/>
                </a:cubicBezTo>
                <a:close/>
                <a:moveTo>
                  <a:pt x="1738420" y="1138375"/>
                </a:moveTo>
                <a:cubicBezTo>
                  <a:pt x="2038452" y="1138375"/>
                  <a:pt x="2320732" y="1214383"/>
                  <a:pt x="2567054" y="1348193"/>
                </a:cubicBezTo>
                <a:lnTo>
                  <a:pt x="2577129" y="1354313"/>
                </a:lnTo>
                <a:lnTo>
                  <a:pt x="2533867" y="1386664"/>
                </a:lnTo>
                <a:cubicBezTo>
                  <a:pt x="2292215" y="1586093"/>
                  <a:pt x="2138187" y="1887901"/>
                  <a:pt x="2138187" y="2225685"/>
                </a:cubicBezTo>
                <a:cubicBezTo>
                  <a:pt x="2138187" y="2826190"/>
                  <a:pt x="2624992" y="3312995"/>
                  <a:pt x="3225497" y="3312995"/>
                </a:cubicBezTo>
                <a:cubicBezTo>
                  <a:pt x="3263029" y="3312995"/>
                  <a:pt x="3300116" y="3311094"/>
                  <a:pt x="3336668" y="3307382"/>
                </a:cubicBezTo>
                <a:lnTo>
                  <a:pt x="3424331" y="3294003"/>
                </a:lnTo>
                <a:lnTo>
                  <a:pt x="3398684" y="3393748"/>
                </a:lnTo>
                <a:cubicBezTo>
                  <a:pt x="3178580" y="4101404"/>
                  <a:pt x="2518504" y="4615215"/>
                  <a:pt x="1738420" y="4615215"/>
                </a:cubicBezTo>
                <a:cubicBezTo>
                  <a:pt x="778317" y="4615215"/>
                  <a:pt x="0" y="3836898"/>
                  <a:pt x="0" y="2876795"/>
                </a:cubicBezTo>
                <a:cubicBezTo>
                  <a:pt x="0" y="1916692"/>
                  <a:pt x="778317" y="1138375"/>
                  <a:pt x="1738420" y="1138375"/>
                </a:cubicBezTo>
                <a:close/>
                <a:moveTo>
                  <a:pt x="1989932" y="0"/>
                </a:moveTo>
                <a:cubicBezTo>
                  <a:pt x="2225925" y="0"/>
                  <a:pt x="2417236" y="191311"/>
                  <a:pt x="2417236" y="427304"/>
                </a:cubicBezTo>
                <a:cubicBezTo>
                  <a:pt x="2417236" y="663297"/>
                  <a:pt x="2225925" y="854608"/>
                  <a:pt x="1989932" y="854608"/>
                </a:cubicBezTo>
                <a:cubicBezTo>
                  <a:pt x="1753939" y="854608"/>
                  <a:pt x="1562628" y="663297"/>
                  <a:pt x="1562628" y="427304"/>
                </a:cubicBezTo>
                <a:cubicBezTo>
                  <a:pt x="1562628" y="191311"/>
                  <a:pt x="1753939" y="0"/>
                  <a:pt x="1989932" y="0"/>
                </a:cubicBezTo>
                <a:close/>
              </a:path>
            </a:pathLst>
          </a:custGeom>
          <a:solidFill>
            <a:schemeClr val="bg1">
              <a:alpha val="2708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Tree>
    <p:extLst>
      <p:ext uri="{BB962C8B-B14F-4D97-AF65-F5344CB8AC3E}">
        <p14:creationId xmlns:p14="http://schemas.microsoft.com/office/powerpoint/2010/main" val="381284310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 + blank + mørk farget høyrespalte">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AB3B59B-F4F3-1EFD-D04F-8D8128DC622B}"/>
              </a:ext>
            </a:extLst>
          </p:cNvPr>
          <p:cNvSpPr/>
          <p:nvPr userDrawn="1"/>
        </p:nvSpPr>
        <p:spPr>
          <a:xfrm>
            <a:off x="5556" y="0"/>
            <a:ext cx="810656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803275" y="365126"/>
            <a:ext cx="6913563" cy="842312"/>
          </a:xfrm>
        </p:spPr>
        <p:txBody>
          <a:bodyPr/>
          <a:lstStyle/>
          <a:p>
            <a:r>
              <a:rPr lang="nb-NO"/>
              <a:t>Klikk for å redigere tittelstil</a:t>
            </a:r>
            <a:endParaRPr lang="en-US"/>
          </a:p>
        </p:txBody>
      </p:sp>
      <p:sp>
        <p:nvSpPr>
          <p:cNvPr id="5" name="Slide Number Placeholder 4"/>
          <p:cNvSpPr>
            <a:spLocks noGrp="1"/>
          </p:cNvSpPr>
          <p:nvPr>
            <p:ph type="sldNum" sz="quarter" idx="12"/>
          </p:nvPr>
        </p:nvSpPr>
        <p:spPr/>
        <p:txBody>
          <a:bodyPr/>
          <a:lstStyle/>
          <a:p>
            <a:fld id="{2A7D75EB-BD23-FF4F-80AE-955DA86030AC}" type="slidenum">
              <a:rPr lang="nb-NO" smtClean="0"/>
              <a:t>‹nr.›</a:t>
            </a:fld>
            <a:endParaRPr lang="nb-NO"/>
          </a:p>
        </p:txBody>
      </p:sp>
      <p:pic>
        <p:nvPicPr>
          <p:cNvPr id="4" name="Bilde 3">
            <a:extLst>
              <a:ext uri="{FF2B5EF4-FFF2-40B4-BE49-F238E27FC236}">
                <a16:creationId xmlns:a16="http://schemas.microsoft.com/office/drawing/2014/main" id="{1B27C51F-03F6-9AAB-A9D3-4C712D0A455F}"/>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6" name="Friform 5">
            <a:extLst>
              <a:ext uri="{FF2B5EF4-FFF2-40B4-BE49-F238E27FC236}">
                <a16:creationId xmlns:a16="http://schemas.microsoft.com/office/drawing/2014/main" id="{23248502-DC1C-1328-F3D3-268C8BD11987}"/>
              </a:ext>
            </a:extLst>
          </p:cNvPr>
          <p:cNvSpPr/>
          <p:nvPr userDrawn="1"/>
        </p:nvSpPr>
        <p:spPr>
          <a:xfrm rot="9242417">
            <a:off x="8536528" y="1341066"/>
            <a:ext cx="4312807" cy="4615215"/>
          </a:xfrm>
          <a:custGeom>
            <a:avLst/>
            <a:gdLst>
              <a:gd name="connsiteX0" fmla="*/ 3225497 w 4312807"/>
              <a:gd name="connsiteY0" fmla="*/ 1138375 h 4615215"/>
              <a:gd name="connsiteX1" fmla="*/ 4312807 w 4312807"/>
              <a:gd name="connsiteY1" fmla="*/ 2225685 h 4615215"/>
              <a:gd name="connsiteX2" fmla="*/ 3444628 w 4312807"/>
              <a:gd name="connsiteY2" fmla="*/ 3290905 h 4615215"/>
              <a:gd name="connsiteX3" fmla="*/ 3424331 w 4312807"/>
              <a:gd name="connsiteY3" fmla="*/ 3294003 h 4615215"/>
              <a:gd name="connsiteX4" fmla="*/ 3441522 w 4312807"/>
              <a:gd name="connsiteY4" fmla="*/ 3227148 h 4615215"/>
              <a:gd name="connsiteX5" fmla="*/ 3476840 w 4312807"/>
              <a:gd name="connsiteY5" fmla="*/ 2876795 h 4615215"/>
              <a:gd name="connsiteX6" fmla="*/ 2710387 w 4312807"/>
              <a:gd name="connsiteY6" fmla="*/ 1435270 h 4615215"/>
              <a:gd name="connsiteX7" fmla="*/ 2577129 w 4312807"/>
              <a:gd name="connsiteY7" fmla="*/ 1354313 h 4615215"/>
              <a:gd name="connsiteX8" fmla="*/ 2617572 w 4312807"/>
              <a:gd name="connsiteY8" fmla="*/ 1324071 h 4615215"/>
              <a:gd name="connsiteX9" fmla="*/ 3225497 w 4312807"/>
              <a:gd name="connsiteY9" fmla="*/ 1138375 h 4615215"/>
              <a:gd name="connsiteX10" fmla="*/ 1738420 w 4312807"/>
              <a:gd name="connsiteY10" fmla="*/ 1138375 h 4615215"/>
              <a:gd name="connsiteX11" fmla="*/ 2567054 w 4312807"/>
              <a:gd name="connsiteY11" fmla="*/ 1348193 h 4615215"/>
              <a:gd name="connsiteX12" fmla="*/ 2577129 w 4312807"/>
              <a:gd name="connsiteY12" fmla="*/ 1354313 h 4615215"/>
              <a:gd name="connsiteX13" fmla="*/ 2533867 w 4312807"/>
              <a:gd name="connsiteY13" fmla="*/ 1386664 h 4615215"/>
              <a:gd name="connsiteX14" fmla="*/ 2138187 w 4312807"/>
              <a:gd name="connsiteY14" fmla="*/ 2225685 h 4615215"/>
              <a:gd name="connsiteX15" fmla="*/ 3225497 w 4312807"/>
              <a:gd name="connsiteY15" fmla="*/ 3312995 h 4615215"/>
              <a:gd name="connsiteX16" fmla="*/ 3336668 w 4312807"/>
              <a:gd name="connsiteY16" fmla="*/ 3307382 h 4615215"/>
              <a:gd name="connsiteX17" fmla="*/ 3424331 w 4312807"/>
              <a:gd name="connsiteY17" fmla="*/ 3294003 h 4615215"/>
              <a:gd name="connsiteX18" fmla="*/ 3398684 w 4312807"/>
              <a:gd name="connsiteY18" fmla="*/ 3393748 h 4615215"/>
              <a:gd name="connsiteX19" fmla="*/ 1738420 w 4312807"/>
              <a:gd name="connsiteY19" fmla="*/ 4615215 h 4615215"/>
              <a:gd name="connsiteX20" fmla="*/ 0 w 4312807"/>
              <a:gd name="connsiteY20" fmla="*/ 2876795 h 4615215"/>
              <a:gd name="connsiteX21" fmla="*/ 1738420 w 4312807"/>
              <a:gd name="connsiteY21" fmla="*/ 1138375 h 4615215"/>
              <a:gd name="connsiteX22" fmla="*/ 1989932 w 4312807"/>
              <a:gd name="connsiteY22" fmla="*/ 0 h 4615215"/>
              <a:gd name="connsiteX23" fmla="*/ 2417236 w 4312807"/>
              <a:gd name="connsiteY23" fmla="*/ 427304 h 4615215"/>
              <a:gd name="connsiteX24" fmla="*/ 1989932 w 4312807"/>
              <a:gd name="connsiteY24" fmla="*/ 854608 h 4615215"/>
              <a:gd name="connsiteX25" fmla="*/ 1562628 w 4312807"/>
              <a:gd name="connsiteY25" fmla="*/ 427304 h 4615215"/>
              <a:gd name="connsiteX26" fmla="*/ 1989932 w 4312807"/>
              <a:gd name="connsiteY26" fmla="*/ 0 h 461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12807" h="4615215">
                <a:moveTo>
                  <a:pt x="3225497" y="1138375"/>
                </a:moveTo>
                <a:cubicBezTo>
                  <a:pt x="3826002" y="1138375"/>
                  <a:pt x="4312807" y="1625180"/>
                  <a:pt x="4312807" y="2225685"/>
                </a:cubicBezTo>
                <a:cubicBezTo>
                  <a:pt x="4312807" y="2751127"/>
                  <a:pt x="3940097" y="3189517"/>
                  <a:pt x="3444628" y="3290905"/>
                </a:cubicBezTo>
                <a:lnTo>
                  <a:pt x="3424331" y="3294003"/>
                </a:lnTo>
                <a:lnTo>
                  <a:pt x="3441522" y="3227148"/>
                </a:lnTo>
                <a:cubicBezTo>
                  <a:pt x="3464679" y="3113981"/>
                  <a:pt x="3476840" y="2996808"/>
                  <a:pt x="3476840" y="2876795"/>
                </a:cubicBezTo>
                <a:cubicBezTo>
                  <a:pt x="3476840" y="2276731"/>
                  <a:pt x="3172810" y="1747677"/>
                  <a:pt x="2710387" y="1435270"/>
                </a:cubicBezTo>
                <a:lnTo>
                  <a:pt x="2577129" y="1354313"/>
                </a:lnTo>
                <a:lnTo>
                  <a:pt x="2617572" y="1324071"/>
                </a:lnTo>
                <a:cubicBezTo>
                  <a:pt x="2791107" y="1206832"/>
                  <a:pt x="3000308" y="1138375"/>
                  <a:pt x="3225497" y="1138375"/>
                </a:cubicBezTo>
                <a:close/>
                <a:moveTo>
                  <a:pt x="1738420" y="1138375"/>
                </a:moveTo>
                <a:cubicBezTo>
                  <a:pt x="2038452" y="1138375"/>
                  <a:pt x="2320732" y="1214383"/>
                  <a:pt x="2567054" y="1348193"/>
                </a:cubicBezTo>
                <a:lnTo>
                  <a:pt x="2577129" y="1354313"/>
                </a:lnTo>
                <a:lnTo>
                  <a:pt x="2533867" y="1386664"/>
                </a:lnTo>
                <a:cubicBezTo>
                  <a:pt x="2292215" y="1586093"/>
                  <a:pt x="2138187" y="1887901"/>
                  <a:pt x="2138187" y="2225685"/>
                </a:cubicBezTo>
                <a:cubicBezTo>
                  <a:pt x="2138187" y="2826190"/>
                  <a:pt x="2624992" y="3312995"/>
                  <a:pt x="3225497" y="3312995"/>
                </a:cubicBezTo>
                <a:cubicBezTo>
                  <a:pt x="3263029" y="3312995"/>
                  <a:pt x="3300116" y="3311094"/>
                  <a:pt x="3336668" y="3307382"/>
                </a:cubicBezTo>
                <a:lnTo>
                  <a:pt x="3424331" y="3294003"/>
                </a:lnTo>
                <a:lnTo>
                  <a:pt x="3398684" y="3393748"/>
                </a:lnTo>
                <a:cubicBezTo>
                  <a:pt x="3178580" y="4101404"/>
                  <a:pt x="2518504" y="4615215"/>
                  <a:pt x="1738420" y="4615215"/>
                </a:cubicBezTo>
                <a:cubicBezTo>
                  <a:pt x="778317" y="4615215"/>
                  <a:pt x="0" y="3836898"/>
                  <a:pt x="0" y="2876795"/>
                </a:cubicBezTo>
                <a:cubicBezTo>
                  <a:pt x="0" y="1916692"/>
                  <a:pt x="778317" y="1138375"/>
                  <a:pt x="1738420" y="1138375"/>
                </a:cubicBezTo>
                <a:close/>
                <a:moveTo>
                  <a:pt x="1989932" y="0"/>
                </a:moveTo>
                <a:cubicBezTo>
                  <a:pt x="2225925" y="0"/>
                  <a:pt x="2417236" y="191311"/>
                  <a:pt x="2417236" y="427304"/>
                </a:cubicBezTo>
                <a:cubicBezTo>
                  <a:pt x="2417236" y="663297"/>
                  <a:pt x="2225925" y="854608"/>
                  <a:pt x="1989932" y="854608"/>
                </a:cubicBezTo>
                <a:cubicBezTo>
                  <a:pt x="1753939" y="854608"/>
                  <a:pt x="1562628" y="663297"/>
                  <a:pt x="1562628" y="427304"/>
                </a:cubicBezTo>
                <a:cubicBezTo>
                  <a:pt x="1562628" y="191311"/>
                  <a:pt x="1753939" y="0"/>
                  <a:pt x="1989932" y="0"/>
                </a:cubicBezTo>
                <a:close/>
              </a:path>
            </a:pathLst>
          </a:custGeom>
          <a:solidFill>
            <a:schemeClr val="bg1">
              <a:alpha val="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Tree>
    <p:extLst>
      <p:ext uri="{BB962C8B-B14F-4D97-AF65-F5344CB8AC3E}">
        <p14:creationId xmlns:p14="http://schemas.microsoft.com/office/powerpoint/2010/main" val="52971601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nhold og sitat grønn">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E53BE5F5-C9A3-4C2C-B851-E57FF481F0F3}"/>
              </a:ext>
            </a:extLst>
          </p:cNvPr>
          <p:cNvSpPr/>
          <p:nvPr userDrawn="1"/>
        </p:nvSpPr>
        <p:spPr>
          <a:xfrm>
            <a:off x="8112125" y="-2724"/>
            <a:ext cx="4079875" cy="6860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7" name="Plassholder for lysbildenummer 6"/>
          <p:cNvSpPr>
            <a:spLocks noGrp="1"/>
          </p:cNvSpPr>
          <p:nvPr>
            <p:ph type="sldNum" sz="quarter" idx="12"/>
          </p:nvPr>
        </p:nvSpPr>
        <p:spPr/>
        <p:txBody>
          <a:bodyPr/>
          <a:lstStyle/>
          <a:p>
            <a:fld id="{2A7D75EB-BD23-FF4F-80AE-955DA86030AC}" type="slidenum">
              <a:rPr lang="nb-NO" smtClean="0"/>
              <a:t>‹nr.›</a:t>
            </a:fld>
            <a:endParaRPr lang="nb-NO"/>
          </a:p>
        </p:txBody>
      </p:sp>
      <p:sp>
        <p:nvSpPr>
          <p:cNvPr id="13" name="Tittel 1">
            <a:extLst>
              <a:ext uri="{FF2B5EF4-FFF2-40B4-BE49-F238E27FC236}">
                <a16:creationId xmlns:a16="http://schemas.microsoft.com/office/drawing/2014/main" id="{BA2A67AE-29E2-A44D-95C9-A84F6C6DC62E}"/>
              </a:ext>
            </a:extLst>
          </p:cNvPr>
          <p:cNvSpPr>
            <a:spLocks noGrp="1"/>
          </p:cNvSpPr>
          <p:nvPr>
            <p:ph type="title"/>
          </p:nvPr>
        </p:nvSpPr>
        <p:spPr>
          <a:xfrm>
            <a:off x="803275" y="365126"/>
            <a:ext cx="6913563" cy="831849"/>
          </a:xfrm>
        </p:spPr>
        <p:txBody>
          <a:bodyPr/>
          <a:lstStyle/>
          <a:p>
            <a:r>
              <a:rPr lang="nb-NO"/>
              <a:t>Klikk for å redigere tittelstil</a:t>
            </a:r>
          </a:p>
        </p:txBody>
      </p:sp>
      <p:pic>
        <p:nvPicPr>
          <p:cNvPr id="4" name="Bilde 3">
            <a:extLst>
              <a:ext uri="{FF2B5EF4-FFF2-40B4-BE49-F238E27FC236}">
                <a16:creationId xmlns:a16="http://schemas.microsoft.com/office/drawing/2014/main" id="{1B0523F4-E031-8362-F5CF-917040585B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pic>
        <p:nvPicPr>
          <p:cNvPr id="5" name="Grafikk 4">
            <a:extLst>
              <a:ext uri="{FF2B5EF4-FFF2-40B4-BE49-F238E27FC236}">
                <a16:creationId xmlns:a16="http://schemas.microsoft.com/office/drawing/2014/main" id="{5B407AB1-C128-AD02-0E5C-6EE3CC26F6BF}"/>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a:off x="7885627" y="960795"/>
            <a:ext cx="5330283" cy="5330283"/>
          </a:xfrm>
          <a:prstGeom prst="rect">
            <a:avLst/>
          </a:prstGeom>
        </p:spPr>
      </p:pic>
      <p:sp>
        <p:nvSpPr>
          <p:cNvPr id="3" name="Plassholder for tekst 8">
            <a:extLst>
              <a:ext uri="{FF2B5EF4-FFF2-40B4-BE49-F238E27FC236}">
                <a16:creationId xmlns:a16="http://schemas.microsoft.com/office/drawing/2014/main" id="{BE400306-2F91-AF94-3153-F97DBB3DDBD3}"/>
              </a:ext>
            </a:extLst>
          </p:cNvPr>
          <p:cNvSpPr>
            <a:spLocks noGrp="1"/>
          </p:cNvSpPr>
          <p:nvPr>
            <p:ph type="body" sz="quarter" idx="15" hasCustomPrompt="1"/>
          </p:nvPr>
        </p:nvSpPr>
        <p:spPr>
          <a:xfrm>
            <a:off x="8438695" y="365126"/>
            <a:ext cx="2950030" cy="5901859"/>
          </a:xfrm>
          <a:prstGeom prst="rect">
            <a:avLst/>
          </a:prstGeom>
        </p:spPr>
        <p:txBody>
          <a:bodyPr anchor="ctr">
            <a:normAutofit/>
          </a:bodyPr>
          <a:lstStyle>
            <a:lvl1pPr marL="0" indent="0">
              <a:buNone/>
              <a:defRPr sz="1600" b="0" i="1">
                <a:solidFill>
                  <a:schemeClr val="bg1"/>
                </a:solidFill>
                <a:latin typeface="+mn-lt"/>
              </a:defRPr>
            </a:lvl1pPr>
          </a:lstStyle>
          <a:p>
            <a:pPr lvl="0"/>
            <a:r>
              <a:rPr lang="nb-NO"/>
              <a:t>Klikk for å skrive inn sitat(er)</a:t>
            </a:r>
          </a:p>
        </p:txBody>
      </p:sp>
      <p:sp>
        <p:nvSpPr>
          <p:cNvPr id="2" name="Plassholder for innhold 2">
            <a:extLst>
              <a:ext uri="{FF2B5EF4-FFF2-40B4-BE49-F238E27FC236}">
                <a16:creationId xmlns:a16="http://schemas.microsoft.com/office/drawing/2014/main" id="{4E1B0163-27F7-02B9-E0A7-8A309811D1CA}"/>
              </a:ext>
            </a:extLst>
          </p:cNvPr>
          <p:cNvSpPr>
            <a:spLocks noGrp="1"/>
          </p:cNvSpPr>
          <p:nvPr>
            <p:ph idx="1"/>
          </p:nvPr>
        </p:nvSpPr>
        <p:spPr>
          <a:xfrm>
            <a:off x="802278" y="1558455"/>
            <a:ext cx="6913563" cy="4654085"/>
          </a:xfrm>
          <a:prstGeom prst="rect">
            <a:avLst/>
          </a:prstGeom>
        </p:spPr>
        <p:txBody>
          <a:bodyPr>
            <a:normAutofit/>
          </a:bodyPr>
          <a:lstStyle>
            <a:lvl1pPr marL="407988" indent="-396875">
              <a:buClr>
                <a:schemeClr val="tx1"/>
              </a:buClr>
              <a:tabLst/>
              <a:defRPr sz="1400">
                <a:solidFill>
                  <a:schemeClr val="accent6"/>
                </a:solidFill>
              </a:defRPr>
            </a:lvl1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2055393669"/>
      </p:ext>
    </p:extLst>
  </p:cSld>
  <p:clrMapOvr>
    <a:masterClrMapping/>
  </p:clrMapOvr>
  <p:transition>
    <p:fade/>
  </p:transition>
  <p:extLst>
    <p:ext uri="{DCECCB84-F9BA-43D5-87BE-67443E8EF086}">
      <p15:sldGuideLst xmlns:p15="http://schemas.microsoft.com/office/powerpoint/2012/main">
        <p15:guide id="3" pos="71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Forside Grøn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803275" y="3626068"/>
            <a:ext cx="6913563" cy="1397877"/>
          </a:xfrm>
        </p:spPr>
        <p:txBody>
          <a:bodyPr anchor="b">
            <a:normAutofit/>
          </a:bodyPr>
          <a:lstStyle>
            <a:lvl1pPr algn="l">
              <a:defRPr sz="4000">
                <a:solidFill>
                  <a:schemeClr val="accent3"/>
                </a:solidFill>
              </a:defRPr>
            </a:lvl1pPr>
          </a:lstStyle>
          <a:p>
            <a:r>
              <a:rPr lang="nb-NO"/>
              <a:t>TITTEL PÅ RAPPORT (BRUK KUN STORE BOKSTAVER)</a:t>
            </a:r>
          </a:p>
        </p:txBody>
      </p:sp>
      <p:sp>
        <p:nvSpPr>
          <p:cNvPr id="3" name="Undertittel 2"/>
          <p:cNvSpPr>
            <a:spLocks noGrp="1"/>
          </p:cNvSpPr>
          <p:nvPr>
            <p:ph type="subTitle" idx="1"/>
          </p:nvPr>
        </p:nvSpPr>
        <p:spPr>
          <a:xfrm>
            <a:off x="803275" y="5023945"/>
            <a:ext cx="6913563" cy="833328"/>
          </a:xfrm>
          <a:prstGeom prst="rect">
            <a:avLst/>
          </a:prstGeom>
        </p:spPr>
        <p:txBody>
          <a:bodyPr/>
          <a:lstStyle>
            <a:lvl1pPr marL="0" indent="0" algn="l">
              <a:buNone/>
              <a:defRPr sz="24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pic>
        <p:nvPicPr>
          <p:cNvPr id="4" name="Bilde 3">
            <a:extLst>
              <a:ext uri="{FF2B5EF4-FFF2-40B4-BE49-F238E27FC236}">
                <a16:creationId xmlns:a16="http://schemas.microsoft.com/office/drawing/2014/main" id="{F4B6214A-5351-4D57-8183-F7F8563E05F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
        <p:nvSpPr>
          <p:cNvPr id="7" name="Plassholder for tekst 6">
            <a:extLst>
              <a:ext uri="{FF2B5EF4-FFF2-40B4-BE49-F238E27FC236}">
                <a16:creationId xmlns:a16="http://schemas.microsoft.com/office/drawing/2014/main" id="{B3724F19-627B-7949-AF85-FEE642FD9D39}"/>
              </a:ext>
            </a:extLst>
          </p:cNvPr>
          <p:cNvSpPr>
            <a:spLocks noGrp="1"/>
          </p:cNvSpPr>
          <p:nvPr>
            <p:ph type="body" sz="quarter" idx="10" hasCustomPrompt="1"/>
          </p:nvPr>
        </p:nvSpPr>
        <p:spPr>
          <a:xfrm>
            <a:off x="784795" y="6046424"/>
            <a:ext cx="6932043" cy="385763"/>
          </a:xfrm>
          <a:prstGeom prst="rect">
            <a:avLst/>
          </a:prstGeom>
        </p:spPr>
        <p:txBody>
          <a:bodyPr>
            <a:normAutofit/>
          </a:bodyPr>
          <a:lstStyle>
            <a:lvl1pPr marL="0" indent="0">
              <a:buNone/>
              <a:defRPr lang="nb-NO" sz="1200" kern="1200" smtClean="0">
                <a:solidFill>
                  <a:schemeClr val="bg1"/>
                </a:solidFill>
                <a:ea typeface="Century Gothic" charset="0"/>
                <a:cs typeface="Century Gothic" charset="0"/>
              </a:defRPr>
            </a:lvl1pPr>
          </a:lstStyle>
          <a:p>
            <a:pPr lvl="0"/>
            <a:r>
              <a:rPr lang="nb-NO" sz="1200"/>
              <a:t>Ditt navn </a:t>
            </a:r>
            <a:r>
              <a:rPr lang="nb-NO" sz="1200" kern="1200">
                <a:solidFill>
                  <a:schemeClr val="accent6"/>
                </a:solidFill>
                <a:latin typeface="+mn-lt"/>
              </a:rPr>
              <a:t>// </a:t>
            </a:r>
            <a:r>
              <a:rPr lang="nb-NO" sz="1200" kern="1200">
                <a:solidFill>
                  <a:schemeClr val="accent6"/>
                </a:solidFill>
                <a:latin typeface="+mn-lt"/>
                <a:ea typeface="Century Gothic" charset="0"/>
                <a:cs typeface="Century Gothic" charset="0"/>
              </a:rPr>
              <a:t>mailadresse // dato for rapport</a:t>
            </a:r>
            <a:endParaRPr lang="nb-NO"/>
          </a:p>
        </p:txBody>
      </p:sp>
    </p:spTree>
    <p:extLst>
      <p:ext uri="{BB962C8B-B14F-4D97-AF65-F5344CB8AC3E}">
        <p14:creationId xmlns:p14="http://schemas.microsoft.com/office/powerpoint/2010/main" val="50994384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nnhold og sitat rød">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E53BE5F5-C9A3-4C2C-B851-E57FF481F0F3}"/>
              </a:ext>
            </a:extLst>
          </p:cNvPr>
          <p:cNvSpPr/>
          <p:nvPr userDrawn="1"/>
        </p:nvSpPr>
        <p:spPr>
          <a:xfrm>
            <a:off x="8112125" y="-2724"/>
            <a:ext cx="4095029" cy="68607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7" name="Plassholder for lysbildenummer 6"/>
          <p:cNvSpPr>
            <a:spLocks noGrp="1"/>
          </p:cNvSpPr>
          <p:nvPr>
            <p:ph type="sldNum" sz="quarter" idx="12"/>
          </p:nvPr>
        </p:nvSpPr>
        <p:spPr/>
        <p:txBody>
          <a:bodyPr/>
          <a:lstStyle/>
          <a:p>
            <a:fld id="{2A7D75EB-BD23-FF4F-80AE-955DA86030AC}" type="slidenum">
              <a:rPr lang="nb-NO" smtClean="0"/>
              <a:t>‹nr.›</a:t>
            </a:fld>
            <a:endParaRPr lang="nb-NO"/>
          </a:p>
        </p:txBody>
      </p:sp>
      <p:sp>
        <p:nvSpPr>
          <p:cNvPr id="13" name="Tittel 1">
            <a:extLst>
              <a:ext uri="{FF2B5EF4-FFF2-40B4-BE49-F238E27FC236}">
                <a16:creationId xmlns:a16="http://schemas.microsoft.com/office/drawing/2014/main" id="{BA2A67AE-29E2-A44D-95C9-A84F6C6DC62E}"/>
              </a:ext>
            </a:extLst>
          </p:cNvPr>
          <p:cNvSpPr>
            <a:spLocks noGrp="1"/>
          </p:cNvSpPr>
          <p:nvPr>
            <p:ph type="title"/>
          </p:nvPr>
        </p:nvSpPr>
        <p:spPr>
          <a:xfrm>
            <a:off x="803275" y="365126"/>
            <a:ext cx="6913563" cy="831849"/>
          </a:xfrm>
        </p:spPr>
        <p:txBody>
          <a:bodyPr/>
          <a:lstStyle/>
          <a:p>
            <a:r>
              <a:rPr lang="nb-NO"/>
              <a:t>Klikk for å redigere tittelstil</a:t>
            </a:r>
          </a:p>
        </p:txBody>
      </p:sp>
      <p:pic>
        <p:nvPicPr>
          <p:cNvPr id="4" name="Bilde 3">
            <a:extLst>
              <a:ext uri="{FF2B5EF4-FFF2-40B4-BE49-F238E27FC236}">
                <a16:creationId xmlns:a16="http://schemas.microsoft.com/office/drawing/2014/main" id="{1B0523F4-E031-8362-F5CF-917040585B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pic>
        <p:nvPicPr>
          <p:cNvPr id="8" name="Grafikk 7">
            <a:extLst>
              <a:ext uri="{FF2B5EF4-FFF2-40B4-BE49-F238E27FC236}">
                <a16:creationId xmlns:a16="http://schemas.microsoft.com/office/drawing/2014/main" id="{51B634BF-494B-5E3F-9D31-02EDF8A5F2A1}"/>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a:off x="7885627" y="960795"/>
            <a:ext cx="5330283" cy="5330283"/>
          </a:xfrm>
          <a:prstGeom prst="rect">
            <a:avLst/>
          </a:prstGeom>
        </p:spPr>
      </p:pic>
      <p:sp>
        <p:nvSpPr>
          <p:cNvPr id="9" name="Plassholder for tekst 8">
            <a:extLst>
              <a:ext uri="{FF2B5EF4-FFF2-40B4-BE49-F238E27FC236}">
                <a16:creationId xmlns:a16="http://schemas.microsoft.com/office/drawing/2014/main" id="{6CA6CB3C-EE4F-0D63-B37D-4DC57277B55B}"/>
              </a:ext>
            </a:extLst>
          </p:cNvPr>
          <p:cNvSpPr>
            <a:spLocks noGrp="1"/>
          </p:cNvSpPr>
          <p:nvPr>
            <p:ph type="body" sz="quarter" idx="15" hasCustomPrompt="1"/>
          </p:nvPr>
        </p:nvSpPr>
        <p:spPr>
          <a:xfrm>
            <a:off x="8438695" y="365126"/>
            <a:ext cx="2950030" cy="5901859"/>
          </a:xfrm>
          <a:prstGeom prst="rect">
            <a:avLst/>
          </a:prstGeom>
        </p:spPr>
        <p:txBody>
          <a:bodyPr anchor="ctr">
            <a:normAutofit/>
          </a:bodyPr>
          <a:lstStyle>
            <a:lvl1pPr marL="0" indent="0">
              <a:buNone/>
              <a:defRPr sz="1600" b="0" i="1">
                <a:solidFill>
                  <a:schemeClr val="bg1"/>
                </a:solidFill>
                <a:latin typeface="+mn-lt"/>
              </a:defRPr>
            </a:lvl1pPr>
          </a:lstStyle>
          <a:p>
            <a:pPr lvl="0"/>
            <a:r>
              <a:rPr lang="nb-NO"/>
              <a:t>Klikk for å skrive inn sitat(er)</a:t>
            </a:r>
          </a:p>
        </p:txBody>
      </p:sp>
      <p:sp>
        <p:nvSpPr>
          <p:cNvPr id="2" name="Plassholder for innhold 2">
            <a:extLst>
              <a:ext uri="{FF2B5EF4-FFF2-40B4-BE49-F238E27FC236}">
                <a16:creationId xmlns:a16="http://schemas.microsoft.com/office/drawing/2014/main" id="{74EFA695-1268-52DA-0BBE-9076908A823A}"/>
              </a:ext>
            </a:extLst>
          </p:cNvPr>
          <p:cNvSpPr>
            <a:spLocks noGrp="1"/>
          </p:cNvSpPr>
          <p:nvPr>
            <p:ph idx="1"/>
          </p:nvPr>
        </p:nvSpPr>
        <p:spPr>
          <a:xfrm>
            <a:off x="803275" y="1558455"/>
            <a:ext cx="6912566" cy="4654085"/>
          </a:xfrm>
          <a:prstGeom prst="rect">
            <a:avLst/>
          </a:prstGeom>
        </p:spPr>
        <p:txBody>
          <a:bodyPr>
            <a:normAutofit/>
          </a:bodyPr>
          <a:lstStyle>
            <a:lvl1pPr marL="407988" indent="-396875">
              <a:buClr>
                <a:schemeClr val="tx1"/>
              </a:buClr>
              <a:tabLst/>
              <a:defRPr sz="1400">
                <a:solidFill>
                  <a:schemeClr val="accent6"/>
                </a:solidFill>
              </a:defRPr>
            </a:lvl1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22621635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3" pos="717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nhold og sitat blå">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E53BE5F5-C9A3-4C2C-B851-E57FF481F0F3}"/>
              </a:ext>
            </a:extLst>
          </p:cNvPr>
          <p:cNvSpPr/>
          <p:nvPr userDrawn="1"/>
        </p:nvSpPr>
        <p:spPr>
          <a:xfrm>
            <a:off x="8112125" y="-2724"/>
            <a:ext cx="4095029" cy="6860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6" name="Rektangel 5">
            <a:extLst>
              <a:ext uri="{FF2B5EF4-FFF2-40B4-BE49-F238E27FC236}">
                <a16:creationId xmlns:a16="http://schemas.microsoft.com/office/drawing/2014/main" id="{48DCAAEE-0A45-0244-B391-744AFF2FC958}"/>
              </a:ext>
            </a:extLst>
          </p:cNvPr>
          <p:cNvSpPr/>
          <p:nvPr userDrawn="1"/>
        </p:nvSpPr>
        <p:spPr>
          <a:xfrm>
            <a:off x="0" y="0"/>
            <a:ext cx="780585" cy="1873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7" name="Plassholder for lysbildenummer 6"/>
          <p:cNvSpPr>
            <a:spLocks noGrp="1"/>
          </p:cNvSpPr>
          <p:nvPr>
            <p:ph type="sldNum" sz="quarter" idx="12"/>
          </p:nvPr>
        </p:nvSpPr>
        <p:spPr/>
        <p:txBody>
          <a:bodyPr/>
          <a:lstStyle/>
          <a:p>
            <a:fld id="{2A7D75EB-BD23-FF4F-80AE-955DA86030AC}" type="slidenum">
              <a:rPr lang="nb-NO" smtClean="0"/>
              <a:t>‹nr.›</a:t>
            </a:fld>
            <a:endParaRPr lang="nb-NO"/>
          </a:p>
        </p:txBody>
      </p:sp>
      <p:sp>
        <p:nvSpPr>
          <p:cNvPr id="13" name="Tittel 1">
            <a:extLst>
              <a:ext uri="{FF2B5EF4-FFF2-40B4-BE49-F238E27FC236}">
                <a16:creationId xmlns:a16="http://schemas.microsoft.com/office/drawing/2014/main" id="{BA2A67AE-29E2-A44D-95C9-A84F6C6DC62E}"/>
              </a:ext>
            </a:extLst>
          </p:cNvPr>
          <p:cNvSpPr>
            <a:spLocks noGrp="1"/>
          </p:cNvSpPr>
          <p:nvPr>
            <p:ph type="title"/>
          </p:nvPr>
        </p:nvSpPr>
        <p:spPr>
          <a:xfrm>
            <a:off x="803275" y="365126"/>
            <a:ext cx="6913563" cy="831849"/>
          </a:xfrm>
        </p:spPr>
        <p:txBody>
          <a:bodyPr/>
          <a:lstStyle/>
          <a:p>
            <a:r>
              <a:rPr lang="nb-NO"/>
              <a:t>Klikk for å redigere tittelstil</a:t>
            </a:r>
          </a:p>
        </p:txBody>
      </p:sp>
      <p:pic>
        <p:nvPicPr>
          <p:cNvPr id="4" name="Bilde 3">
            <a:extLst>
              <a:ext uri="{FF2B5EF4-FFF2-40B4-BE49-F238E27FC236}">
                <a16:creationId xmlns:a16="http://schemas.microsoft.com/office/drawing/2014/main" id="{1B0523F4-E031-8362-F5CF-917040585B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pic>
        <p:nvPicPr>
          <p:cNvPr id="8" name="Grafikk 7">
            <a:extLst>
              <a:ext uri="{FF2B5EF4-FFF2-40B4-BE49-F238E27FC236}">
                <a16:creationId xmlns:a16="http://schemas.microsoft.com/office/drawing/2014/main" id="{072CFC3E-9F2C-A213-5286-95C31CAFE673}"/>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a:off x="7885627" y="960795"/>
            <a:ext cx="5330283" cy="5330283"/>
          </a:xfrm>
          <a:prstGeom prst="rect">
            <a:avLst/>
          </a:prstGeom>
        </p:spPr>
      </p:pic>
      <p:sp>
        <p:nvSpPr>
          <p:cNvPr id="9" name="Plassholder for tekst 8">
            <a:extLst>
              <a:ext uri="{FF2B5EF4-FFF2-40B4-BE49-F238E27FC236}">
                <a16:creationId xmlns:a16="http://schemas.microsoft.com/office/drawing/2014/main" id="{D3442335-E507-4929-D91D-0DDC1FB05BE1}"/>
              </a:ext>
            </a:extLst>
          </p:cNvPr>
          <p:cNvSpPr>
            <a:spLocks noGrp="1"/>
          </p:cNvSpPr>
          <p:nvPr>
            <p:ph type="body" sz="quarter" idx="15" hasCustomPrompt="1"/>
          </p:nvPr>
        </p:nvSpPr>
        <p:spPr>
          <a:xfrm>
            <a:off x="8438695" y="365126"/>
            <a:ext cx="2950030" cy="5901859"/>
          </a:xfrm>
          <a:prstGeom prst="rect">
            <a:avLst/>
          </a:prstGeom>
        </p:spPr>
        <p:txBody>
          <a:bodyPr anchor="ctr">
            <a:normAutofit/>
          </a:bodyPr>
          <a:lstStyle>
            <a:lvl1pPr marL="0" indent="0">
              <a:buNone/>
              <a:defRPr sz="1600" b="0" i="1">
                <a:solidFill>
                  <a:schemeClr val="bg1"/>
                </a:solidFill>
                <a:latin typeface="+mn-lt"/>
              </a:defRPr>
            </a:lvl1pPr>
          </a:lstStyle>
          <a:p>
            <a:pPr lvl="0"/>
            <a:r>
              <a:rPr lang="nb-NO"/>
              <a:t>Klikk for å skrive inn sitat(er)</a:t>
            </a:r>
          </a:p>
        </p:txBody>
      </p:sp>
      <p:sp>
        <p:nvSpPr>
          <p:cNvPr id="2" name="Plassholder for innhold 2">
            <a:extLst>
              <a:ext uri="{FF2B5EF4-FFF2-40B4-BE49-F238E27FC236}">
                <a16:creationId xmlns:a16="http://schemas.microsoft.com/office/drawing/2014/main" id="{879EB217-2ECB-379E-A072-38C0D0C7A7D7}"/>
              </a:ext>
            </a:extLst>
          </p:cNvPr>
          <p:cNvSpPr>
            <a:spLocks noGrp="1"/>
          </p:cNvSpPr>
          <p:nvPr>
            <p:ph idx="1"/>
          </p:nvPr>
        </p:nvSpPr>
        <p:spPr>
          <a:xfrm>
            <a:off x="803275" y="1558455"/>
            <a:ext cx="6922519" cy="4654085"/>
          </a:xfrm>
          <a:prstGeom prst="rect">
            <a:avLst/>
          </a:prstGeom>
        </p:spPr>
        <p:txBody>
          <a:bodyPr>
            <a:normAutofit/>
          </a:bodyPr>
          <a:lstStyle>
            <a:lvl1pPr marL="407988" indent="-396875">
              <a:buClr>
                <a:schemeClr val="tx1"/>
              </a:buClr>
              <a:tabLst/>
              <a:defRPr sz="1400">
                <a:solidFill>
                  <a:schemeClr val="accent6"/>
                </a:solidFill>
              </a:defRPr>
            </a:lvl1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151942173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3" pos="717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nhold og stort bilde høy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A03804-949F-8449-A410-94F7FA931BB7}"/>
              </a:ext>
            </a:extLst>
          </p:cNvPr>
          <p:cNvSpPr>
            <a:spLocks noGrp="1"/>
          </p:cNvSpPr>
          <p:nvPr>
            <p:ph type="title"/>
          </p:nvPr>
        </p:nvSpPr>
        <p:spPr>
          <a:xfrm>
            <a:off x="803275" y="195755"/>
            <a:ext cx="6925784" cy="1001220"/>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C77E34F3-6516-AA42-B45A-A4FB9AD2754E}"/>
              </a:ext>
            </a:extLst>
          </p:cNvPr>
          <p:cNvSpPr>
            <a:spLocks noGrp="1"/>
          </p:cNvSpPr>
          <p:nvPr>
            <p:ph type="sldNum" sz="quarter" idx="10"/>
          </p:nvPr>
        </p:nvSpPr>
        <p:spPr/>
        <p:txBody>
          <a:bodyPr/>
          <a:lstStyle/>
          <a:p>
            <a:fld id="{2A7D75EB-BD23-FF4F-80AE-955DA86030AC}" type="slidenum">
              <a:rPr lang="nb-NO" smtClean="0"/>
              <a:pPr/>
              <a:t>‹nr.›</a:t>
            </a:fld>
            <a:endParaRPr lang="nb-NO"/>
          </a:p>
        </p:txBody>
      </p:sp>
      <p:sp>
        <p:nvSpPr>
          <p:cNvPr id="10" name="Plassholder for bilde 9">
            <a:extLst>
              <a:ext uri="{FF2B5EF4-FFF2-40B4-BE49-F238E27FC236}">
                <a16:creationId xmlns:a16="http://schemas.microsoft.com/office/drawing/2014/main" id="{C89AED6E-2E45-1C48-8F5F-5D8405DFC55E}"/>
              </a:ext>
            </a:extLst>
          </p:cNvPr>
          <p:cNvSpPr>
            <a:spLocks noGrp="1"/>
          </p:cNvSpPr>
          <p:nvPr>
            <p:ph type="pic" sz="quarter" idx="17"/>
          </p:nvPr>
        </p:nvSpPr>
        <p:spPr>
          <a:xfrm>
            <a:off x="8112126" y="0"/>
            <a:ext cx="4079874" cy="6858000"/>
          </a:xfrm>
          <a:prstGeom prst="rect">
            <a:avLst/>
          </a:prstGeom>
        </p:spPr>
        <p:txBody>
          <a:bodyPr>
            <a:normAutofit/>
          </a:bodyPr>
          <a:lstStyle>
            <a:lvl1pPr marL="0" indent="0">
              <a:buFont typeface="Arial" panose="020B0604020202020204" pitchFamily="34" charset="0"/>
              <a:buNone/>
              <a:defRPr sz="1800" i="1">
                <a:solidFill>
                  <a:schemeClr val="accent6"/>
                </a:solidFill>
              </a:defRPr>
            </a:lvl1pPr>
          </a:lstStyle>
          <a:p>
            <a:r>
              <a:rPr lang="nb-NO"/>
              <a:t>Klikk på ikonet for å legge til et bilde</a:t>
            </a:r>
          </a:p>
        </p:txBody>
      </p:sp>
    </p:spTree>
    <p:extLst>
      <p:ext uri="{BB962C8B-B14F-4D97-AF65-F5344CB8AC3E}">
        <p14:creationId xmlns:p14="http://schemas.microsoft.com/office/powerpoint/2010/main" val="246109870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nnhold og stort 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A03804-949F-8449-A410-94F7FA931BB7}"/>
              </a:ext>
            </a:extLst>
          </p:cNvPr>
          <p:cNvSpPr>
            <a:spLocks noGrp="1"/>
          </p:cNvSpPr>
          <p:nvPr>
            <p:ph type="title"/>
          </p:nvPr>
        </p:nvSpPr>
        <p:spPr>
          <a:xfrm>
            <a:off x="4485797" y="195755"/>
            <a:ext cx="6902928" cy="1001220"/>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C77E34F3-6516-AA42-B45A-A4FB9AD2754E}"/>
              </a:ext>
            </a:extLst>
          </p:cNvPr>
          <p:cNvSpPr>
            <a:spLocks noGrp="1"/>
          </p:cNvSpPr>
          <p:nvPr>
            <p:ph type="sldNum" sz="quarter" idx="10"/>
          </p:nvPr>
        </p:nvSpPr>
        <p:spPr/>
        <p:txBody>
          <a:bodyPr/>
          <a:lstStyle/>
          <a:p>
            <a:fld id="{2A7D75EB-BD23-FF4F-80AE-955DA86030AC}" type="slidenum">
              <a:rPr lang="nb-NO" smtClean="0"/>
              <a:pPr/>
              <a:t>‹nr.›</a:t>
            </a:fld>
            <a:endParaRPr lang="nb-NO"/>
          </a:p>
        </p:txBody>
      </p:sp>
      <p:sp>
        <p:nvSpPr>
          <p:cNvPr id="10" name="Plassholder for bilde 9">
            <a:extLst>
              <a:ext uri="{FF2B5EF4-FFF2-40B4-BE49-F238E27FC236}">
                <a16:creationId xmlns:a16="http://schemas.microsoft.com/office/drawing/2014/main" id="{C89AED6E-2E45-1C48-8F5F-5D8405DFC55E}"/>
              </a:ext>
            </a:extLst>
          </p:cNvPr>
          <p:cNvSpPr>
            <a:spLocks noGrp="1"/>
          </p:cNvSpPr>
          <p:nvPr>
            <p:ph type="pic" sz="quarter" idx="17"/>
          </p:nvPr>
        </p:nvSpPr>
        <p:spPr>
          <a:xfrm>
            <a:off x="0" y="0"/>
            <a:ext cx="4079875" cy="6858000"/>
          </a:xfrm>
          <a:prstGeom prst="rect">
            <a:avLst/>
          </a:prstGeom>
        </p:spPr>
        <p:txBody>
          <a:bodyPr>
            <a:normAutofit/>
          </a:bodyPr>
          <a:lstStyle>
            <a:lvl1pPr marL="0" indent="0">
              <a:buFont typeface="Arial" panose="020B0604020202020204" pitchFamily="34" charset="0"/>
              <a:buNone/>
              <a:defRPr sz="1800" i="1">
                <a:solidFill>
                  <a:schemeClr val="accent6"/>
                </a:solidFill>
              </a:defRPr>
            </a:lvl1pPr>
          </a:lstStyle>
          <a:p>
            <a:r>
              <a:rPr lang="nb-NO"/>
              <a:t>Klikk på ikonet for å legge til et bilde</a:t>
            </a:r>
          </a:p>
        </p:txBody>
      </p:sp>
      <p:pic>
        <p:nvPicPr>
          <p:cNvPr id="6" name="Bilde 5">
            <a:extLst>
              <a:ext uri="{FF2B5EF4-FFF2-40B4-BE49-F238E27FC236}">
                <a16:creationId xmlns:a16="http://schemas.microsoft.com/office/drawing/2014/main" id="{4757D626-4819-4D47-9371-27BF75F94A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25851683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DFB437-0461-2C46-BD9A-75C71DB25A3A}"/>
              </a:ext>
            </a:extLst>
          </p:cNvPr>
          <p:cNvSpPr>
            <a:spLocks noGrp="1"/>
          </p:cNvSpPr>
          <p:nvPr>
            <p:ph type="title"/>
          </p:nvPr>
        </p:nvSpPr>
        <p:spPr>
          <a:xfrm>
            <a:off x="803275" y="357034"/>
            <a:ext cx="10562769"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13DAB8B5-745E-4246-B72F-DCB462DF5D56}"/>
              </a:ext>
            </a:extLst>
          </p:cNvPr>
          <p:cNvSpPr>
            <a:spLocks noGrp="1"/>
          </p:cNvSpPr>
          <p:nvPr>
            <p:ph type="sldNum" sz="quarter" idx="10"/>
          </p:nvPr>
        </p:nvSpPr>
        <p:spPr/>
        <p:txBody>
          <a:bodyPr/>
          <a:lstStyle/>
          <a:p>
            <a:fld id="{2A7D75EB-BD23-FF4F-80AE-955DA86030AC}" type="slidenum">
              <a:rPr lang="nb-NO" smtClean="0"/>
              <a:pPr/>
              <a:t>‹nr.›</a:t>
            </a:fld>
            <a:endParaRPr lang="nb-NO"/>
          </a:p>
        </p:txBody>
      </p:sp>
      <p:sp>
        <p:nvSpPr>
          <p:cNvPr id="5" name="Plassholder for bilde 4">
            <a:extLst>
              <a:ext uri="{FF2B5EF4-FFF2-40B4-BE49-F238E27FC236}">
                <a16:creationId xmlns:a16="http://schemas.microsoft.com/office/drawing/2014/main" id="{EC9361B1-6EE1-1142-A167-B63516ECAA66}"/>
              </a:ext>
            </a:extLst>
          </p:cNvPr>
          <p:cNvSpPr>
            <a:spLocks noGrp="1"/>
          </p:cNvSpPr>
          <p:nvPr>
            <p:ph type="pic" sz="quarter" idx="11"/>
          </p:nvPr>
        </p:nvSpPr>
        <p:spPr>
          <a:xfrm>
            <a:off x="803276" y="1557338"/>
            <a:ext cx="3276600" cy="2468253"/>
          </a:xfrm>
          <a:prstGeom prst="rect">
            <a:avLst/>
          </a:prstGeom>
        </p:spPr>
        <p:txBody>
          <a:bodyPr>
            <a:normAutofit/>
          </a:bodyPr>
          <a:lstStyle>
            <a:lvl1pPr marL="361950" indent="-350838">
              <a:tabLst/>
              <a:defRPr sz="1400">
                <a:solidFill>
                  <a:schemeClr val="accent6"/>
                </a:solidFill>
              </a:defRPr>
            </a:lvl1pPr>
          </a:lstStyle>
          <a:p>
            <a:r>
              <a:rPr lang="nb-NO"/>
              <a:t>Klikk på ikonet for å legge til et bilde</a:t>
            </a:r>
          </a:p>
        </p:txBody>
      </p:sp>
      <p:sp>
        <p:nvSpPr>
          <p:cNvPr id="6" name="Plassholder for bilde 4">
            <a:extLst>
              <a:ext uri="{FF2B5EF4-FFF2-40B4-BE49-F238E27FC236}">
                <a16:creationId xmlns:a16="http://schemas.microsoft.com/office/drawing/2014/main" id="{C1E84BF3-B105-FC4B-A41E-9F1745C9B655}"/>
              </a:ext>
            </a:extLst>
          </p:cNvPr>
          <p:cNvSpPr>
            <a:spLocks noGrp="1"/>
          </p:cNvSpPr>
          <p:nvPr>
            <p:ph type="pic" sz="quarter" idx="12"/>
          </p:nvPr>
        </p:nvSpPr>
        <p:spPr>
          <a:xfrm>
            <a:off x="4475163" y="1557338"/>
            <a:ext cx="3241675" cy="2468253"/>
          </a:xfrm>
          <a:prstGeom prst="rect">
            <a:avLst/>
          </a:prstGeom>
        </p:spPr>
        <p:txBody>
          <a:bodyPr>
            <a:normAutofit/>
          </a:bodyPr>
          <a:lstStyle>
            <a:lvl1pPr marL="361950" indent="-350838">
              <a:tabLst/>
              <a:defRPr sz="1400">
                <a:solidFill>
                  <a:schemeClr val="accent6"/>
                </a:solidFill>
              </a:defRPr>
            </a:lvl1pPr>
          </a:lstStyle>
          <a:p>
            <a:r>
              <a:rPr lang="nb-NO"/>
              <a:t>Klikk på ikonet for å legge til et bilde</a:t>
            </a:r>
          </a:p>
        </p:txBody>
      </p:sp>
      <p:sp>
        <p:nvSpPr>
          <p:cNvPr id="7" name="Plassholder for bilde 4">
            <a:extLst>
              <a:ext uri="{FF2B5EF4-FFF2-40B4-BE49-F238E27FC236}">
                <a16:creationId xmlns:a16="http://schemas.microsoft.com/office/drawing/2014/main" id="{6B917B42-EA6F-F74D-B219-BFC2DEFECE01}"/>
              </a:ext>
            </a:extLst>
          </p:cNvPr>
          <p:cNvSpPr>
            <a:spLocks noGrp="1"/>
          </p:cNvSpPr>
          <p:nvPr>
            <p:ph type="pic" sz="quarter" idx="13"/>
          </p:nvPr>
        </p:nvSpPr>
        <p:spPr>
          <a:xfrm>
            <a:off x="8112125" y="1557338"/>
            <a:ext cx="3278193" cy="2468252"/>
          </a:xfrm>
          <a:prstGeom prst="rect">
            <a:avLst/>
          </a:prstGeom>
        </p:spPr>
        <p:txBody>
          <a:bodyPr>
            <a:normAutofit/>
          </a:bodyPr>
          <a:lstStyle>
            <a:lvl1pPr marL="361950" indent="-350838">
              <a:tabLst/>
              <a:defRPr sz="1400">
                <a:solidFill>
                  <a:schemeClr val="accent6"/>
                </a:solidFill>
              </a:defRPr>
            </a:lvl1pPr>
          </a:lstStyle>
          <a:p>
            <a:r>
              <a:rPr lang="nb-NO"/>
              <a:t>Klikk på ikonet for å legge til et bilde</a:t>
            </a:r>
          </a:p>
        </p:txBody>
      </p:sp>
      <p:sp>
        <p:nvSpPr>
          <p:cNvPr id="8" name="Plassholder for tekst 8">
            <a:extLst>
              <a:ext uri="{FF2B5EF4-FFF2-40B4-BE49-F238E27FC236}">
                <a16:creationId xmlns:a16="http://schemas.microsoft.com/office/drawing/2014/main" id="{9D4E1D3F-BAF2-5C48-AD12-A6CDBE5DDF1A}"/>
              </a:ext>
            </a:extLst>
          </p:cNvPr>
          <p:cNvSpPr>
            <a:spLocks noGrp="1"/>
          </p:cNvSpPr>
          <p:nvPr>
            <p:ph type="body" sz="quarter" idx="14"/>
          </p:nvPr>
        </p:nvSpPr>
        <p:spPr>
          <a:xfrm>
            <a:off x="803276" y="4209459"/>
            <a:ext cx="3276600" cy="2057526"/>
          </a:xfrm>
          <a:prstGeom prst="rect">
            <a:avLst/>
          </a:prstGeom>
        </p:spPr>
        <p:txBody>
          <a:bodyPr>
            <a:normAutofit/>
          </a:bodyPr>
          <a:lstStyle>
            <a:lvl1pPr marL="0" indent="0">
              <a:buNone/>
              <a:defRPr sz="1400">
                <a:solidFill>
                  <a:schemeClr val="accent6"/>
                </a:solidFill>
              </a:defRPr>
            </a:lvl1pPr>
          </a:lstStyle>
          <a:p>
            <a:pPr lvl="0"/>
            <a:r>
              <a:rPr lang="nb-NO"/>
              <a:t>Klikk for å redigere tekststiler i malen</a:t>
            </a:r>
          </a:p>
        </p:txBody>
      </p:sp>
      <p:sp>
        <p:nvSpPr>
          <p:cNvPr id="9" name="Plassholder for tekst 8">
            <a:extLst>
              <a:ext uri="{FF2B5EF4-FFF2-40B4-BE49-F238E27FC236}">
                <a16:creationId xmlns:a16="http://schemas.microsoft.com/office/drawing/2014/main" id="{1ECBDF0A-B6C2-8842-AA82-B6D2A26004D2}"/>
              </a:ext>
            </a:extLst>
          </p:cNvPr>
          <p:cNvSpPr>
            <a:spLocks noGrp="1"/>
          </p:cNvSpPr>
          <p:nvPr>
            <p:ph type="body" sz="quarter" idx="15"/>
          </p:nvPr>
        </p:nvSpPr>
        <p:spPr>
          <a:xfrm>
            <a:off x="4475162" y="4209459"/>
            <a:ext cx="3241675" cy="2057526"/>
          </a:xfrm>
          <a:prstGeom prst="rect">
            <a:avLst/>
          </a:prstGeom>
        </p:spPr>
        <p:txBody>
          <a:bodyPr>
            <a:normAutofit/>
          </a:bodyPr>
          <a:lstStyle>
            <a:lvl1pPr marL="0" indent="0">
              <a:buNone/>
              <a:defRPr sz="1400">
                <a:solidFill>
                  <a:schemeClr val="accent6"/>
                </a:solidFill>
              </a:defRPr>
            </a:lvl1pPr>
          </a:lstStyle>
          <a:p>
            <a:pPr lvl="0"/>
            <a:r>
              <a:rPr lang="nb-NO"/>
              <a:t>Klikk for å redigere tekststiler i malen</a:t>
            </a:r>
          </a:p>
        </p:txBody>
      </p:sp>
      <p:sp>
        <p:nvSpPr>
          <p:cNvPr id="10" name="Plassholder for tekst 8">
            <a:extLst>
              <a:ext uri="{FF2B5EF4-FFF2-40B4-BE49-F238E27FC236}">
                <a16:creationId xmlns:a16="http://schemas.microsoft.com/office/drawing/2014/main" id="{46F2F0BC-84D6-9547-83C5-B3733799EE8A}"/>
              </a:ext>
            </a:extLst>
          </p:cNvPr>
          <p:cNvSpPr>
            <a:spLocks noGrp="1"/>
          </p:cNvSpPr>
          <p:nvPr>
            <p:ph type="body" sz="quarter" idx="16"/>
          </p:nvPr>
        </p:nvSpPr>
        <p:spPr>
          <a:xfrm>
            <a:off x="8112122" y="4209457"/>
            <a:ext cx="3278192" cy="2057526"/>
          </a:xfrm>
          <a:prstGeom prst="rect">
            <a:avLst/>
          </a:prstGeom>
        </p:spPr>
        <p:txBody>
          <a:bodyPr>
            <a:normAutofit/>
          </a:bodyPr>
          <a:lstStyle>
            <a:lvl1pPr marL="0" indent="0">
              <a:buNone/>
              <a:defRPr sz="1400">
                <a:solidFill>
                  <a:schemeClr val="accent6"/>
                </a:solidFill>
              </a:defRPr>
            </a:lvl1pPr>
          </a:lstStyle>
          <a:p>
            <a:pPr lvl="0"/>
            <a:r>
              <a:rPr lang="nb-NO"/>
              <a:t>Klikk for å redigere tekststiler i malen</a:t>
            </a:r>
          </a:p>
        </p:txBody>
      </p:sp>
    </p:spTree>
    <p:extLst>
      <p:ext uri="{BB962C8B-B14F-4D97-AF65-F5344CB8AC3E}">
        <p14:creationId xmlns:p14="http://schemas.microsoft.com/office/powerpoint/2010/main" val="220315437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 bilder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803492-86A1-3B43-8F49-2270DB898A0F}"/>
              </a:ext>
            </a:extLst>
          </p:cNvPr>
          <p:cNvSpPr>
            <a:spLocks noGrp="1"/>
          </p:cNvSpPr>
          <p:nvPr>
            <p:ph type="title"/>
          </p:nvPr>
        </p:nvSpPr>
        <p:spPr>
          <a:xfrm>
            <a:off x="803275" y="357034"/>
            <a:ext cx="10585450"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F251EF96-E262-8A43-9FF1-3D218FDE961F}"/>
              </a:ext>
            </a:extLst>
          </p:cNvPr>
          <p:cNvSpPr>
            <a:spLocks noGrp="1"/>
          </p:cNvSpPr>
          <p:nvPr>
            <p:ph type="sldNum" sz="quarter" idx="10"/>
          </p:nvPr>
        </p:nvSpPr>
        <p:spPr/>
        <p:txBody>
          <a:bodyPr/>
          <a:lstStyle/>
          <a:p>
            <a:fld id="{2A7D75EB-BD23-FF4F-80AE-955DA86030AC}" type="slidenum">
              <a:rPr lang="nb-NO" smtClean="0"/>
              <a:pPr/>
              <a:t>‹nr.›</a:t>
            </a:fld>
            <a:endParaRPr lang="nb-NO"/>
          </a:p>
        </p:txBody>
      </p:sp>
      <p:sp>
        <p:nvSpPr>
          <p:cNvPr id="4" name="Plassholder for bilde 4">
            <a:extLst>
              <a:ext uri="{FF2B5EF4-FFF2-40B4-BE49-F238E27FC236}">
                <a16:creationId xmlns:a16="http://schemas.microsoft.com/office/drawing/2014/main" id="{9CC0443D-BE2E-B449-962F-A26FD0EE4CD2}"/>
              </a:ext>
            </a:extLst>
          </p:cNvPr>
          <p:cNvSpPr>
            <a:spLocks noGrp="1"/>
          </p:cNvSpPr>
          <p:nvPr>
            <p:ph type="pic" sz="quarter" idx="11"/>
          </p:nvPr>
        </p:nvSpPr>
        <p:spPr>
          <a:xfrm>
            <a:off x="813816" y="1574599"/>
            <a:ext cx="3241675" cy="2308108"/>
          </a:xfrm>
          <a:prstGeom prst="rect">
            <a:avLst/>
          </a:prstGeom>
        </p:spPr>
        <p:txBody>
          <a:bodyPr>
            <a:normAutofit/>
          </a:bodyPr>
          <a:lstStyle>
            <a:lvl1pPr marL="361950" indent="-350838">
              <a:tabLst/>
              <a:defRPr sz="1400">
                <a:solidFill>
                  <a:schemeClr val="accent6"/>
                </a:solidFill>
              </a:defRPr>
            </a:lvl1pPr>
          </a:lstStyle>
          <a:p>
            <a:r>
              <a:rPr lang="nb-NO"/>
              <a:t>Klikk på ikonet for å legge til et bilde</a:t>
            </a:r>
          </a:p>
        </p:txBody>
      </p:sp>
      <p:sp>
        <p:nvSpPr>
          <p:cNvPr id="5" name="Plassholder for bilde 4">
            <a:extLst>
              <a:ext uri="{FF2B5EF4-FFF2-40B4-BE49-F238E27FC236}">
                <a16:creationId xmlns:a16="http://schemas.microsoft.com/office/drawing/2014/main" id="{618CA529-57A7-3143-8233-D398B30C503B}"/>
              </a:ext>
            </a:extLst>
          </p:cNvPr>
          <p:cNvSpPr>
            <a:spLocks noGrp="1"/>
          </p:cNvSpPr>
          <p:nvPr>
            <p:ph type="pic" sz="quarter" idx="12"/>
          </p:nvPr>
        </p:nvSpPr>
        <p:spPr>
          <a:xfrm>
            <a:off x="813816" y="4009780"/>
            <a:ext cx="3266059" cy="2308108"/>
          </a:xfrm>
          <a:prstGeom prst="rect">
            <a:avLst/>
          </a:prstGeom>
        </p:spPr>
        <p:txBody>
          <a:bodyPr>
            <a:normAutofit/>
          </a:bodyPr>
          <a:lstStyle>
            <a:lvl1pPr marL="361950" indent="-350838">
              <a:tabLst/>
              <a:defRPr sz="1400">
                <a:solidFill>
                  <a:schemeClr val="accent6"/>
                </a:solidFill>
              </a:defRPr>
            </a:lvl1pPr>
          </a:lstStyle>
          <a:p>
            <a:r>
              <a:rPr lang="nb-NO"/>
              <a:t>Klikk på ikonet for å legge til et bilde</a:t>
            </a:r>
          </a:p>
        </p:txBody>
      </p:sp>
      <p:sp>
        <p:nvSpPr>
          <p:cNvPr id="7" name="Plassholder for innhold 2">
            <a:extLst>
              <a:ext uri="{FF2B5EF4-FFF2-40B4-BE49-F238E27FC236}">
                <a16:creationId xmlns:a16="http://schemas.microsoft.com/office/drawing/2014/main" id="{049BD77C-8CC3-E9AA-9822-BCF1AAB3EEB2}"/>
              </a:ext>
            </a:extLst>
          </p:cNvPr>
          <p:cNvSpPr>
            <a:spLocks noGrp="1"/>
          </p:cNvSpPr>
          <p:nvPr>
            <p:ph idx="1" hasCustomPrompt="1"/>
          </p:nvPr>
        </p:nvSpPr>
        <p:spPr>
          <a:xfrm>
            <a:off x="4475163" y="1558455"/>
            <a:ext cx="6913562" cy="4759433"/>
          </a:xfrm>
          <a:prstGeom prst="rect">
            <a:avLst/>
          </a:prstGeom>
        </p:spPr>
        <p:txBody>
          <a:bodyPr>
            <a:normAutofit/>
          </a:bodyPr>
          <a:lstStyle>
            <a:lvl1pPr marL="407988" indent="-396875">
              <a:buClr>
                <a:schemeClr val="tx1"/>
              </a:buClr>
              <a:tabLst/>
              <a:defRPr sz="1400">
                <a:solidFill>
                  <a:schemeClr val="accent6"/>
                </a:solidFill>
              </a:defRPr>
            </a:lvl1pPr>
          </a:lstStyle>
          <a:p>
            <a:pPr lvl="0"/>
            <a:r>
              <a:rPr lang="nb-NO"/>
              <a:t>Sett inn innhold eller skriv tekst</a:t>
            </a:r>
          </a:p>
          <a:p>
            <a:pPr lvl="1"/>
            <a:r>
              <a:rPr lang="nb-NO"/>
              <a:t>Andre nivå</a:t>
            </a:r>
          </a:p>
        </p:txBody>
      </p:sp>
    </p:spTree>
    <p:extLst>
      <p:ext uri="{BB962C8B-B14F-4D97-AF65-F5344CB8AC3E}">
        <p14:creationId xmlns:p14="http://schemas.microsoft.com/office/powerpoint/2010/main" val="3520803433"/>
      </p:ext>
    </p:extLst>
  </p:cSld>
  <p:clrMapOvr>
    <a:masterClrMapping/>
  </p:clrMapOvr>
  <p:transition>
    <p:fade/>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hold med rundt bilde m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EB892A-AEB1-C843-8A58-90A738D9D0DE}"/>
              </a:ext>
            </a:extLst>
          </p:cNvPr>
          <p:cNvSpPr>
            <a:spLocks noGrp="1"/>
          </p:cNvSpPr>
          <p:nvPr>
            <p:ph type="title"/>
          </p:nvPr>
        </p:nvSpPr>
        <p:spPr>
          <a:xfrm>
            <a:off x="803275" y="357034"/>
            <a:ext cx="10562769"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5260482A-0BC6-CB49-8233-48D0260910EB}"/>
              </a:ext>
            </a:extLst>
          </p:cNvPr>
          <p:cNvSpPr>
            <a:spLocks noGrp="1"/>
          </p:cNvSpPr>
          <p:nvPr>
            <p:ph type="sldNum" sz="quarter" idx="10"/>
          </p:nvPr>
        </p:nvSpPr>
        <p:spPr/>
        <p:txBody>
          <a:bodyPr/>
          <a:lstStyle/>
          <a:p>
            <a:fld id="{2A7D75EB-BD23-FF4F-80AE-955DA86030AC}" type="slidenum">
              <a:rPr lang="nb-NO" smtClean="0"/>
              <a:pPr/>
              <a:t>‹nr.›</a:t>
            </a:fld>
            <a:endParaRPr lang="nb-NO"/>
          </a:p>
        </p:txBody>
      </p:sp>
      <p:sp>
        <p:nvSpPr>
          <p:cNvPr id="6" name="Plassholder for innhold 9">
            <a:extLst>
              <a:ext uri="{FF2B5EF4-FFF2-40B4-BE49-F238E27FC236}">
                <a16:creationId xmlns:a16="http://schemas.microsoft.com/office/drawing/2014/main" id="{9D98B4B5-A15A-2148-8C10-03CD6E338E74}"/>
              </a:ext>
            </a:extLst>
          </p:cNvPr>
          <p:cNvSpPr>
            <a:spLocks noGrp="1"/>
          </p:cNvSpPr>
          <p:nvPr>
            <p:ph sz="quarter" idx="17" hasCustomPrompt="1"/>
          </p:nvPr>
        </p:nvSpPr>
        <p:spPr>
          <a:xfrm>
            <a:off x="813816" y="1553129"/>
            <a:ext cx="6903022" cy="4535437"/>
          </a:xfrm>
          <a:prstGeom prst="rect">
            <a:avLst/>
          </a:prstGeom>
        </p:spPr>
        <p:txBody>
          <a:bodyPr>
            <a:normAutofit/>
          </a:bodyPr>
          <a:lstStyle>
            <a:lvl1pPr marL="361950" indent="-350838">
              <a:tabLst/>
              <a:defRPr sz="1400">
                <a:solidFill>
                  <a:schemeClr val="accent6"/>
                </a:solidFill>
              </a:defRPr>
            </a:lvl1pPr>
            <a:lvl2pPr marL="457200" indent="0">
              <a:buNone/>
              <a:defRPr sz="1200">
                <a:solidFill>
                  <a:schemeClr val="accent6"/>
                </a:solidFill>
              </a:defRPr>
            </a:lvl2pPr>
            <a:lvl3pPr marL="914400" indent="0">
              <a:buNone/>
              <a:defRPr/>
            </a:lvl3pPr>
          </a:lstStyle>
          <a:p>
            <a:pPr lvl="0"/>
            <a:r>
              <a:rPr lang="nb-NO"/>
              <a:t>Sett inn tekst, bilde, grafikk, tabell </a:t>
            </a:r>
            <a:r>
              <a:rPr lang="nb-NO" err="1"/>
              <a:t>etc</a:t>
            </a:r>
            <a:endParaRPr lang="nb-NO"/>
          </a:p>
          <a:p>
            <a:pPr lvl="1"/>
            <a:r>
              <a:rPr lang="nb-NO"/>
              <a:t>Andre nivå</a:t>
            </a:r>
          </a:p>
        </p:txBody>
      </p:sp>
      <p:sp>
        <p:nvSpPr>
          <p:cNvPr id="10" name="Plassholder for tekst 8">
            <a:extLst>
              <a:ext uri="{FF2B5EF4-FFF2-40B4-BE49-F238E27FC236}">
                <a16:creationId xmlns:a16="http://schemas.microsoft.com/office/drawing/2014/main" id="{FDC07540-6389-2049-B653-C40FF9FFB84B}"/>
              </a:ext>
            </a:extLst>
          </p:cNvPr>
          <p:cNvSpPr>
            <a:spLocks noGrp="1"/>
          </p:cNvSpPr>
          <p:nvPr>
            <p:ph type="body" sz="quarter" idx="20"/>
          </p:nvPr>
        </p:nvSpPr>
        <p:spPr>
          <a:xfrm>
            <a:off x="8112125" y="5084064"/>
            <a:ext cx="3276605" cy="1004502"/>
          </a:xfrm>
          <a:prstGeom prst="rect">
            <a:avLst/>
          </a:prstGeom>
        </p:spPr>
        <p:txBody>
          <a:bodyPr>
            <a:normAutofit/>
          </a:bodyPr>
          <a:lstStyle>
            <a:lvl1pPr marL="0" indent="0">
              <a:buNone/>
              <a:defRPr sz="1200">
                <a:solidFill>
                  <a:schemeClr val="accent6"/>
                </a:solidFill>
              </a:defRPr>
            </a:lvl1pPr>
          </a:lstStyle>
          <a:p>
            <a:pPr lvl="0"/>
            <a:r>
              <a:rPr lang="nb-NO"/>
              <a:t>Klikk for å redigere tekststiler i malen</a:t>
            </a:r>
          </a:p>
        </p:txBody>
      </p:sp>
      <p:sp>
        <p:nvSpPr>
          <p:cNvPr id="14" name="Plassholder for bilde 7">
            <a:extLst>
              <a:ext uri="{FF2B5EF4-FFF2-40B4-BE49-F238E27FC236}">
                <a16:creationId xmlns:a16="http://schemas.microsoft.com/office/drawing/2014/main" id="{79F14AE4-A489-8840-BD88-4619CDF088EF}"/>
              </a:ext>
            </a:extLst>
          </p:cNvPr>
          <p:cNvSpPr>
            <a:spLocks noGrp="1"/>
          </p:cNvSpPr>
          <p:nvPr>
            <p:ph type="pic" sz="quarter" idx="21"/>
          </p:nvPr>
        </p:nvSpPr>
        <p:spPr>
          <a:xfrm>
            <a:off x="8112125" y="1568755"/>
            <a:ext cx="3276606" cy="3276606"/>
          </a:xfrm>
          <a:prstGeom prst="ellipse">
            <a:avLst/>
          </a:prstGeom>
          <a:solidFill>
            <a:schemeClr val="bg1">
              <a:alpha val="78000"/>
            </a:schemeClr>
          </a:solidFill>
          <a:ln w="76200">
            <a:noFill/>
          </a:ln>
          <a:effectLst>
            <a:softEdge rad="0"/>
          </a:effectLst>
        </p:spPr>
        <p:txBody>
          <a:bodyPr>
            <a:normAutofit/>
          </a:bodyPr>
          <a:lstStyle>
            <a:lvl1pPr marL="11112" indent="0" algn="ctr">
              <a:buFont typeface="Arial" panose="020B0604020202020204" pitchFamily="34" charset="0"/>
              <a:buNone/>
              <a:tabLst/>
              <a:defRPr sz="2000" i="1">
                <a:solidFill>
                  <a:schemeClr val="accent6"/>
                </a:solidFill>
              </a:defRPr>
            </a:lvl1pPr>
          </a:lstStyle>
          <a:p>
            <a:r>
              <a:rPr lang="nb-NO"/>
              <a:t>Klikk på ikonet for å legge til et bilde</a:t>
            </a:r>
          </a:p>
        </p:txBody>
      </p:sp>
    </p:spTree>
    <p:extLst>
      <p:ext uri="{BB962C8B-B14F-4D97-AF65-F5344CB8AC3E}">
        <p14:creationId xmlns:p14="http://schemas.microsoft.com/office/powerpoint/2010/main" val="226593428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e runde bilder m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EB892A-AEB1-C843-8A58-90A738D9D0DE}"/>
              </a:ext>
            </a:extLst>
          </p:cNvPr>
          <p:cNvSpPr>
            <a:spLocks noGrp="1"/>
          </p:cNvSpPr>
          <p:nvPr>
            <p:ph type="title"/>
          </p:nvPr>
        </p:nvSpPr>
        <p:spPr>
          <a:xfrm>
            <a:off x="803275" y="357034"/>
            <a:ext cx="10585450"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5260482A-0BC6-CB49-8233-48D0260910EB}"/>
              </a:ext>
            </a:extLst>
          </p:cNvPr>
          <p:cNvSpPr>
            <a:spLocks noGrp="1"/>
          </p:cNvSpPr>
          <p:nvPr>
            <p:ph type="sldNum" sz="quarter" idx="10"/>
          </p:nvPr>
        </p:nvSpPr>
        <p:spPr/>
        <p:txBody>
          <a:bodyPr/>
          <a:lstStyle/>
          <a:p>
            <a:fld id="{2A7D75EB-BD23-FF4F-80AE-955DA86030AC}" type="slidenum">
              <a:rPr lang="nb-NO" smtClean="0"/>
              <a:pPr/>
              <a:t>‹nr.›</a:t>
            </a:fld>
            <a:endParaRPr lang="nb-NO"/>
          </a:p>
        </p:txBody>
      </p:sp>
      <p:sp>
        <p:nvSpPr>
          <p:cNvPr id="9" name="Plassholder for tekst 8">
            <a:extLst>
              <a:ext uri="{FF2B5EF4-FFF2-40B4-BE49-F238E27FC236}">
                <a16:creationId xmlns:a16="http://schemas.microsoft.com/office/drawing/2014/main" id="{AE97A1F1-8B2B-594A-9BF9-4B8020D824BC}"/>
              </a:ext>
            </a:extLst>
          </p:cNvPr>
          <p:cNvSpPr>
            <a:spLocks noGrp="1"/>
          </p:cNvSpPr>
          <p:nvPr>
            <p:ph type="body" sz="quarter" idx="19"/>
          </p:nvPr>
        </p:nvSpPr>
        <p:spPr>
          <a:xfrm>
            <a:off x="803275" y="4903344"/>
            <a:ext cx="3276600" cy="1233774"/>
          </a:xfrm>
          <a:prstGeom prst="rect">
            <a:avLst/>
          </a:prstGeom>
        </p:spPr>
        <p:txBody>
          <a:bodyPr>
            <a:normAutofit/>
          </a:bodyPr>
          <a:lstStyle>
            <a:lvl1pPr marL="0" indent="0" algn="ctr">
              <a:buNone/>
              <a:defRPr sz="1400">
                <a:solidFill>
                  <a:schemeClr val="accent6"/>
                </a:solidFill>
              </a:defRPr>
            </a:lvl1pPr>
          </a:lstStyle>
          <a:p>
            <a:pPr lvl="0"/>
            <a:r>
              <a:rPr lang="nb-NO"/>
              <a:t>Klikk for å redigere tekststiler i malen</a:t>
            </a:r>
          </a:p>
        </p:txBody>
      </p:sp>
      <p:sp>
        <p:nvSpPr>
          <p:cNvPr id="13" name="Plassholder for bilde 7">
            <a:extLst>
              <a:ext uri="{FF2B5EF4-FFF2-40B4-BE49-F238E27FC236}">
                <a16:creationId xmlns:a16="http://schemas.microsoft.com/office/drawing/2014/main" id="{06F778C2-A69A-784F-A0AF-E89416B334BA}"/>
              </a:ext>
            </a:extLst>
          </p:cNvPr>
          <p:cNvSpPr>
            <a:spLocks noGrp="1"/>
          </p:cNvSpPr>
          <p:nvPr>
            <p:ph type="pic" sz="quarter" idx="11"/>
          </p:nvPr>
        </p:nvSpPr>
        <p:spPr>
          <a:xfrm>
            <a:off x="803276" y="1568754"/>
            <a:ext cx="3264330" cy="3264330"/>
          </a:xfrm>
          <a:prstGeom prst="ellipse">
            <a:avLst/>
          </a:prstGeom>
          <a:solidFill>
            <a:schemeClr val="bg1">
              <a:alpha val="78000"/>
            </a:schemeClr>
          </a:solidFill>
          <a:ln w="76200">
            <a:noFill/>
          </a:ln>
          <a:effectLst>
            <a:softEdge rad="0"/>
          </a:effectLst>
        </p:spPr>
        <p:txBody>
          <a:bodyPr/>
          <a:lstStyle>
            <a:lvl1pPr marL="0" indent="0" algn="ctr">
              <a:buFont typeface="Arial" panose="020B0604020202020204" pitchFamily="34" charset="0"/>
              <a:buNone/>
              <a:defRPr i="1">
                <a:solidFill>
                  <a:schemeClr val="accent6"/>
                </a:solidFill>
              </a:defRPr>
            </a:lvl1pPr>
          </a:lstStyle>
          <a:p>
            <a:r>
              <a:rPr lang="nb-NO"/>
              <a:t>Klikk på ikonet for å legge til et bilde</a:t>
            </a:r>
          </a:p>
        </p:txBody>
      </p:sp>
      <p:sp>
        <p:nvSpPr>
          <p:cNvPr id="15" name="Plassholder for tekst 8">
            <a:extLst>
              <a:ext uri="{FF2B5EF4-FFF2-40B4-BE49-F238E27FC236}">
                <a16:creationId xmlns:a16="http://schemas.microsoft.com/office/drawing/2014/main" id="{93948E2E-CEC7-B44E-A3CE-7F445FC9D499}"/>
              </a:ext>
            </a:extLst>
          </p:cNvPr>
          <p:cNvSpPr>
            <a:spLocks noGrp="1"/>
          </p:cNvSpPr>
          <p:nvPr>
            <p:ph type="body" sz="quarter" idx="24"/>
          </p:nvPr>
        </p:nvSpPr>
        <p:spPr>
          <a:xfrm>
            <a:off x="4475163" y="4903344"/>
            <a:ext cx="3235488" cy="1233774"/>
          </a:xfrm>
          <a:prstGeom prst="rect">
            <a:avLst/>
          </a:prstGeom>
        </p:spPr>
        <p:txBody>
          <a:bodyPr>
            <a:normAutofit/>
          </a:bodyPr>
          <a:lstStyle>
            <a:lvl1pPr marL="0" indent="0" algn="ctr">
              <a:buNone/>
              <a:defRPr sz="1400">
                <a:solidFill>
                  <a:schemeClr val="accent6"/>
                </a:solidFill>
              </a:defRPr>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8DEE45E7-9C90-0B49-A7F6-8EF7C6766082}"/>
              </a:ext>
            </a:extLst>
          </p:cNvPr>
          <p:cNvSpPr>
            <a:spLocks noGrp="1"/>
          </p:cNvSpPr>
          <p:nvPr>
            <p:ph type="body" sz="quarter" idx="25"/>
          </p:nvPr>
        </p:nvSpPr>
        <p:spPr>
          <a:xfrm>
            <a:off x="8134076" y="4903344"/>
            <a:ext cx="3235488" cy="1233774"/>
          </a:xfrm>
          <a:prstGeom prst="rect">
            <a:avLst/>
          </a:prstGeom>
        </p:spPr>
        <p:txBody>
          <a:bodyPr>
            <a:normAutofit/>
          </a:bodyPr>
          <a:lstStyle>
            <a:lvl1pPr marL="0" indent="0" algn="ctr">
              <a:buNone/>
              <a:defRPr sz="1400">
                <a:solidFill>
                  <a:schemeClr val="accent6"/>
                </a:solidFill>
              </a:defRPr>
            </a:lvl1pPr>
          </a:lstStyle>
          <a:p>
            <a:pPr lvl="0"/>
            <a:r>
              <a:rPr lang="nb-NO"/>
              <a:t>Klikk for å redigere tekststiler i malen</a:t>
            </a:r>
          </a:p>
        </p:txBody>
      </p:sp>
      <p:sp>
        <p:nvSpPr>
          <p:cNvPr id="10" name="Plassholder for bilde 7">
            <a:extLst>
              <a:ext uri="{FF2B5EF4-FFF2-40B4-BE49-F238E27FC236}">
                <a16:creationId xmlns:a16="http://schemas.microsoft.com/office/drawing/2014/main" id="{256829F3-C9D2-4D40-B79C-47D9EBEE4696}"/>
              </a:ext>
            </a:extLst>
          </p:cNvPr>
          <p:cNvSpPr>
            <a:spLocks noGrp="1"/>
          </p:cNvSpPr>
          <p:nvPr>
            <p:ph type="pic" sz="quarter" idx="26"/>
          </p:nvPr>
        </p:nvSpPr>
        <p:spPr>
          <a:xfrm>
            <a:off x="4487289" y="1568754"/>
            <a:ext cx="3213639" cy="3213639"/>
          </a:xfrm>
          <a:prstGeom prst="ellipse">
            <a:avLst/>
          </a:prstGeom>
          <a:solidFill>
            <a:schemeClr val="bg1">
              <a:alpha val="78000"/>
            </a:schemeClr>
          </a:solidFill>
          <a:ln w="76200">
            <a:noFill/>
          </a:ln>
          <a:effectLst>
            <a:softEdge rad="0"/>
          </a:effectLst>
        </p:spPr>
        <p:txBody>
          <a:bodyPr/>
          <a:lstStyle>
            <a:lvl1pPr marL="0" indent="0" algn="ctr">
              <a:buFont typeface="Arial" panose="020B0604020202020204" pitchFamily="34" charset="0"/>
              <a:buNone/>
              <a:defRPr i="1">
                <a:solidFill>
                  <a:schemeClr val="accent6"/>
                </a:solidFill>
              </a:defRPr>
            </a:lvl1pPr>
          </a:lstStyle>
          <a:p>
            <a:r>
              <a:rPr lang="nb-NO"/>
              <a:t>Klikk på ikonet for å legge til et bilde</a:t>
            </a:r>
          </a:p>
        </p:txBody>
      </p:sp>
      <p:sp>
        <p:nvSpPr>
          <p:cNvPr id="14" name="Plassholder for bilde 7">
            <a:extLst>
              <a:ext uri="{FF2B5EF4-FFF2-40B4-BE49-F238E27FC236}">
                <a16:creationId xmlns:a16="http://schemas.microsoft.com/office/drawing/2014/main" id="{4BC17207-417A-5A47-B043-A2EB68C8BB1D}"/>
              </a:ext>
            </a:extLst>
          </p:cNvPr>
          <p:cNvSpPr>
            <a:spLocks noGrp="1"/>
          </p:cNvSpPr>
          <p:nvPr>
            <p:ph type="pic" sz="quarter" idx="27"/>
          </p:nvPr>
        </p:nvSpPr>
        <p:spPr>
          <a:xfrm>
            <a:off x="8102291" y="1568754"/>
            <a:ext cx="3264330" cy="3264330"/>
          </a:xfrm>
          <a:prstGeom prst="ellipse">
            <a:avLst/>
          </a:prstGeom>
          <a:solidFill>
            <a:schemeClr val="bg1">
              <a:alpha val="78000"/>
            </a:schemeClr>
          </a:solidFill>
          <a:ln w="76200">
            <a:noFill/>
          </a:ln>
          <a:effectLst>
            <a:softEdge rad="0"/>
          </a:effectLst>
        </p:spPr>
        <p:txBody>
          <a:bodyPr/>
          <a:lstStyle>
            <a:lvl1pPr marL="0" indent="0" algn="ctr">
              <a:buFont typeface="Arial" panose="020B0604020202020204" pitchFamily="34" charset="0"/>
              <a:buNone/>
              <a:defRPr i="1">
                <a:solidFill>
                  <a:schemeClr val="accent6"/>
                </a:solidFill>
              </a:defRPr>
            </a:lvl1pPr>
          </a:lstStyle>
          <a:p>
            <a:r>
              <a:rPr lang="nb-NO"/>
              <a:t>Klikk på ikonet for å legge til et bilde</a:t>
            </a:r>
          </a:p>
        </p:txBody>
      </p:sp>
    </p:spTree>
    <p:extLst>
      <p:ext uri="{BB962C8B-B14F-4D97-AF65-F5344CB8AC3E}">
        <p14:creationId xmlns:p14="http://schemas.microsoft.com/office/powerpoint/2010/main" val="112146587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hold og sita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A03804-949F-8449-A410-94F7FA931BB7}"/>
              </a:ext>
            </a:extLst>
          </p:cNvPr>
          <p:cNvSpPr>
            <a:spLocks noGrp="1"/>
          </p:cNvSpPr>
          <p:nvPr>
            <p:ph type="title"/>
          </p:nvPr>
        </p:nvSpPr>
        <p:spPr>
          <a:xfrm>
            <a:off x="803275" y="357034"/>
            <a:ext cx="10562769"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C77E34F3-6516-AA42-B45A-A4FB9AD2754E}"/>
              </a:ext>
            </a:extLst>
          </p:cNvPr>
          <p:cNvSpPr>
            <a:spLocks noGrp="1"/>
          </p:cNvSpPr>
          <p:nvPr>
            <p:ph type="sldNum" sz="quarter" idx="10"/>
          </p:nvPr>
        </p:nvSpPr>
        <p:spPr/>
        <p:txBody>
          <a:bodyPr/>
          <a:lstStyle/>
          <a:p>
            <a:fld id="{2A7D75EB-BD23-FF4F-80AE-955DA86030AC}" type="slidenum">
              <a:rPr lang="nb-NO" smtClean="0"/>
              <a:pPr/>
              <a:t>‹nr.›</a:t>
            </a:fld>
            <a:endParaRPr lang="nb-NO"/>
          </a:p>
        </p:txBody>
      </p:sp>
      <p:sp>
        <p:nvSpPr>
          <p:cNvPr id="6" name="Plassholder for tekst 8">
            <a:extLst>
              <a:ext uri="{FF2B5EF4-FFF2-40B4-BE49-F238E27FC236}">
                <a16:creationId xmlns:a16="http://schemas.microsoft.com/office/drawing/2014/main" id="{5B8C8A47-2219-3C48-B1F2-996BCF7CCCCC}"/>
              </a:ext>
            </a:extLst>
          </p:cNvPr>
          <p:cNvSpPr>
            <a:spLocks noGrp="1"/>
          </p:cNvSpPr>
          <p:nvPr>
            <p:ph type="body" sz="quarter" idx="15" hasCustomPrompt="1"/>
          </p:nvPr>
        </p:nvSpPr>
        <p:spPr>
          <a:xfrm>
            <a:off x="8731306" y="1562564"/>
            <a:ext cx="2654861" cy="4706395"/>
          </a:xfrm>
          <a:prstGeom prst="rect">
            <a:avLst/>
          </a:prstGeom>
        </p:spPr>
        <p:txBody>
          <a:bodyPr anchor="ctr">
            <a:normAutofit/>
          </a:bodyPr>
          <a:lstStyle>
            <a:lvl1pPr marL="0" indent="0">
              <a:buNone/>
              <a:defRPr sz="1600" i="1">
                <a:solidFill>
                  <a:schemeClr val="accent6"/>
                </a:solidFill>
                <a:latin typeface="Arial" panose="020B0604020202020204" pitchFamily="34" charset="0"/>
                <a:cs typeface="Arial" panose="020B0604020202020204" pitchFamily="34" charset="0"/>
              </a:defRPr>
            </a:lvl1pPr>
          </a:lstStyle>
          <a:p>
            <a:pPr lvl="0"/>
            <a:r>
              <a:rPr lang="nb-NO"/>
              <a:t>Klikk for å sette inn sitat(er)</a:t>
            </a:r>
          </a:p>
        </p:txBody>
      </p:sp>
      <p:pic>
        <p:nvPicPr>
          <p:cNvPr id="11" name="Bilde 10">
            <a:extLst>
              <a:ext uri="{FF2B5EF4-FFF2-40B4-BE49-F238E27FC236}">
                <a16:creationId xmlns:a16="http://schemas.microsoft.com/office/drawing/2014/main" id="{8C73D928-1114-7E48-BC53-79F7F454BC75}"/>
              </a:ext>
            </a:extLst>
          </p:cNvPr>
          <p:cNvPicPr>
            <a:picLocks/>
          </p:cNvPicPr>
          <p:nvPr userDrawn="1"/>
        </p:nvPicPr>
        <p:blipFill>
          <a:blip r:embed="rId2"/>
          <a:stretch>
            <a:fillRect/>
          </a:stretch>
        </p:blipFill>
        <p:spPr>
          <a:xfrm>
            <a:off x="8160061" y="3692414"/>
            <a:ext cx="486181" cy="486181"/>
          </a:xfrm>
          <a:prstGeom prst="rect">
            <a:avLst/>
          </a:prstGeom>
        </p:spPr>
      </p:pic>
      <p:sp>
        <p:nvSpPr>
          <p:cNvPr id="4" name="Plassholder for innhold 2">
            <a:extLst>
              <a:ext uri="{FF2B5EF4-FFF2-40B4-BE49-F238E27FC236}">
                <a16:creationId xmlns:a16="http://schemas.microsoft.com/office/drawing/2014/main" id="{DB6B1723-1FEC-7752-13BB-C6C4705D18BB}"/>
              </a:ext>
            </a:extLst>
          </p:cNvPr>
          <p:cNvSpPr>
            <a:spLocks noGrp="1"/>
          </p:cNvSpPr>
          <p:nvPr>
            <p:ph idx="1"/>
          </p:nvPr>
        </p:nvSpPr>
        <p:spPr>
          <a:xfrm>
            <a:off x="803275" y="1558455"/>
            <a:ext cx="6913563" cy="4654085"/>
          </a:xfrm>
          <a:prstGeom prst="rect">
            <a:avLst/>
          </a:prstGeom>
        </p:spPr>
        <p:txBody>
          <a:bodyPr>
            <a:normAutofit/>
          </a:bodyPr>
          <a:lstStyle>
            <a:lvl1pPr marL="407988" indent="-396875">
              <a:buClr>
                <a:schemeClr val="tx1"/>
              </a:buClr>
              <a:tabLst/>
              <a:defRPr sz="1400">
                <a:solidFill>
                  <a:schemeClr val="accent6"/>
                </a:solidFill>
              </a:defRPr>
            </a:lvl1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19692159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 bilde og sita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A03804-949F-8449-A410-94F7FA931BB7}"/>
              </a:ext>
            </a:extLst>
          </p:cNvPr>
          <p:cNvSpPr>
            <a:spLocks noGrp="1"/>
          </p:cNvSpPr>
          <p:nvPr>
            <p:ph type="title"/>
          </p:nvPr>
        </p:nvSpPr>
        <p:spPr>
          <a:xfrm>
            <a:off x="803275" y="354493"/>
            <a:ext cx="10562769" cy="842312"/>
          </a:xfrm>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C77E34F3-6516-AA42-B45A-A4FB9AD2754E}"/>
              </a:ext>
            </a:extLst>
          </p:cNvPr>
          <p:cNvSpPr>
            <a:spLocks noGrp="1"/>
          </p:cNvSpPr>
          <p:nvPr>
            <p:ph type="sldNum" sz="quarter" idx="10"/>
          </p:nvPr>
        </p:nvSpPr>
        <p:spPr/>
        <p:txBody>
          <a:bodyPr/>
          <a:lstStyle/>
          <a:p>
            <a:fld id="{2A7D75EB-BD23-FF4F-80AE-955DA86030AC}" type="slidenum">
              <a:rPr lang="nb-NO" smtClean="0"/>
              <a:pPr/>
              <a:t>‹nr.›</a:t>
            </a:fld>
            <a:endParaRPr lang="nb-NO"/>
          </a:p>
        </p:txBody>
      </p:sp>
      <p:sp>
        <p:nvSpPr>
          <p:cNvPr id="6" name="Plassholder for tekst 8">
            <a:extLst>
              <a:ext uri="{FF2B5EF4-FFF2-40B4-BE49-F238E27FC236}">
                <a16:creationId xmlns:a16="http://schemas.microsoft.com/office/drawing/2014/main" id="{5B8C8A47-2219-3C48-B1F2-996BCF7CCCCC}"/>
              </a:ext>
            </a:extLst>
          </p:cNvPr>
          <p:cNvSpPr>
            <a:spLocks noGrp="1"/>
          </p:cNvSpPr>
          <p:nvPr>
            <p:ph type="body" sz="quarter" idx="15" hasCustomPrompt="1"/>
          </p:nvPr>
        </p:nvSpPr>
        <p:spPr>
          <a:xfrm>
            <a:off x="8678141" y="3393107"/>
            <a:ext cx="2707558" cy="2851576"/>
          </a:xfrm>
          <a:prstGeom prst="rect">
            <a:avLst/>
          </a:prstGeom>
        </p:spPr>
        <p:txBody>
          <a:bodyPr anchor="ctr">
            <a:normAutofit/>
          </a:bodyPr>
          <a:lstStyle>
            <a:lvl1pPr marL="0" indent="0">
              <a:buNone/>
              <a:defRPr sz="1400" i="1">
                <a:solidFill>
                  <a:schemeClr val="accent6"/>
                </a:solidFill>
                <a:latin typeface="+mj-lt"/>
              </a:defRPr>
            </a:lvl1pPr>
          </a:lstStyle>
          <a:p>
            <a:pPr lvl="0"/>
            <a:r>
              <a:rPr lang="nb-NO"/>
              <a:t>Klikk for å sette inn sitat(er)</a:t>
            </a:r>
          </a:p>
        </p:txBody>
      </p:sp>
      <p:sp>
        <p:nvSpPr>
          <p:cNvPr id="10" name="Plassholder for bilde 9">
            <a:extLst>
              <a:ext uri="{FF2B5EF4-FFF2-40B4-BE49-F238E27FC236}">
                <a16:creationId xmlns:a16="http://schemas.microsoft.com/office/drawing/2014/main" id="{C89AED6E-2E45-1C48-8F5F-5D8405DFC55E}"/>
              </a:ext>
            </a:extLst>
          </p:cNvPr>
          <p:cNvSpPr>
            <a:spLocks noGrp="1"/>
          </p:cNvSpPr>
          <p:nvPr>
            <p:ph type="pic" sz="quarter" idx="17"/>
          </p:nvPr>
        </p:nvSpPr>
        <p:spPr>
          <a:xfrm>
            <a:off x="8112125" y="1559554"/>
            <a:ext cx="3276600" cy="1617507"/>
          </a:xfrm>
          <a:prstGeom prst="rect">
            <a:avLst/>
          </a:prstGeom>
        </p:spPr>
        <p:txBody>
          <a:bodyPr>
            <a:normAutofit/>
          </a:bodyPr>
          <a:lstStyle>
            <a:lvl1pPr marL="0" indent="0">
              <a:buFont typeface="Arial" panose="020B0604020202020204" pitchFamily="34" charset="0"/>
              <a:buNone/>
              <a:defRPr sz="1400" i="1">
                <a:solidFill>
                  <a:schemeClr val="accent6"/>
                </a:solidFill>
              </a:defRPr>
            </a:lvl1pPr>
          </a:lstStyle>
          <a:p>
            <a:r>
              <a:rPr lang="nb-NO"/>
              <a:t>Klikk på ikonet for å legge til et bilde</a:t>
            </a:r>
          </a:p>
        </p:txBody>
      </p:sp>
      <p:pic>
        <p:nvPicPr>
          <p:cNvPr id="9" name="Bilde 8">
            <a:extLst>
              <a:ext uri="{FF2B5EF4-FFF2-40B4-BE49-F238E27FC236}">
                <a16:creationId xmlns:a16="http://schemas.microsoft.com/office/drawing/2014/main" id="{5A1B623F-DADA-6347-8D4D-2A4D937FF80A}"/>
              </a:ext>
            </a:extLst>
          </p:cNvPr>
          <p:cNvPicPr>
            <a:picLocks/>
          </p:cNvPicPr>
          <p:nvPr userDrawn="1"/>
        </p:nvPicPr>
        <p:blipFill>
          <a:blip r:embed="rId2"/>
          <a:stretch>
            <a:fillRect/>
          </a:stretch>
        </p:blipFill>
        <p:spPr>
          <a:xfrm>
            <a:off x="8160061" y="4575804"/>
            <a:ext cx="486181" cy="486181"/>
          </a:xfrm>
          <a:prstGeom prst="rect">
            <a:avLst/>
          </a:prstGeom>
        </p:spPr>
      </p:pic>
      <p:sp>
        <p:nvSpPr>
          <p:cNvPr id="4" name="Plassholder for innhold 2">
            <a:extLst>
              <a:ext uri="{FF2B5EF4-FFF2-40B4-BE49-F238E27FC236}">
                <a16:creationId xmlns:a16="http://schemas.microsoft.com/office/drawing/2014/main" id="{9B1E5016-7279-2894-D093-C82F3612CF6C}"/>
              </a:ext>
            </a:extLst>
          </p:cNvPr>
          <p:cNvSpPr>
            <a:spLocks noGrp="1"/>
          </p:cNvSpPr>
          <p:nvPr>
            <p:ph idx="1"/>
          </p:nvPr>
        </p:nvSpPr>
        <p:spPr>
          <a:xfrm>
            <a:off x="803276" y="1558455"/>
            <a:ext cx="6913562" cy="4654085"/>
          </a:xfrm>
          <a:prstGeom prst="rect">
            <a:avLst/>
          </a:prstGeom>
        </p:spPr>
        <p:txBody>
          <a:bodyPr>
            <a:normAutofit/>
          </a:bodyPr>
          <a:lstStyle>
            <a:lvl1pPr marL="407988" indent="-396875">
              <a:buClr>
                <a:schemeClr val="tx1"/>
              </a:buClr>
              <a:tabLst/>
              <a:defRPr sz="1400">
                <a:solidFill>
                  <a:schemeClr val="accent6"/>
                </a:solidFill>
              </a:defRPr>
            </a:lvl1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4654226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Blå">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803275" y="3626068"/>
            <a:ext cx="6913563" cy="1397877"/>
          </a:xfrm>
        </p:spPr>
        <p:txBody>
          <a:bodyPr anchor="b">
            <a:normAutofit/>
          </a:bodyPr>
          <a:lstStyle>
            <a:lvl1pPr algn="l">
              <a:defRPr sz="4000">
                <a:solidFill>
                  <a:schemeClr val="accent3"/>
                </a:solidFill>
              </a:defRPr>
            </a:lvl1pPr>
          </a:lstStyle>
          <a:p>
            <a:r>
              <a:rPr lang="nb-NO"/>
              <a:t>TITTEL PÅ RAPPORT (BRUK KUN STORE BOKSTAVER)</a:t>
            </a:r>
          </a:p>
        </p:txBody>
      </p:sp>
      <p:sp>
        <p:nvSpPr>
          <p:cNvPr id="3" name="Undertittel 2"/>
          <p:cNvSpPr>
            <a:spLocks noGrp="1"/>
          </p:cNvSpPr>
          <p:nvPr>
            <p:ph type="subTitle" idx="1"/>
          </p:nvPr>
        </p:nvSpPr>
        <p:spPr>
          <a:xfrm>
            <a:off x="803275" y="5023945"/>
            <a:ext cx="6913563" cy="833328"/>
          </a:xfrm>
          <a:prstGeom prst="rect">
            <a:avLst/>
          </a:prstGeom>
        </p:spPr>
        <p:txBody>
          <a:bodyPr/>
          <a:lstStyle>
            <a:lvl1pPr marL="0" indent="0" algn="l">
              <a:buNone/>
              <a:defRPr sz="24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pic>
        <p:nvPicPr>
          <p:cNvPr id="4" name="Bilde 3">
            <a:extLst>
              <a:ext uri="{FF2B5EF4-FFF2-40B4-BE49-F238E27FC236}">
                <a16:creationId xmlns:a16="http://schemas.microsoft.com/office/drawing/2014/main" id="{5E6E97CB-0394-4976-BDCF-53CF6B4E932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
        <p:nvSpPr>
          <p:cNvPr id="7" name="Plassholder for tekst 6">
            <a:extLst>
              <a:ext uri="{FF2B5EF4-FFF2-40B4-BE49-F238E27FC236}">
                <a16:creationId xmlns:a16="http://schemas.microsoft.com/office/drawing/2014/main" id="{B59A0E02-AC8C-8A45-ACAD-A9F6AC513FBE}"/>
              </a:ext>
            </a:extLst>
          </p:cNvPr>
          <p:cNvSpPr>
            <a:spLocks noGrp="1"/>
          </p:cNvSpPr>
          <p:nvPr>
            <p:ph type="body" sz="quarter" idx="10" hasCustomPrompt="1"/>
          </p:nvPr>
        </p:nvSpPr>
        <p:spPr>
          <a:xfrm>
            <a:off x="784795" y="6046424"/>
            <a:ext cx="6932043" cy="385763"/>
          </a:xfrm>
          <a:prstGeom prst="rect">
            <a:avLst/>
          </a:prstGeom>
        </p:spPr>
        <p:txBody>
          <a:bodyPr>
            <a:normAutofit/>
          </a:bodyPr>
          <a:lstStyle>
            <a:lvl1pPr marL="0" indent="0">
              <a:buNone/>
              <a:defRPr lang="nb-NO" sz="1200" kern="1200" smtClean="0">
                <a:solidFill>
                  <a:schemeClr val="bg1"/>
                </a:solidFill>
                <a:ea typeface="Century Gothic" charset="0"/>
                <a:cs typeface="Century Gothic" charset="0"/>
              </a:defRPr>
            </a:lvl1pPr>
          </a:lstStyle>
          <a:p>
            <a:pPr lvl="0"/>
            <a:r>
              <a:rPr lang="nb-NO" sz="1200"/>
              <a:t>Ditt navn </a:t>
            </a:r>
            <a:r>
              <a:rPr lang="nb-NO" sz="1200" kern="1200">
                <a:solidFill>
                  <a:schemeClr val="accent6"/>
                </a:solidFill>
                <a:latin typeface="+mn-lt"/>
              </a:rPr>
              <a:t>// </a:t>
            </a:r>
            <a:r>
              <a:rPr lang="nb-NO" sz="1200" kern="1200">
                <a:solidFill>
                  <a:schemeClr val="accent6"/>
                </a:solidFill>
                <a:latin typeface="+mn-lt"/>
                <a:ea typeface="Century Gothic" charset="0"/>
                <a:cs typeface="Century Gothic" charset="0"/>
              </a:rPr>
              <a:t>mailadresse // dato for rapport</a:t>
            </a:r>
            <a:endParaRPr lang="nb-NO"/>
          </a:p>
        </p:txBody>
      </p:sp>
    </p:spTree>
    <p:extLst>
      <p:ext uri="{BB962C8B-B14F-4D97-AF65-F5344CB8AC3E}">
        <p14:creationId xmlns:p14="http://schemas.microsoft.com/office/powerpoint/2010/main" val="5211907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apittelinndeling Grønn">
    <p:bg>
      <p:bgPr>
        <a:solidFill>
          <a:schemeClr val="accent1"/>
        </a:solidFill>
        <a:effectLst/>
      </p:bgPr>
    </p:bg>
    <p:spTree>
      <p:nvGrpSpPr>
        <p:cNvPr id="1" name=""/>
        <p:cNvGrpSpPr/>
        <p:nvPr/>
      </p:nvGrpSpPr>
      <p:grpSpPr>
        <a:xfrm>
          <a:off x="0" y="0"/>
          <a:ext cx="0" cy="0"/>
          <a:chOff x="0" y="0"/>
          <a:chExt cx="0" cy="0"/>
        </a:xfrm>
      </p:grpSpPr>
      <p:sp>
        <p:nvSpPr>
          <p:cNvPr id="8" name="Friform 7">
            <a:extLst>
              <a:ext uri="{FF2B5EF4-FFF2-40B4-BE49-F238E27FC236}">
                <a16:creationId xmlns:a16="http://schemas.microsoft.com/office/drawing/2014/main" id="{6AD18E7F-6C28-1E11-037B-763AD2291859}"/>
              </a:ext>
            </a:extLst>
          </p:cNvPr>
          <p:cNvSpPr/>
          <p:nvPr userDrawn="1"/>
        </p:nvSpPr>
        <p:spPr>
          <a:xfrm>
            <a:off x="-610249" y="-406022"/>
            <a:ext cx="13318208" cy="8253484"/>
          </a:xfrm>
          <a:custGeom>
            <a:avLst/>
            <a:gdLst>
              <a:gd name="connsiteX0" fmla="*/ 10887300 w 13318208"/>
              <a:gd name="connsiteY0" fmla="*/ 4230806 h 8253484"/>
              <a:gd name="connsiteX1" fmla="*/ 11876762 w 13318208"/>
              <a:gd name="connsiteY1" fmla="*/ 5220268 h 8253484"/>
              <a:gd name="connsiteX2" fmla="*/ 10887300 w 13318208"/>
              <a:gd name="connsiteY2" fmla="*/ 6209730 h 8253484"/>
              <a:gd name="connsiteX3" fmla="*/ 9897838 w 13318208"/>
              <a:gd name="connsiteY3" fmla="*/ 5220268 h 8253484"/>
              <a:gd name="connsiteX4" fmla="*/ 10887300 w 13318208"/>
              <a:gd name="connsiteY4" fmla="*/ 4230806 h 8253484"/>
              <a:gd name="connsiteX5" fmla="*/ 12882479 w 13318208"/>
              <a:gd name="connsiteY5" fmla="*/ 1072991 h 8253484"/>
              <a:gd name="connsiteX6" fmla="*/ 12884766 w 13318208"/>
              <a:gd name="connsiteY6" fmla="*/ 1073701 h 8253484"/>
              <a:gd name="connsiteX7" fmla="*/ 13318208 w 13318208"/>
              <a:gd name="connsiteY7" fmla="*/ 1727613 h 8253484"/>
              <a:gd name="connsiteX8" fmla="*/ 12608525 w 13318208"/>
              <a:gd name="connsiteY8" fmla="*/ 2437296 h 8253484"/>
              <a:gd name="connsiteX9" fmla="*/ 11954612 w 13318208"/>
              <a:gd name="connsiteY9" fmla="*/ 2003854 h 8253484"/>
              <a:gd name="connsiteX10" fmla="*/ 11946108 w 13318208"/>
              <a:gd name="connsiteY10" fmla="*/ 1976456 h 8253484"/>
              <a:gd name="connsiteX11" fmla="*/ 11998402 w 13318208"/>
              <a:gd name="connsiteY11" fmla="*/ 1973816 h 8253484"/>
              <a:gd name="connsiteX12" fmla="*/ 12881589 w 13318208"/>
              <a:gd name="connsiteY12" fmla="*/ 1090629 h 8253484"/>
              <a:gd name="connsiteX13" fmla="*/ 7431205 w 13318208"/>
              <a:gd name="connsiteY13" fmla="*/ 270763 h 8253484"/>
              <a:gd name="connsiteX14" fmla="*/ 9294125 w 13318208"/>
              <a:gd name="connsiteY14" fmla="*/ 2133683 h 8253484"/>
              <a:gd name="connsiteX15" fmla="*/ 8156337 w 13318208"/>
              <a:gd name="connsiteY15" fmla="*/ 3850206 h 8253484"/>
              <a:gd name="connsiteX16" fmla="*/ 8007892 w 13318208"/>
              <a:gd name="connsiteY16" fmla="*/ 3904537 h 8253484"/>
              <a:gd name="connsiteX17" fmla="*/ 8004168 w 13318208"/>
              <a:gd name="connsiteY17" fmla="*/ 3830793 h 8253484"/>
              <a:gd name="connsiteX18" fmla="*/ 6255837 w 13318208"/>
              <a:gd name="connsiteY18" fmla="*/ 913862 h 8253484"/>
              <a:gd name="connsiteX19" fmla="*/ 6110199 w 13318208"/>
              <a:gd name="connsiteY19" fmla="*/ 820496 h 8253484"/>
              <a:gd name="connsiteX20" fmla="*/ 6113922 w 13318208"/>
              <a:gd name="connsiteY20" fmla="*/ 816400 h 8253484"/>
              <a:gd name="connsiteX21" fmla="*/ 7431205 w 13318208"/>
              <a:gd name="connsiteY21" fmla="*/ 270763 h 8253484"/>
              <a:gd name="connsiteX22" fmla="*/ 4012442 w 13318208"/>
              <a:gd name="connsiteY22" fmla="*/ 228600 h 8253484"/>
              <a:gd name="connsiteX23" fmla="*/ 6093039 w 13318208"/>
              <a:gd name="connsiteY23" fmla="*/ 809495 h 8253484"/>
              <a:gd name="connsiteX24" fmla="*/ 6110199 w 13318208"/>
              <a:gd name="connsiteY24" fmla="*/ 820496 h 8253484"/>
              <a:gd name="connsiteX25" fmla="*/ 5993685 w 13318208"/>
              <a:gd name="connsiteY25" fmla="*/ 948693 h 8253484"/>
              <a:gd name="connsiteX26" fmla="*/ 5568285 w 13318208"/>
              <a:gd name="connsiteY26" fmla="*/ 2133683 h 8253484"/>
              <a:gd name="connsiteX27" fmla="*/ 7431205 w 13318208"/>
              <a:gd name="connsiteY27" fmla="*/ 3996603 h 8253484"/>
              <a:gd name="connsiteX28" fmla="*/ 7985180 w 13318208"/>
              <a:gd name="connsiteY28" fmla="*/ 3912850 h 8253484"/>
              <a:gd name="connsiteX29" fmla="*/ 8007892 w 13318208"/>
              <a:gd name="connsiteY29" fmla="*/ 3904537 h 8253484"/>
              <a:gd name="connsiteX30" fmla="*/ 8024884 w 13318208"/>
              <a:gd name="connsiteY30" fmla="*/ 4241042 h 8253484"/>
              <a:gd name="connsiteX31" fmla="*/ 4012442 w 13318208"/>
              <a:gd name="connsiteY31" fmla="*/ 8253484 h 8253484"/>
              <a:gd name="connsiteX32" fmla="*/ 0 w 13318208"/>
              <a:gd name="connsiteY32" fmla="*/ 4241042 h 8253484"/>
              <a:gd name="connsiteX33" fmla="*/ 4012442 w 13318208"/>
              <a:gd name="connsiteY33" fmla="*/ 228600 h 8253484"/>
              <a:gd name="connsiteX34" fmla="*/ 11897235 w 13318208"/>
              <a:gd name="connsiteY34" fmla="*/ 0 h 8253484"/>
              <a:gd name="connsiteX35" fmla="*/ 12886697 w 13318208"/>
              <a:gd name="connsiteY35" fmla="*/ 989462 h 8253484"/>
              <a:gd name="connsiteX36" fmla="*/ 12882479 w 13318208"/>
              <a:gd name="connsiteY36" fmla="*/ 1072991 h 8253484"/>
              <a:gd name="connsiteX37" fmla="*/ 12751551 w 13318208"/>
              <a:gd name="connsiteY37" fmla="*/ 1032349 h 8253484"/>
              <a:gd name="connsiteX38" fmla="*/ 12608525 w 13318208"/>
              <a:gd name="connsiteY38" fmla="*/ 1017930 h 8253484"/>
              <a:gd name="connsiteX39" fmla="*/ 11898842 w 13318208"/>
              <a:gd name="connsiteY39" fmla="*/ 1727613 h 8253484"/>
              <a:gd name="connsiteX40" fmla="*/ 11913260 w 13318208"/>
              <a:gd name="connsiteY40" fmla="*/ 1870639 h 8253484"/>
              <a:gd name="connsiteX41" fmla="*/ 11946108 w 13318208"/>
              <a:gd name="connsiteY41" fmla="*/ 1976456 h 8253484"/>
              <a:gd name="connsiteX42" fmla="*/ 11897235 w 13318208"/>
              <a:gd name="connsiteY42" fmla="*/ 1978924 h 8253484"/>
              <a:gd name="connsiteX43" fmla="*/ 10907773 w 13318208"/>
              <a:gd name="connsiteY43" fmla="*/ 989462 h 8253484"/>
              <a:gd name="connsiteX44" fmla="*/ 11897235 w 13318208"/>
              <a:gd name="connsiteY44" fmla="*/ 0 h 825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318208" h="8253484">
                <a:moveTo>
                  <a:pt x="10887300" y="4230806"/>
                </a:moveTo>
                <a:cubicBezTo>
                  <a:pt x="11433765" y="4230806"/>
                  <a:pt x="11876762" y="4673803"/>
                  <a:pt x="11876762" y="5220268"/>
                </a:cubicBezTo>
                <a:cubicBezTo>
                  <a:pt x="11876762" y="5766733"/>
                  <a:pt x="11433765" y="6209730"/>
                  <a:pt x="10887300" y="6209730"/>
                </a:cubicBezTo>
                <a:cubicBezTo>
                  <a:pt x="10340835" y="6209730"/>
                  <a:pt x="9897838" y="5766733"/>
                  <a:pt x="9897838" y="5220268"/>
                </a:cubicBezTo>
                <a:cubicBezTo>
                  <a:pt x="9897838" y="4673803"/>
                  <a:pt x="10340835" y="4230806"/>
                  <a:pt x="10887300" y="4230806"/>
                </a:cubicBezTo>
                <a:close/>
                <a:moveTo>
                  <a:pt x="12882479" y="1072991"/>
                </a:moveTo>
                <a:lnTo>
                  <a:pt x="12884766" y="1073701"/>
                </a:lnTo>
                <a:cubicBezTo>
                  <a:pt x="13139481" y="1181437"/>
                  <a:pt x="13318208" y="1433653"/>
                  <a:pt x="13318208" y="1727613"/>
                </a:cubicBezTo>
                <a:cubicBezTo>
                  <a:pt x="13318208" y="2119560"/>
                  <a:pt x="13000472" y="2437296"/>
                  <a:pt x="12608525" y="2437296"/>
                </a:cubicBezTo>
                <a:cubicBezTo>
                  <a:pt x="12314565" y="2437296"/>
                  <a:pt x="12062348" y="2258570"/>
                  <a:pt x="11954612" y="2003854"/>
                </a:cubicBezTo>
                <a:lnTo>
                  <a:pt x="11946108" y="1976456"/>
                </a:lnTo>
                <a:lnTo>
                  <a:pt x="11998402" y="1973816"/>
                </a:lnTo>
                <a:cubicBezTo>
                  <a:pt x="12464081" y="1926524"/>
                  <a:pt x="12834296" y="1556309"/>
                  <a:pt x="12881589" y="1090629"/>
                </a:cubicBezTo>
                <a:close/>
                <a:moveTo>
                  <a:pt x="7431205" y="270763"/>
                </a:moveTo>
                <a:cubicBezTo>
                  <a:pt x="8460067" y="270763"/>
                  <a:pt x="9294125" y="1104821"/>
                  <a:pt x="9294125" y="2133683"/>
                </a:cubicBezTo>
                <a:cubicBezTo>
                  <a:pt x="9294125" y="2905330"/>
                  <a:pt x="8824967" y="3567399"/>
                  <a:pt x="8156337" y="3850206"/>
                </a:cubicBezTo>
                <a:lnTo>
                  <a:pt x="8007892" y="3904537"/>
                </a:lnTo>
                <a:lnTo>
                  <a:pt x="8004168" y="3830793"/>
                </a:lnTo>
                <a:cubicBezTo>
                  <a:pt x="7880882" y="2616814"/>
                  <a:pt x="7216421" y="1562820"/>
                  <a:pt x="6255837" y="913862"/>
                </a:cubicBezTo>
                <a:lnTo>
                  <a:pt x="6110199" y="820496"/>
                </a:lnTo>
                <a:lnTo>
                  <a:pt x="6113922" y="816400"/>
                </a:lnTo>
                <a:cubicBezTo>
                  <a:pt x="6451044" y="479278"/>
                  <a:pt x="6916774" y="270763"/>
                  <a:pt x="7431205" y="270763"/>
                </a:cubicBezTo>
                <a:close/>
                <a:moveTo>
                  <a:pt x="4012442" y="228600"/>
                </a:moveTo>
                <a:cubicBezTo>
                  <a:pt x="4774196" y="228600"/>
                  <a:pt x="5486370" y="440874"/>
                  <a:pt x="6093039" y="809495"/>
                </a:cubicBezTo>
                <a:lnTo>
                  <a:pt x="6110199" y="820496"/>
                </a:lnTo>
                <a:lnTo>
                  <a:pt x="5993685" y="948693"/>
                </a:lnTo>
                <a:cubicBezTo>
                  <a:pt x="5727929" y="1270716"/>
                  <a:pt x="5568285" y="1683556"/>
                  <a:pt x="5568285" y="2133683"/>
                </a:cubicBezTo>
                <a:cubicBezTo>
                  <a:pt x="5568285" y="3162545"/>
                  <a:pt x="6402343" y="3996603"/>
                  <a:pt x="7431205" y="3996603"/>
                </a:cubicBezTo>
                <a:cubicBezTo>
                  <a:pt x="7624116" y="3996603"/>
                  <a:pt x="7810179" y="3967281"/>
                  <a:pt x="7985180" y="3912850"/>
                </a:cubicBezTo>
                <a:lnTo>
                  <a:pt x="8007892" y="3904537"/>
                </a:lnTo>
                <a:lnTo>
                  <a:pt x="8024884" y="4241042"/>
                </a:lnTo>
                <a:cubicBezTo>
                  <a:pt x="8024884" y="6457053"/>
                  <a:pt x="6228453" y="8253484"/>
                  <a:pt x="4012442" y="8253484"/>
                </a:cubicBezTo>
                <a:cubicBezTo>
                  <a:pt x="1796431" y="8253484"/>
                  <a:pt x="0" y="6457053"/>
                  <a:pt x="0" y="4241042"/>
                </a:cubicBezTo>
                <a:cubicBezTo>
                  <a:pt x="0" y="2025031"/>
                  <a:pt x="1796431" y="228600"/>
                  <a:pt x="4012442" y="228600"/>
                </a:cubicBezTo>
                <a:close/>
                <a:moveTo>
                  <a:pt x="11897235" y="0"/>
                </a:moveTo>
                <a:cubicBezTo>
                  <a:pt x="12443700" y="0"/>
                  <a:pt x="12886697" y="442997"/>
                  <a:pt x="12886697" y="989462"/>
                </a:cubicBezTo>
                <a:lnTo>
                  <a:pt x="12882479" y="1072991"/>
                </a:lnTo>
                <a:lnTo>
                  <a:pt x="12751551" y="1032349"/>
                </a:lnTo>
                <a:cubicBezTo>
                  <a:pt x="12705352" y="1022895"/>
                  <a:pt x="12657518" y="1017930"/>
                  <a:pt x="12608525" y="1017930"/>
                </a:cubicBezTo>
                <a:cubicBezTo>
                  <a:pt x="12216578" y="1017930"/>
                  <a:pt x="11898842" y="1335666"/>
                  <a:pt x="11898842" y="1727613"/>
                </a:cubicBezTo>
                <a:cubicBezTo>
                  <a:pt x="11898842" y="1776607"/>
                  <a:pt x="11903807" y="1824440"/>
                  <a:pt x="11913260" y="1870639"/>
                </a:cubicBezTo>
                <a:lnTo>
                  <a:pt x="11946108" y="1976456"/>
                </a:lnTo>
                <a:lnTo>
                  <a:pt x="11897235" y="1978924"/>
                </a:lnTo>
                <a:cubicBezTo>
                  <a:pt x="11350770" y="1978924"/>
                  <a:pt x="10907773" y="1535927"/>
                  <a:pt x="10907773" y="989462"/>
                </a:cubicBezTo>
                <a:cubicBezTo>
                  <a:pt x="10907773" y="442997"/>
                  <a:pt x="11350770" y="0"/>
                  <a:pt x="11897235" y="0"/>
                </a:cubicBezTo>
                <a:close/>
              </a:path>
            </a:pathLst>
          </a:custGeom>
          <a:solidFill>
            <a:schemeClr val="accent1">
              <a:lumMod val="20000"/>
              <a:lumOff val="80000"/>
              <a:alpha val="166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2" name="Tittel 1"/>
          <p:cNvSpPr>
            <a:spLocks noGrp="1"/>
          </p:cNvSpPr>
          <p:nvPr>
            <p:ph type="title" hasCustomPrompt="1"/>
          </p:nvPr>
        </p:nvSpPr>
        <p:spPr>
          <a:xfrm>
            <a:off x="803275" y="3812470"/>
            <a:ext cx="6877051" cy="1765738"/>
          </a:xfrm>
        </p:spPr>
        <p:txBody>
          <a:bodyPr anchor="t">
            <a:normAutofit/>
          </a:bodyPr>
          <a:lstStyle>
            <a:lvl1pPr>
              <a:defRPr sz="3600" b="1" baseline="0">
                <a:solidFill>
                  <a:schemeClr val="accent1">
                    <a:lumMod val="20000"/>
                    <a:lumOff val="80000"/>
                  </a:schemeClr>
                </a:solidFill>
              </a:defRPr>
            </a:lvl1pPr>
          </a:lstStyle>
          <a:p>
            <a:r>
              <a:rPr lang="nb-NO"/>
              <a:t>KLIKK FOR Å REDIGERE TITTELSTIL</a:t>
            </a:r>
          </a:p>
        </p:txBody>
      </p:sp>
      <p:sp>
        <p:nvSpPr>
          <p:cNvPr id="3" name="Plassholder for lysbildenummer 2"/>
          <p:cNvSpPr>
            <a:spLocks noGrp="1"/>
          </p:cNvSpPr>
          <p:nvPr>
            <p:ph type="sldNum" sz="quarter" idx="10"/>
          </p:nvPr>
        </p:nvSpPr>
        <p:spPr/>
        <p:txBody>
          <a:bodyPr/>
          <a:lstStyle>
            <a:lvl1pPr>
              <a:defRPr>
                <a:solidFill>
                  <a:schemeClr val="accent1">
                    <a:lumMod val="20000"/>
                    <a:lumOff val="80000"/>
                  </a:schemeClr>
                </a:solidFill>
              </a:defRPr>
            </a:lvl1pPr>
          </a:lstStyle>
          <a:p>
            <a:fld id="{2A7D75EB-BD23-FF4F-80AE-955DA86030AC}" type="slidenum">
              <a:rPr lang="nb-NO" smtClean="0"/>
              <a:pPr/>
              <a:t>‹nr.›</a:t>
            </a:fld>
            <a:endParaRPr lang="nb-NO"/>
          </a:p>
        </p:txBody>
      </p:sp>
      <p:sp>
        <p:nvSpPr>
          <p:cNvPr id="5" name="Plassholder for tekst 5"/>
          <p:cNvSpPr>
            <a:spLocks noGrp="1"/>
          </p:cNvSpPr>
          <p:nvPr>
            <p:ph type="body" sz="quarter" idx="11" hasCustomPrompt="1"/>
          </p:nvPr>
        </p:nvSpPr>
        <p:spPr>
          <a:xfrm>
            <a:off x="803275" y="3280983"/>
            <a:ext cx="6878404" cy="439737"/>
          </a:xfrm>
          <a:prstGeom prst="rect">
            <a:avLst/>
          </a:prstGeom>
        </p:spPr>
        <p:txBody>
          <a:bodyPr>
            <a:normAutofit/>
          </a:bodyPr>
          <a:lstStyle>
            <a:lvl1pPr marL="0" indent="0">
              <a:buFont typeface="Arial" charset="0"/>
              <a:buNone/>
              <a:defRPr sz="180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Ingress - minitittel</a:t>
            </a:r>
          </a:p>
        </p:txBody>
      </p:sp>
    </p:spTree>
    <p:extLst>
      <p:ext uri="{BB962C8B-B14F-4D97-AF65-F5344CB8AC3E}">
        <p14:creationId xmlns:p14="http://schemas.microsoft.com/office/powerpoint/2010/main" val="1593451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apittelinndeling Blå">
    <p:bg>
      <p:bgPr>
        <a:solidFill>
          <a:schemeClr val="accent2"/>
        </a:solidFill>
        <a:effectLst/>
      </p:bgPr>
    </p:bg>
    <p:spTree>
      <p:nvGrpSpPr>
        <p:cNvPr id="1" name=""/>
        <p:cNvGrpSpPr/>
        <p:nvPr/>
      </p:nvGrpSpPr>
      <p:grpSpPr>
        <a:xfrm>
          <a:off x="0" y="0"/>
          <a:ext cx="0" cy="0"/>
          <a:chOff x="0" y="0"/>
          <a:chExt cx="0" cy="0"/>
        </a:xfrm>
      </p:grpSpPr>
      <p:sp>
        <p:nvSpPr>
          <p:cNvPr id="8" name="Friform 7">
            <a:extLst>
              <a:ext uri="{FF2B5EF4-FFF2-40B4-BE49-F238E27FC236}">
                <a16:creationId xmlns:a16="http://schemas.microsoft.com/office/drawing/2014/main" id="{6AD18E7F-6C28-1E11-037B-763AD2291859}"/>
              </a:ext>
            </a:extLst>
          </p:cNvPr>
          <p:cNvSpPr/>
          <p:nvPr userDrawn="1"/>
        </p:nvSpPr>
        <p:spPr>
          <a:xfrm rot="10159137">
            <a:off x="242113" y="-992875"/>
            <a:ext cx="13318208" cy="8253484"/>
          </a:xfrm>
          <a:custGeom>
            <a:avLst/>
            <a:gdLst>
              <a:gd name="connsiteX0" fmla="*/ 10887300 w 13318208"/>
              <a:gd name="connsiteY0" fmla="*/ 4230806 h 8253484"/>
              <a:gd name="connsiteX1" fmla="*/ 11876762 w 13318208"/>
              <a:gd name="connsiteY1" fmla="*/ 5220268 h 8253484"/>
              <a:gd name="connsiteX2" fmla="*/ 10887300 w 13318208"/>
              <a:gd name="connsiteY2" fmla="*/ 6209730 h 8253484"/>
              <a:gd name="connsiteX3" fmla="*/ 9897838 w 13318208"/>
              <a:gd name="connsiteY3" fmla="*/ 5220268 h 8253484"/>
              <a:gd name="connsiteX4" fmla="*/ 10887300 w 13318208"/>
              <a:gd name="connsiteY4" fmla="*/ 4230806 h 8253484"/>
              <a:gd name="connsiteX5" fmla="*/ 12882479 w 13318208"/>
              <a:gd name="connsiteY5" fmla="*/ 1072991 h 8253484"/>
              <a:gd name="connsiteX6" fmla="*/ 12884766 w 13318208"/>
              <a:gd name="connsiteY6" fmla="*/ 1073701 h 8253484"/>
              <a:gd name="connsiteX7" fmla="*/ 13318208 w 13318208"/>
              <a:gd name="connsiteY7" fmla="*/ 1727613 h 8253484"/>
              <a:gd name="connsiteX8" fmla="*/ 12608525 w 13318208"/>
              <a:gd name="connsiteY8" fmla="*/ 2437296 h 8253484"/>
              <a:gd name="connsiteX9" fmla="*/ 11954612 w 13318208"/>
              <a:gd name="connsiteY9" fmla="*/ 2003854 h 8253484"/>
              <a:gd name="connsiteX10" fmla="*/ 11946108 w 13318208"/>
              <a:gd name="connsiteY10" fmla="*/ 1976456 h 8253484"/>
              <a:gd name="connsiteX11" fmla="*/ 11998402 w 13318208"/>
              <a:gd name="connsiteY11" fmla="*/ 1973816 h 8253484"/>
              <a:gd name="connsiteX12" fmla="*/ 12881589 w 13318208"/>
              <a:gd name="connsiteY12" fmla="*/ 1090629 h 8253484"/>
              <a:gd name="connsiteX13" fmla="*/ 7431205 w 13318208"/>
              <a:gd name="connsiteY13" fmla="*/ 270763 h 8253484"/>
              <a:gd name="connsiteX14" fmla="*/ 9294125 w 13318208"/>
              <a:gd name="connsiteY14" fmla="*/ 2133683 h 8253484"/>
              <a:gd name="connsiteX15" fmla="*/ 8156337 w 13318208"/>
              <a:gd name="connsiteY15" fmla="*/ 3850206 h 8253484"/>
              <a:gd name="connsiteX16" fmla="*/ 8007892 w 13318208"/>
              <a:gd name="connsiteY16" fmla="*/ 3904537 h 8253484"/>
              <a:gd name="connsiteX17" fmla="*/ 8004168 w 13318208"/>
              <a:gd name="connsiteY17" fmla="*/ 3830793 h 8253484"/>
              <a:gd name="connsiteX18" fmla="*/ 6255837 w 13318208"/>
              <a:gd name="connsiteY18" fmla="*/ 913862 h 8253484"/>
              <a:gd name="connsiteX19" fmla="*/ 6110199 w 13318208"/>
              <a:gd name="connsiteY19" fmla="*/ 820496 h 8253484"/>
              <a:gd name="connsiteX20" fmla="*/ 6113922 w 13318208"/>
              <a:gd name="connsiteY20" fmla="*/ 816400 h 8253484"/>
              <a:gd name="connsiteX21" fmla="*/ 7431205 w 13318208"/>
              <a:gd name="connsiteY21" fmla="*/ 270763 h 8253484"/>
              <a:gd name="connsiteX22" fmla="*/ 4012442 w 13318208"/>
              <a:gd name="connsiteY22" fmla="*/ 228600 h 8253484"/>
              <a:gd name="connsiteX23" fmla="*/ 6093039 w 13318208"/>
              <a:gd name="connsiteY23" fmla="*/ 809495 h 8253484"/>
              <a:gd name="connsiteX24" fmla="*/ 6110199 w 13318208"/>
              <a:gd name="connsiteY24" fmla="*/ 820496 h 8253484"/>
              <a:gd name="connsiteX25" fmla="*/ 5993685 w 13318208"/>
              <a:gd name="connsiteY25" fmla="*/ 948693 h 8253484"/>
              <a:gd name="connsiteX26" fmla="*/ 5568285 w 13318208"/>
              <a:gd name="connsiteY26" fmla="*/ 2133683 h 8253484"/>
              <a:gd name="connsiteX27" fmla="*/ 7431205 w 13318208"/>
              <a:gd name="connsiteY27" fmla="*/ 3996603 h 8253484"/>
              <a:gd name="connsiteX28" fmla="*/ 7985180 w 13318208"/>
              <a:gd name="connsiteY28" fmla="*/ 3912850 h 8253484"/>
              <a:gd name="connsiteX29" fmla="*/ 8007892 w 13318208"/>
              <a:gd name="connsiteY29" fmla="*/ 3904537 h 8253484"/>
              <a:gd name="connsiteX30" fmla="*/ 8024884 w 13318208"/>
              <a:gd name="connsiteY30" fmla="*/ 4241042 h 8253484"/>
              <a:gd name="connsiteX31" fmla="*/ 4012442 w 13318208"/>
              <a:gd name="connsiteY31" fmla="*/ 8253484 h 8253484"/>
              <a:gd name="connsiteX32" fmla="*/ 0 w 13318208"/>
              <a:gd name="connsiteY32" fmla="*/ 4241042 h 8253484"/>
              <a:gd name="connsiteX33" fmla="*/ 4012442 w 13318208"/>
              <a:gd name="connsiteY33" fmla="*/ 228600 h 8253484"/>
              <a:gd name="connsiteX34" fmla="*/ 11897235 w 13318208"/>
              <a:gd name="connsiteY34" fmla="*/ 0 h 8253484"/>
              <a:gd name="connsiteX35" fmla="*/ 12886697 w 13318208"/>
              <a:gd name="connsiteY35" fmla="*/ 989462 h 8253484"/>
              <a:gd name="connsiteX36" fmla="*/ 12882479 w 13318208"/>
              <a:gd name="connsiteY36" fmla="*/ 1072991 h 8253484"/>
              <a:gd name="connsiteX37" fmla="*/ 12751551 w 13318208"/>
              <a:gd name="connsiteY37" fmla="*/ 1032349 h 8253484"/>
              <a:gd name="connsiteX38" fmla="*/ 12608525 w 13318208"/>
              <a:gd name="connsiteY38" fmla="*/ 1017930 h 8253484"/>
              <a:gd name="connsiteX39" fmla="*/ 11898842 w 13318208"/>
              <a:gd name="connsiteY39" fmla="*/ 1727613 h 8253484"/>
              <a:gd name="connsiteX40" fmla="*/ 11913260 w 13318208"/>
              <a:gd name="connsiteY40" fmla="*/ 1870639 h 8253484"/>
              <a:gd name="connsiteX41" fmla="*/ 11946108 w 13318208"/>
              <a:gd name="connsiteY41" fmla="*/ 1976456 h 8253484"/>
              <a:gd name="connsiteX42" fmla="*/ 11897235 w 13318208"/>
              <a:gd name="connsiteY42" fmla="*/ 1978924 h 8253484"/>
              <a:gd name="connsiteX43" fmla="*/ 10907773 w 13318208"/>
              <a:gd name="connsiteY43" fmla="*/ 989462 h 8253484"/>
              <a:gd name="connsiteX44" fmla="*/ 11897235 w 13318208"/>
              <a:gd name="connsiteY44" fmla="*/ 0 h 825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318208" h="8253484">
                <a:moveTo>
                  <a:pt x="10887300" y="4230806"/>
                </a:moveTo>
                <a:cubicBezTo>
                  <a:pt x="11433765" y="4230806"/>
                  <a:pt x="11876762" y="4673803"/>
                  <a:pt x="11876762" y="5220268"/>
                </a:cubicBezTo>
                <a:cubicBezTo>
                  <a:pt x="11876762" y="5766733"/>
                  <a:pt x="11433765" y="6209730"/>
                  <a:pt x="10887300" y="6209730"/>
                </a:cubicBezTo>
                <a:cubicBezTo>
                  <a:pt x="10340835" y="6209730"/>
                  <a:pt x="9897838" y="5766733"/>
                  <a:pt x="9897838" y="5220268"/>
                </a:cubicBezTo>
                <a:cubicBezTo>
                  <a:pt x="9897838" y="4673803"/>
                  <a:pt x="10340835" y="4230806"/>
                  <a:pt x="10887300" y="4230806"/>
                </a:cubicBezTo>
                <a:close/>
                <a:moveTo>
                  <a:pt x="12882479" y="1072991"/>
                </a:moveTo>
                <a:lnTo>
                  <a:pt x="12884766" y="1073701"/>
                </a:lnTo>
                <a:cubicBezTo>
                  <a:pt x="13139481" y="1181437"/>
                  <a:pt x="13318208" y="1433653"/>
                  <a:pt x="13318208" y="1727613"/>
                </a:cubicBezTo>
                <a:cubicBezTo>
                  <a:pt x="13318208" y="2119560"/>
                  <a:pt x="13000472" y="2437296"/>
                  <a:pt x="12608525" y="2437296"/>
                </a:cubicBezTo>
                <a:cubicBezTo>
                  <a:pt x="12314565" y="2437296"/>
                  <a:pt x="12062348" y="2258570"/>
                  <a:pt x="11954612" y="2003854"/>
                </a:cubicBezTo>
                <a:lnTo>
                  <a:pt x="11946108" y="1976456"/>
                </a:lnTo>
                <a:lnTo>
                  <a:pt x="11998402" y="1973816"/>
                </a:lnTo>
                <a:cubicBezTo>
                  <a:pt x="12464081" y="1926524"/>
                  <a:pt x="12834296" y="1556309"/>
                  <a:pt x="12881589" y="1090629"/>
                </a:cubicBezTo>
                <a:close/>
                <a:moveTo>
                  <a:pt x="7431205" y="270763"/>
                </a:moveTo>
                <a:cubicBezTo>
                  <a:pt x="8460067" y="270763"/>
                  <a:pt x="9294125" y="1104821"/>
                  <a:pt x="9294125" y="2133683"/>
                </a:cubicBezTo>
                <a:cubicBezTo>
                  <a:pt x="9294125" y="2905330"/>
                  <a:pt x="8824967" y="3567399"/>
                  <a:pt x="8156337" y="3850206"/>
                </a:cubicBezTo>
                <a:lnTo>
                  <a:pt x="8007892" y="3904537"/>
                </a:lnTo>
                <a:lnTo>
                  <a:pt x="8004168" y="3830793"/>
                </a:lnTo>
                <a:cubicBezTo>
                  <a:pt x="7880882" y="2616814"/>
                  <a:pt x="7216421" y="1562820"/>
                  <a:pt x="6255837" y="913862"/>
                </a:cubicBezTo>
                <a:lnTo>
                  <a:pt x="6110199" y="820496"/>
                </a:lnTo>
                <a:lnTo>
                  <a:pt x="6113922" y="816400"/>
                </a:lnTo>
                <a:cubicBezTo>
                  <a:pt x="6451044" y="479278"/>
                  <a:pt x="6916774" y="270763"/>
                  <a:pt x="7431205" y="270763"/>
                </a:cubicBezTo>
                <a:close/>
                <a:moveTo>
                  <a:pt x="4012442" y="228600"/>
                </a:moveTo>
                <a:cubicBezTo>
                  <a:pt x="4774196" y="228600"/>
                  <a:pt x="5486370" y="440874"/>
                  <a:pt x="6093039" y="809495"/>
                </a:cubicBezTo>
                <a:lnTo>
                  <a:pt x="6110199" y="820496"/>
                </a:lnTo>
                <a:lnTo>
                  <a:pt x="5993685" y="948693"/>
                </a:lnTo>
                <a:cubicBezTo>
                  <a:pt x="5727929" y="1270716"/>
                  <a:pt x="5568285" y="1683556"/>
                  <a:pt x="5568285" y="2133683"/>
                </a:cubicBezTo>
                <a:cubicBezTo>
                  <a:pt x="5568285" y="3162545"/>
                  <a:pt x="6402343" y="3996603"/>
                  <a:pt x="7431205" y="3996603"/>
                </a:cubicBezTo>
                <a:cubicBezTo>
                  <a:pt x="7624116" y="3996603"/>
                  <a:pt x="7810179" y="3967281"/>
                  <a:pt x="7985180" y="3912850"/>
                </a:cubicBezTo>
                <a:lnTo>
                  <a:pt x="8007892" y="3904537"/>
                </a:lnTo>
                <a:lnTo>
                  <a:pt x="8024884" y="4241042"/>
                </a:lnTo>
                <a:cubicBezTo>
                  <a:pt x="8024884" y="6457053"/>
                  <a:pt x="6228453" y="8253484"/>
                  <a:pt x="4012442" y="8253484"/>
                </a:cubicBezTo>
                <a:cubicBezTo>
                  <a:pt x="1796431" y="8253484"/>
                  <a:pt x="0" y="6457053"/>
                  <a:pt x="0" y="4241042"/>
                </a:cubicBezTo>
                <a:cubicBezTo>
                  <a:pt x="0" y="2025031"/>
                  <a:pt x="1796431" y="228600"/>
                  <a:pt x="4012442" y="228600"/>
                </a:cubicBezTo>
                <a:close/>
                <a:moveTo>
                  <a:pt x="11897235" y="0"/>
                </a:moveTo>
                <a:cubicBezTo>
                  <a:pt x="12443700" y="0"/>
                  <a:pt x="12886697" y="442997"/>
                  <a:pt x="12886697" y="989462"/>
                </a:cubicBezTo>
                <a:lnTo>
                  <a:pt x="12882479" y="1072991"/>
                </a:lnTo>
                <a:lnTo>
                  <a:pt x="12751551" y="1032349"/>
                </a:lnTo>
                <a:cubicBezTo>
                  <a:pt x="12705352" y="1022895"/>
                  <a:pt x="12657518" y="1017930"/>
                  <a:pt x="12608525" y="1017930"/>
                </a:cubicBezTo>
                <a:cubicBezTo>
                  <a:pt x="12216578" y="1017930"/>
                  <a:pt x="11898842" y="1335666"/>
                  <a:pt x="11898842" y="1727613"/>
                </a:cubicBezTo>
                <a:cubicBezTo>
                  <a:pt x="11898842" y="1776607"/>
                  <a:pt x="11903807" y="1824440"/>
                  <a:pt x="11913260" y="1870639"/>
                </a:cubicBezTo>
                <a:lnTo>
                  <a:pt x="11946108" y="1976456"/>
                </a:lnTo>
                <a:lnTo>
                  <a:pt x="11897235" y="1978924"/>
                </a:lnTo>
                <a:cubicBezTo>
                  <a:pt x="11350770" y="1978924"/>
                  <a:pt x="10907773" y="1535927"/>
                  <a:pt x="10907773" y="989462"/>
                </a:cubicBezTo>
                <a:cubicBezTo>
                  <a:pt x="10907773" y="442997"/>
                  <a:pt x="11350770" y="0"/>
                  <a:pt x="11897235" y="0"/>
                </a:cubicBezTo>
                <a:close/>
              </a:path>
            </a:pathLst>
          </a:custGeom>
          <a:solidFill>
            <a:schemeClr val="accent2">
              <a:lumMod val="20000"/>
              <a:lumOff val="80000"/>
              <a:alpha val="166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3" name="Plassholder for lysbildenummer 2"/>
          <p:cNvSpPr>
            <a:spLocks noGrp="1"/>
          </p:cNvSpPr>
          <p:nvPr>
            <p:ph type="sldNum" sz="quarter" idx="10"/>
          </p:nvPr>
        </p:nvSpPr>
        <p:spPr/>
        <p:txBody>
          <a:bodyPr/>
          <a:lstStyle>
            <a:lvl1pPr>
              <a:defRPr>
                <a:solidFill>
                  <a:schemeClr val="accent2">
                    <a:lumMod val="20000"/>
                    <a:lumOff val="80000"/>
                  </a:schemeClr>
                </a:solidFill>
              </a:defRPr>
            </a:lvl1pPr>
          </a:lstStyle>
          <a:p>
            <a:fld id="{2A7D75EB-BD23-FF4F-80AE-955DA86030AC}" type="slidenum">
              <a:rPr lang="nb-NO" smtClean="0"/>
              <a:pPr/>
              <a:t>‹nr.›</a:t>
            </a:fld>
            <a:endParaRPr lang="nb-NO"/>
          </a:p>
        </p:txBody>
      </p:sp>
      <p:sp>
        <p:nvSpPr>
          <p:cNvPr id="4" name="Tittel 1">
            <a:extLst>
              <a:ext uri="{FF2B5EF4-FFF2-40B4-BE49-F238E27FC236}">
                <a16:creationId xmlns:a16="http://schemas.microsoft.com/office/drawing/2014/main" id="{15094D0C-9B09-7F91-551A-7EFB2DF0AE11}"/>
              </a:ext>
            </a:extLst>
          </p:cNvPr>
          <p:cNvSpPr>
            <a:spLocks noGrp="1"/>
          </p:cNvSpPr>
          <p:nvPr>
            <p:ph type="title" hasCustomPrompt="1"/>
          </p:nvPr>
        </p:nvSpPr>
        <p:spPr>
          <a:xfrm>
            <a:off x="803275" y="3812470"/>
            <a:ext cx="6877051" cy="1765738"/>
          </a:xfrm>
        </p:spPr>
        <p:txBody>
          <a:bodyPr anchor="t">
            <a:normAutofit/>
          </a:bodyPr>
          <a:lstStyle>
            <a:lvl1pPr>
              <a:defRPr sz="3600" b="1" baseline="0">
                <a:solidFill>
                  <a:schemeClr val="accent2">
                    <a:lumMod val="20000"/>
                    <a:lumOff val="80000"/>
                  </a:schemeClr>
                </a:solidFill>
              </a:defRPr>
            </a:lvl1pPr>
          </a:lstStyle>
          <a:p>
            <a:r>
              <a:rPr lang="nb-NO"/>
              <a:t>KLIKK FOR Å REDIGERE TITTELSTIL</a:t>
            </a:r>
          </a:p>
        </p:txBody>
      </p:sp>
      <p:sp>
        <p:nvSpPr>
          <p:cNvPr id="6" name="Plassholder for tekst 5">
            <a:extLst>
              <a:ext uri="{FF2B5EF4-FFF2-40B4-BE49-F238E27FC236}">
                <a16:creationId xmlns:a16="http://schemas.microsoft.com/office/drawing/2014/main" id="{7FE3766A-657E-01E3-A76D-322701BCD897}"/>
              </a:ext>
            </a:extLst>
          </p:cNvPr>
          <p:cNvSpPr>
            <a:spLocks noGrp="1"/>
          </p:cNvSpPr>
          <p:nvPr>
            <p:ph type="body" sz="quarter" idx="11" hasCustomPrompt="1"/>
          </p:nvPr>
        </p:nvSpPr>
        <p:spPr>
          <a:xfrm>
            <a:off x="803275" y="3280983"/>
            <a:ext cx="6878404" cy="439737"/>
          </a:xfrm>
          <a:prstGeom prst="rect">
            <a:avLst/>
          </a:prstGeom>
        </p:spPr>
        <p:txBody>
          <a:bodyPr>
            <a:normAutofit/>
          </a:bodyPr>
          <a:lstStyle>
            <a:lvl1pPr marL="0" indent="0">
              <a:buFont typeface="Arial" charset="0"/>
              <a:buNone/>
              <a:defRPr sz="1800">
                <a:solidFill>
                  <a:schemeClr val="accent2">
                    <a:lumMod val="20000"/>
                    <a:lumOff val="80000"/>
                  </a:schemeClr>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Ingress - minitittel</a:t>
            </a:r>
          </a:p>
        </p:txBody>
      </p:sp>
    </p:spTree>
    <p:extLst>
      <p:ext uri="{BB962C8B-B14F-4D97-AF65-F5344CB8AC3E}">
        <p14:creationId xmlns:p14="http://schemas.microsoft.com/office/powerpoint/2010/main" val="279303423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Kapittelinndeling Oransje">
    <p:bg>
      <p:bgPr>
        <a:solidFill>
          <a:schemeClr val="tx2"/>
        </a:solidFill>
        <a:effectLst/>
      </p:bgPr>
    </p:bg>
    <p:spTree>
      <p:nvGrpSpPr>
        <p:cNvPr id="1" name=""/>
        <p:cNvGrpSpPr/>
        <p:nvPr/>
      </p:nvGrpSpPr>
      <p:grpSpPr>
        <a:xfrm>
          <a:off x="0" y="0"/>
          <a:ext cx="0" cy="0"/>
          <a:chOff x="0" y="0"/>
          <a:chExt cx="0" cy="0"/>
        </a:xfrm>
      </p:grpSpPr>
      <p:sp>
        <p:nvSpPr>
          <p:cNvPr id="8" name="Friform 7">
            <a:extLst>
              <a:ext uri="{FF2B5EF4-FFF2-40B4-BE49-F238E27FC236}">
                <a16:creationId xmlns:a16="http://schemas.microsoft.com/office/drawing/2014/main" id="{6AD18E7F-6C28-1E11-037B-763AD2291859}"/>
              </a:ext>
            </a:extLst>
          </p:cNvPr>
          <p:cNvSpPr/>
          <p:nvPr userDrawn="1"/>
        </p:nvSpPr>
        <p:spPr>
          <a:xfrm>
            <a:off x="-563104" y="-406022"/>
            <a:ext cx="13318208" cy="8253484"/>
          </a:xfrm>
          <a:custGeom>
            <a:avLst/>
            <a:gdLst>
              <a:gd name="connsiteX0" fmla="*/ 10887300 w 13318208"/>
              <a:gd name="connsiteY0" fmla="*/ 4230806 h 8253484"/>
              <a:gd name="connsiteX1" fmla="*/ 11876762 w 13318208"/>
              <a:gd name="connsiteY1" fmla="*/ 5220268 h 8253484"/>
              <a:gd name="connsiteX2" fmla="*/ 10887300 w 13318208"/>
              <a:gd name="connsiteY2" fmla="*/ 6209730 h 8253484"/>
              <a:gd name="connsiteX3" fmla="*/ 9897838 w 13318208"/>
              <a:gd name="connsiteY3" fmla="*/ 5220268 h 8253484"/>
              <a:gd name="connsiteX4" fmla="*/ 10887300 w 13318208"/>
              <a:gd name="connsiteY4" fmla="*/ 4230806 h 8253484"/>
              <a:gd name="connsiteX5" fmla="*/ 12882479 w 13318208"/>
              <a:gd name="connsiteY5" fmla="*/ 1072991 h 8253484"/>
              <a:gd name="connsiteX6" fmla="*/ 12884766 w 13318208"/>
              <a:gd name="connsiteY6" fmla="*/ 1073701 h 8253484"/>
              <a:gd name="connsiteX7" fmla="*/ 13318208 w 13318208"/>
              <a:gd name="connsiteY7" fmla="*/ 1727613 h 8253484"/>
              <a:gd name="connsiteX8" fmla="*/ 12608525 w 13318208"/>
              <a:gd name="connsiteY8" fmla="*/ 2437296 h 8253484"/>
              <a:gd name="connsiteX9" fmla="*/ 11954612 w 13318208"/>
              <a:gd name="connsiteY9" fmla="*/ 2003854 h 8253484"/>
              <a:gd name="connsiteX10" fmla="*/ 11946108 w 13318208"/>
              <a:gd name="connsiteY10" fmla="*/ 1976456 h 8253484"/>
              <a:gd name="connsiteX11" fmla="*/ 11998402 w 13318208"/>
              <a:gd name="connsiteY11" fmla="*/ 1973816 h 8253484"/>
              <a:gd name="connsiteX12" fmla="*/ 12881589 w 13318208"/>
              <a:gd name="connsiteY12" fmla="*/ 1090629 h 8253484"/>
              <a:gd name="connsiteX13" fmla="*/ 7431205 w 13318208"/>
              <a:gd name="connsiteY13" fmla="*/ 270763 h 8253484"/>
              <a:gd name="connsiteX14" fmla="*/ 9294125 w 13318208"/>
              <a:gd name="connsiteY14" fmla="*/ 2133683 h 8253484"/>
              <a:gd name="connsiteX15" fmla="*/ 8156337 w 13318208"/>
              <a:gd name="connsiteY15" fmla="*/ 3850206 h 8253484"/>
              <a:gd name="connsiteX16" fmla="*/ 8007892 w 13318208"/>
              <a:gd name="connsiteY16" fmla="*/ 3904537 h 8253484"/>
              <a:gd name="connsiteX17" fmla="*/ 8004168 w 13318208"/>
              <a:gd name="connsiteY17" fmla="*/ 3830793 h 8253484"/>
              <a:gd name="connsiteX18" fmla="*/ 6255837 w 13318208"/>
              <a:gd name="connsiteY18" fmla="*/ 913862 h 8253484"/>
              <a:gd name="connsiteX19" fmla="*/ 6110199 w 13318208"/>
              <a:gd name="connsiteY19" fmla="*/ 820496 h 8253484"/>
              <a:gd name="connsiteX20" fmla="*/ 6113922 w 13318208"/>
              <a:gd name="connsiteY20" fmla="*/ 816400 h 8253484"/>
              <a:gd name="connsiteX21" fmla="*/ 7431205 w 13318208"/>
              <a:gd name="connsiteY21" fmla="*/ 270763 h 8253484"/>
              <a:gd name="connsiteX22" fmla="*/ 4012442 w 13318208"/>
              <a:gd name="connsiteY22" fmla="*/ 228600 h 8253484"/>
              <a:gd name="connsiteX23" fmla="*/ 6093039 w 13318208"/>
              <a:gd name="connsiteY23" fmla="*/ 809495 h 8253484"/>
              <a:gd name="connsiteX24" fmla="*/ 6110199 w 13318208"/>
              <a:gd name="connsiteY24" fmla="*/ 820496 h 8253484"/>
              <a:gd name="connsiteX25" fmla="*/ 5993685 w 13318208"/>
              <a:gd name="connsiteY25" fmla="*/ 948693 h 8253484"/>
              <a:gd name="connsiteX26" fmla="*/ 5568285 w 13318208"/>
              <a:gd name="connsiteY26" fmla="*/ 2133683 h 8253484"/>
              <a:gd name="connsiteX27" fmla="*/ 7431205 w 13318208"/>
              <a:gd name="connsiteY27" fmla="*/ 3996603 h 8253484"/>
              <a:gd name="connsiteX28" fmla="*/ 7985180 w 13318208"/>
              <a:gd name="connsiteY28" fmla="*/ 3912850 h 8253484"/>
              <a:gd name="connsiteX29" fmla="*/ 8007892 w 13318208"/>
              <a:gd name="connsiteY29" fmla="*/ 3904537 h 8253484"/>
              <a:gd name="connsiteX30" fmla="*/ 8024884 w 13318208"/>
              <a:gd name="connsiteY30" fmla="*/ 4241042 h 8253484"/>
              <a:gd name="connsiteX31" fmla="*/ 4012442 w 13318208"/>
              <a:gd name="connsiteY31" fmla="*/ 8253484 h 8253484"/>
              <a:gd name="connsiteX32" fmla="*/ 0 w 13318208"/>
              <a:gd name="connsiteY32" fmla="*/ 4241042 h 8253484"/>
              <a:gd name="connsiteX33" fmla="*/ 4012442 w 13318208"/>
              <a:gd name="connsiteY33" fmla="*/ 228600 h 8253484"/>
              <a:gd name="connsiteX34" fmla="*/ 11897235 w 13318208"/>
              <a:gd name="connsiteY34" fmla="*/ 0 h 8253484"/>
              <a:gd name="connsiteX35" fmla="*/ 12886697 w 13318208"/>
              <a:gd name="connsiteY35" fmla="*/ 989462 h 8253484"/>
              <a:gd name="connsiteX36" fmla="*/ 12882479 w 13318208"/>
              <a:gd name="connsiteY36" fmla="*/ 1072991 h 8253484"/>
              <a:gd name="connsiteX37" fmla="*/ 12751551 w 13318208"/>
              <a:gd name="connsiteY37" fmla="*/ 1032349 h 8253484"/>
              <a:gd name="connsiteX38" fmla="*/ 12608525 w 13318208"/>
              <a:gd name="connsiteY38" fmla="*/ 1017930 h 8253484"/>
              <a:gd name="connsiteX39" fmla="*/ 11898842 w 13318208"/>
              <a:gd name="connsiteY39" fmla="*/ 1727613 h 8253484"/>
              <a:gd name="connsiteX40" fmla="*/ 11913260 w 13318208"/>
              <a:gd name="connsiteY40" fmla="*/ 1870639 h 8253484"/>
              <a:gd name="connsiteX41" fmla="*/ 11946108 w 13318208"/>
              <a:gd name="connsiteY41" fmla="*/ 1976456 h 8253484"/>
              <a:gd name="connsiteX42" fmla="*/ 11897235 w 13318208"/>
              <a:gd name="connsiteY42" fmla="*/ 1978924 h 8253484"/>
              <a:gd name="connsiteX43" fmla="*/ 10907773 w 13318208"/>
              <a:gd name="connsiteY43" fmla="*/ 989462 h 8253484"/>
              <a:gd name="connsiteX44" fmla="*/ 11897235 w 13318208"/>
              <a:gd name="connsiteY44" fmla="*/ 0 h 825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318208" h="8253484">
                <a:moveTo>
                  <a:pt x="10887300" y="4230806"/>
                </a:moveTo>
                <a:cubicBezTo>
                  <a:pt x="11433765" y="4230806"/>
                  <a:pt x="11876762" y="4673803"/>
                  <a:pt x="11876762" y="5220268"/>
                </a:cubicBezTo>
                <a:cubicBezTo>
                  <a:pt x="11876762" y="5766733"/>
                  <a:pt x="11433765" y="6209730"/>
                  <a:pt x="10887300" y="6209730"/>
                </a:cubicBezTo>
                <a:cubicBezTo>
                  <a:pt x="10340835" y="6209730"/>
                  <a:pt x="9897838" y="5766733"/>
                  <a:pt x="9897838" y="5220268"/>
                </a:cubicBezTo>
                <a:cubicBezTo>
                  <a:pt x="9897838" y="4673803"/>
                  <a:pt x="10340835" y="4230806"/>
                  <a:pt x="10887300" y="4230806"/>
                </a:cubicBezTo>
                <a:close/>
                <a:moveTo>
                  <a:pt x="12882479" y="1072991"/>
                </a:moveTo>
                <a:lnTo>
                  <a:pt x="12884766" y="1073701"/>
                </a:lnTo>
                <a:cubicBezTo>
                  <a:pt x="13139481" y="1181437"/>
                  <a:pt x="13318208" y="1433653"/>
                  <a:pt x="13318208" y="1727613"/>
                </a:cubicBezTo>
                <a:cubicBezTo>
                  <a:pt x="13318208" y="2119560"/>
                  <a:pt x="13000472" y="2437296"/>
                  <a:pt x="12608525" y="2437296"/>
                </a:cubicBezTo>
                <a:cubicBezTo>
                  <a:pt x="12314565" y="2437296"/>
                  <a:pt x="12062348" y="2258570"/>
                  <a:pt x="11954612" y="2003854"/>
                </a:cubicBezTo>
                <a:lnTo>
                  <a:pt x="11946108" y="1976456"/>
                </a:lnTo>
                <a:lnTo>
                  <a:pt x="11998402" y="1973816"/>
                </a:lnTo>
                <a:cubicBezTo>
                  <a:pt x="12464081" y="1926524"/>
                  <a:pt x="12834296" y="1556309"/>
                  <a:pt x="12881589" y="1090629"/>
                </a:cubicBezTo>
                <a:close/>
                <a:moveTo>
                  <a:pt x="7431205" y="270763"/>
                </a:moveTo>
                <a:cubicBezTo>
                  <a:pt x="8460067" y="270763"/>
                  <a:pt x="9294125" y="1104821"/>
                  <a:pt x="9294125" y="2133683"/>
                </a:cubicBezTo>
                <a:cubicBezTo>
                  <a:pt x="9294125" y="2905330"/>
                  <a:pt x="8824967" y="3567399"/>
                  <a:pt x="8156337" y="3850206"/>
                </a:cubicBezTo>
                <a:lnTo>
                  <a:pt x="8007892" y="3904537"/>
                </a:lnTo>
                <a:lnTo>
                  <a:pt x="8004168" y="3830793"/>
                </a:lnTo>
                <a:cubicBezTo>
                  <a:pt x="7880882" y="2616814"/>
                  <a:pt x="7216421" y="1562820"/>
                  <a:pt x="6255837" y="913862"/>
                </a:cubicBezTo>
                <a:lnTo>
                  <a:pt x="6110199" y="820496"/>
                </a:lnTo>
                <a:lnTo>
                  <a:pt x="6113922" y="816400"/>
                </a:lnTo>
                <a:cubicBezTo>
                  <a:pt x="6451044" y="479278"/>
                  <a:pt x="6916774" y="270763"/>
                  <a:pt x="7431205" y="270763"/>
                </a:cubicBezTo>
                <a:close/>
                <a:moveTo>
                  <a:pt x="4012442" y="228600"/>
                </a:moveTo>
                <a:cubicBezTo>
                  <a:pt x="4774196" y="228600"/>
                  <a:pt x="5486370" y="440874"/>
                  <a:pt x="6093039" y="809495"/>
                </a:cubicBezTo>
                <a:lnTo>
                  <a:pt x="6110199" y="820496"/>
                </a:lnTo>
                <a:lnTo>
                  <a:pt x="5993685" y="948693"/>
                </a:lnTo>
                <a:cubicBezTo>
                  <a:pt x="5727929" y="1270716"/>
                  <a:pt x="5568285" y="1683556"/>
                  <a:pt x="5568285" y="2133683"/>
                </a:cubicBezTo>
                <a:cubicBezTo>
                  <a:pt x="5568285" y="3162545"/>
                  <a:pt x="6402343" y="3996603"/>
                  <a:pt x="7431205" y="3996603"/>
                </a:cubicBezTo>
                <a:cubicBezTo>
                  <a:pt x="7624116" y="3996603"/>
                  <a:pt x="7810179" y="3967281"/>
                  <a:pt x="7985180" y="3912850"/>
                </a:cubicBezTo>
                <a:lnTo>
                  <a:pt x="8007892" y="3904537"/>
                </a:lnTo>
                <a:lnTo>
                  <a:pt x="8024884" y="4241042"/>
                </a:lnTo>
                <a:cubicBezTo>
                  <a:pt x="8024884" y="6457053"/>
                  <a:pt x="6228453" y="8253484"/>
                  <a:pt x="4012442" y="8253484"/>
                </a:cubicBezTo>
                <a:cubicBezTo>
                  <a:pt x="1796431" y="8253484"/>
                  <a:pt x="0" y="6457053"/>
                  <a:pt x="0" y="4241042"/>
                </a:cubicBezTo>
                <a:cubicBezTo>
                  <a:pt x="0" y="2025031"/>
                  <a:pt x="1796431" y="228600"/>
                  <a:pt x="4012442" y="228600"/>
                </a:cubicBezTo>
                <a:close/>
                <a:moveTo>
                  <a:pt x="11897235" y="0"/>
                </a:moveTo>
                <a:cubicBezTo>
                  <a:pt x="12443700" y="0"/>
                  <a:pt x="12886697" y="442997"/>
                  <a:pt x="12886697" y="989462"/>
                </a:cubicBezTo>
                <a:lnTo>
                  <a:pt x="12882479" y="1072991"/>
                </a:lnTo>
                <a:lnTo>
                  <a:pt x="12751551" y="1032349"/>
                </a:lnTo>
                <a:cubicBezTo>
                  <a:pt x="12705352" y="1022895"/>
                  <a:pt x="12657518" y="1017930"/>
                  <a:pt x="12608525" y="1017930"/>
                </a:cubicBezTo>
                <a:cubicBezTo>
                  <a:pt x="12216578" y="1017930"/>
                  <a:pt x="11898842" y="1335666"/>
                  <a:pt x="11898842" y="1727613"/>
                </a:cubicBezTo>
                <a:cubicBezTo>
                  <a:pt x="11898842" y="1776607"/>
                  <a:pt x="11903807" y="1824440"/>
                  <a:pt x="11913260" y="1870639"/>
                </a:cubicBezTo>
                <a:lnTo>
                  <a:pt x="11946108" y="1976456"/>
                </a:lnTo>
                <a:lnTo>
                  <a:pt x="11897235" y="1978924"/>
                </a:lnTo>
                <a:cubicBezTo>
                  <a:pt x="11350770" y="1978924"/>
                  <a:pt x="10907773" y="1535927"/>
                  <a:pt x="10907773" y="989462"/>
                </a:cubicBezTo>
                <a:cubicBezTo>
                  <a:pt x="10907773" y="442997"/>
                  <a:pt x="11350770" y="0"/>
                  <a:pt x="11897235" y="0"/>
                </a:cubicBezTo>
                <a:close/>
              </a:path>
            </a:pathLst>
          </a:custGeom>
          <a:solidFill>
            <a:schemeClr val="tx2">
              <a:lumMod val="20000"/>
              <a:lumOff val="80000"/>
              <a:alpha val="166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3" name="Plassholder for lysbildenummer 2"/>
          <p:cNvSpPr>
            <a:spLocks noGrp="1"/>
          </p:cNvSpPr>
          <p:nvPr>
            <p:ph type="sldNum" sz="quarter" idx="10"/>
          </p:nvPr>
        </p:nvSpPr>
        <p:spPr/>
        <p:txBody>
          <a:bodyPr/>
          <a:lstStyle>
            <a:lvl1pPr>
              <a:defRPr>
                <a:solidFill>
                  <a:schemeClr val="tx2">
                    <a:lumMod val="20000"/>
                    <a:lumOff val="80000"/>
                  </a:schemeClr>
                </a:solidFill>
              </a:defRPr>
            </a:lvl1pPr>
          </a:lstStyle>
          <a:p>
            <a:fld id="{2A7D75EB-BD23-FF4F-80AE-955DA86030AC}" type="slidenum">
              <a:rPr lang="nb-NO" smtClean="0"/>
              <a:pPr/>
              <a:t>‹nr.›</a:t>
            </a:fld>
            <a:endParaRPr lang="nb-NO"/>
          </a:p>
        </p:txBody>
      </p:sp>
      <p:sp>
        <p:nvSpPr>
          <p:cNvPr id="4" name="Tittel 1">
            <a:extLst>
              <a:ext uri="{FF2B5EF4-FFF2-40B4-BE49-F238E27FC236}">
                <a16:creationId xmlns:a16="http://schemas.microsoft.com/office/drawing/2014/main" id="{4A49F8EA-9715-8510-6225-3704C89B4887}"/>
              </a:ext>
            </a:extLst>
          </p:cNvPr>
          <p:cNvSpPr>
            <a:spLocks noGrp="1"/>
          </p:cNvSpPr>
          <p:nvPr>
            <p:ph type="title" hasCustomPrompt="1"/>
          </p:nvPr>
        </p:nvSpPr>
        <p:spPr>
          <a:xfrm>
            <a:off x="803275" y="3812470"/>
            <a:ext cx="6877051" cy="1765738"/>
          </a:xfrm>
        </p:spPr>
        <p:txBody>
          <a:bodyPr anchor="t">
            <a:normAutofit/>
          </a:bodyPr>
          <a:lstStyle>
            <a:lvl1pPr>
              <a:defRPr sz="3600" b="1" baseline="0">
                <a:solidFill>
                  <a:schemeClr val="tx2">
                    <a:lumMod val="20000"/>
                    <a:lumOff val="80000"/>
                  </a:schemeClr>
                </a:solidFill>
              </a:defRPr>
            </a:lvl1pPr>
          </a:lstStyle>
          <a:p>
            <a:r>
              <a:rPr lang="nb-NO"/>
              <a:t>KLIKK FOR Å REDIGERE TITTELSTIL</a:t>
            </a:r>
          </a:p>
        </p:txBody>
      </p:sp>
      <p:sp>
        <p:nvSpPr>
          <p:cNvPr id="6" name="Plassholder for tekst 5">
            <a:extLst>
              <a:ext uri="{FF2B5EF4-FFF2-40B4-BE49-F238E27FC236}">
                <a16:creationId xmlns:a16="http://schemas.microsoft.com/office/drawing/2014/main" id="{B0D1786F-DA2B-1883-50F7-E3698D917A71}"/>
              </a:ext>
            </a:extLst>
          </p:cNvPr>
          <p:cNvSpPr>
            <a:spLocks noGrp="1"/>
          </p:cNvSpPr>
          <p:nvPr>
            <p:ph type="body" sz="quarter" idx="11" hasCustomPrompt="1"/>
          </p:nvPr>
        </p:nvSpPr>
        <p:spPr>
          <a:xfrm>
            <a:off x="803275" y="3280983"/>
            <a:ext cx="6878404" cy="439737"/>
          </a:xfrm>
          <a:prstGeom prst="rect">
            <a:avLst/>
          </a:prstGeom>
        </p:spPr>
        <p:txBody>
          <a:bodyPr>
            <a:normAutofit/>
          </a:bodyPr>
          <a:lstStyle>
            <a:lvl1pPr marL="0" indent="0">
              <a:buFont typeface="Arial" charset="0"/>
              <a:buNone/>
              <a:defRPr sz="1800">
                <a:solidFill>
                  <a:schemeClr val="tx2">
                    <a:lumMod val="20000"/>
                    <a:lumOff val="80000"/>
                  </a:schemeClr>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Ingress - minitittel</a:t>
            </a:r>
          </a:p>
        </p:txBody>
      </p:sp>
    </p:spTree>
    <p:extLst>
      <p:ext uri="{BB962C8B-B14F-4D97-AF65-F5344CB8AC3E}">
        <p14:creationId xmlns:p14="http://schemas.microsoft.com/office/powerpoint/2010/main" val="261999657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apittelinndeling rød">
    <p:bg>
      <p:bgPr>
        <a:solidFill>
          <a:schemeClr val="accent5"/>
        </a:solidFill>
        <a:effectLst/>
      </p:bgPr>
    </p:bg>
    <p:spTree>
      <p:nvGrpSpPr>
        <p:cNvPr id="1" name=""/>
        <p:cNvGrpSpPr/>
        <p:nvPr/>
      </p:nvGrpSpPr>
      <p:grpSpPr>
        <a:xfrm>
          <a:off x="0" y="0"/>
          <a:ext cx="0" cy="0"/>
          <a:chOff x="0" y="0"/>
          <a:chExt cx="0" cy="0"/>
        </a:xfrm>
      </p:grpSpPr>
      <p:sp>
        <p:nvSpPr>
          <p:cNvPr id="8" name="Friform 7">
            <a:extLst>
              <a:ext uri="{FF2B5EF4-FFF2-40B4-BE49-F238E27FC236}">
                <a16:creationId xmlns:a16="http://schemas.microsoft.com/office/drawing/2014/main" id="{6AD18E7F-6C28-1E11-037B-763AD2291859}"/>
              </a:ext>
            </a:extLst>
          </p:cNvPr>
          <p:cNvSpPr/>
          <p:nvPr userDrawn="1"/>
        </p:nvSpPr>
        <p:spPr>
          <a:xfrm rot="10513191">
            <a:off x="51045" y="-1347718"/>
            <a:ext cx="13318208" cy="8253484"/>
          </a:xfrm>
          <a:custGeom>
            <a:avLst/>
            <a:gdLst>
              <a:gd name="connsiteX0" fmla="*/ 10887300 w 13318208"/>
              <a:gd name="connsiteY0" fmla="*/ 4230806 h 8253484"/>
              <a:gd name="connsiteX1" fmla="*/ 11876762 w 13318208"/>
              <a:gd name="connsiteY1" fmla="*/ 5220268 h 8253484"/>
              <a:gd name="connsiteX2" fmla="*/ 10887300 w 13318208"/>
              <a:gd name="connsiteY2" fmla="*/ 6209730 h 8253484"/>
              <a:gd name="connsiteX3" fmla="*/ 9897838 w 13318208"/>
              <a:gd name="connsiteY3" fmla="*/ 5220268 h 8253484"/>
              <a:gd name="connsiteX4" fmla="*/ 10887300 w 13318208"/>
              <a:gd name="connsiteY4" fmla="*/ 4230806 h 8253484"/>
              <a:gd name="connsiteX5" fmla="*/ 12882479 w 13318208"/>
              <a:gd name="connsiteY5" fmla="*/ 1072991 h 8253484"/>
              <a:gd name="connsiteX6" fmla="*/ 12884766 w 13318208"/>
              <a:gd name="connsiteY6" fmla="*/ 1073701 h 8253484"/>
              <a:gd name="connsiteX7" fmla="*/ 13318208 w 13318208"/>
              <a:gd name="connsiteY7" fmla="*/ 1727613 h 8253484"/>
              <a:gd name="connsiteX8" fmla="*/ 12608525 w 13318208"/>
              <a:gd name="connsiteY8" fmla="*/ 2437296 h 8253484"/>
              <a:gd name="connsiteX9" fmla="*/ 11954612 w 13318208"/>
              <a:gd name="connsiteY9" fmla="*/ 2003854 h 8253484"/>
              <a:gd name="connsiteX10" fmla="*/ 11946108 w 13318208"/>
              <a:gd name="connsiteY10" fmla="*/ 1976456 h 8253484"/>
              <a:gd name="connsiteX11" fmla="*/ 11998402 w 13318208"/>
              <a:gd name="connsiteY11" fmla="*/ 1973816 h 8253484"/>
              <a:gd name="connsiteX12" fmla="*/ 12881589 w 13318208"/>
              <a:gd name="connsiteY12" fmla="*/ 1090629 h 8253484"/>
              <a:gd name="connsiteX13" fmla="*/ 7431205 w 13318208"/>
              <a:gd name="connsiteY13" fmla="*/ 270763 h 8253484"/>
              <a:gd name="connsiteX14" fmla="*/ 9294125 w 13318208"/>
              <a:gd name="connsiteY14" fmla="*/ 2133683 h 8253484"/>
              <a:gd name="connsiteX15" fmla="*/ 8156337 w 13318208"/>
              <a:gd name="connsiteY15" fmla="*/ 3850206 h 8253484"/>
              <a:gd name="connsiteX16" fmla="*/ 8007892 w 13318208"/>
              <a:gd name="connsiteY16" fmla="*/ 3904537 h 8253484"/>
              <a:gd name="connsiteX17" fmla="*/ 8004168 w 13318208"/>
              <a:gd name="connsiteY17" fmla="*/ 3830793 h 8253484"/>
              <a:gd name="connsiteX18" fmla="*/ 6255837 w 13318208"/>
              <a:gd name="connsiteY18" fmla="*/ 913862 h 8253484"/>
              <a:gd name="connsiteX19" fmla="*/ 6110199 w 13318208"/>
              <a:gd name="connsiteY19" fmla="*/ 820496 h 8253484"/>
              <a:gd name="connsiteX20" fmla="*/ 6113922 w 13318208"/>
              <a:gd name="connsiteY20" fmla="*/ 816400 h 8253484"/>
              <a:gd name="connsiteX21" fmla="*/ 7431205 w 13318208"/>
              <a:gd name="connsiteY21" fmla="*/ 270763 h 8253484"/>
              <a:gd name="connsiteX22" fmla="*/ 4012442 w 13318208"/>
              <a:gd name="connsiteY22" fmla="*/ 228600 h 8253484"/>
              <a:gd name="connsiteX23" fmla="*/ 6093039 w 13318208"/>
              <a:gd name="connsiteY23" fmla="*/ 809495 h 8253484"/>
              <a:gd name="connsiteX24" fmla="*/ 6110199 w 13318208"/>
              <a:gd name="connsiteY24" fmla="*/ 820496 h 8253484"/>
              <a:gd name="connsiteX25" fmla="*/ 5993685 w 13318208"/>
              <a:gd name="connsiteY25" fmla="*/ 948693 h 8253484"/>
              <a:gd name="connsiteX26" fmla="*/ 5568285 w 13318208"/>
              <a:gd name="connsiteY26" fmla="*/ 2133683 h 8253484"/>
              <a:gd name="connsiteX27" fmla="*/ 7431205 w 13318208"/>
              <a:gd name="connsiteY27" fmla="*/ 3996603 h 8253484"/>
              <a:gd name="connsiteX28" fmla="*/ 7985180 w 13318208"/>
              <a:gd name="connsiteY28" fmla="*/ 3912850 h 8253484"/>
              <a:gd name="connsiteX29" fmla="*/ 8007892 w 13318208"/>
              <a:gd name="connsiteY29" fmla="*/ 3904537 h 8253484"/>
              <a:gd name="connsiteX30" fmla="*/ 8024884 w 13318208"/>
              <a:gd name="connsiteY30" fmla="*/ 4241042 h 8253484"/>
              <a:gd name="connsiteX31" fmla="*/ 4012442 w 13318208"/>
              <a:gd name="connsiteY31" fmla="*/ 8253484 h 8253484"/>
              <a:gd name="connsiteX32" fmla="*/ 0 w 13318208"/>
              <a:gd name="connsiteY32" fmla="*/ 4241042 h 8253484"/>
              <a:gd name="connsiteX33" fmla="*/ 4012442 w 13318208"/>
              <a:gd name="connsiteY33" fmla="*/ 228600 h 8253484"/>
              <a:gd name="connsiteX34" fmla="*/ 11897235 w 13318208"/>
              <a:gd name="connsiteY34" fmla="*/ 0 h 8253484"/>
              <a:gd name="connsiteX35" fmla="*/ 12886697 w 13318208"/>
              <a:gd name="connsiteY35" fmla="*/ 989462 h 8253484"/>
              <a:gd name="connsiteX36" fmla="*/ 12882479 w 13318208"/>
              <a:gd name="connsiteY36" fmla="*/ 1072991 h 8253484"/>
              <a:gd name="connsiteX37" fmla="*/ 12751551 w 13318208"/>
              <a:gd name="connsiteY37" fmla="*/ 1032349 h 8253484"/>
              <a:gd name="connsiteX38" fmla="*/ 12608525 w 13318208"/>
              <a:gd name="connsiteY38" fmla="*/ 1017930 h 8253484"/>
              <a:gd name="connsiteX39" fmla="*/ 11898842 w 13318208"/>
              <a:gd name="connsiteY39" fmla="*/ 1727613 h 8253484"/>
              <a:gd name="connsiteX40" fmla="*/ 11913260 w 13318208"/>
              <a:gd name="connsiteY40" fmla="*/ 1870639 h 8253484"/>
              <a:gd name="connsiteX41" fmla="*/ 11946108 w 13318208"/>
              <a:gd name="connsiteY41" fmla="*/ 1976456 h 8253484"/>
              <a:gd name="connsiteX42" fmla="*/ 11897235 w 13318208"/>
              <a:gd name="connsiteY42" fmla="*/ 1978924 h 8253484"/>
              <a:gd name="connsiteX43" fmla="*/ 10907773 w 13318208"/>
              <a:gd name="connsiteY43" fmla="*/ 989462 h 8253484"/>
              <a:gd name="connsiteX44" fmla="*/ 11897235 w 13318208"/>
              <a:gd name="connsiteY44" fmla="*/ 0 h 825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318208" h="8253484">
                <a:moveTo>
                  <a:pt x="10887300" y="4230806"/>
                </a:moveTo>
                <a:cubicBezTo>
                  <a:pt x="11433765" y="4230806"/>
                  <a:pt x="11876762" y="4673803"/>
                  <a:pt x="11876762" y="5220268"/>
                </a:cubicBezTo>
                <a:cubicBezTo>
                  <a:pt x="11876762" y="5766733"/>
                  <a:pt x="11433765" y="6209730"/>
                  <a:pt x="10887300" y="6209730"/>
                </a:cubicBezTo>
                <a:cubicBezTo>
                  <a:pt x="10340835" y="6209730"/>
                  <a:pt x="9897838" y="5766733"/>
                  <a:pt x="9897838" y="5220268"/>
                </a:cubicBezTo>
                <a:cubicBezTo>
                  <a:pt x="9897838" y="4673803"/>
                  <a:pt x="10340835" y="4230806"/>
                  <a:pt x="10887300" y="4230806"/>
                </a:cubicBezTo>
                <a:close/>
                <a:moveTo>
                  <a:pt x="12882479" y="1072991"/>
                </a:moveTo>
                <a:lnTo>
                  <a:pt x="12884766" y="1073701"/>
                </a:lnTo>
                <a:cubicBezTo>
                  <a:pt x="13139481" y="1181437"/>
                  <a:pt x="13318208" y="1433653"/>
                  <a:pt x="13318208" y="1727613"/>
                </a:cubicBezTo>
                <a:cubicBezTo>
                  <a:pt x="13318208" y="2119560"/>
                  <a:pt x="13000472" y="2437296"/>
                  <a:pt x="12608525" y="2437296"/>
                </a:cubicBezTo>
                <a:cubicBezTo>
                  <a:pt x="12314565" y="2437296"/>
                  <a:pt x="12062348" y="2258570"/>
                  <a:pt x="11954612" y="2003854"/>
                </a:cubicBezTo>
                <a:lnTo>
                  <a:pt x="11946108" y="1976456"/>
                </a:lnTo>
                <a:lnTo>
                  <a:pt x="11998402" y="1973816"/>
                </a:lnTo>
                <a:cubicBezTo>
                  <a:pt x="12464081" y="1926524"/>
                  <a:pt x="12834296" y="1556309"/>
                  <a:pt x="12881589" y="1090629"/>
                </a:cubicBezTo>
                <a:close/>
                <a:moveTo>
                  <a:pt x="7431205" y="270763"/>
                </a:moveTo>
                <a:cubicBezTo>
                  <a:pt x="8460067" y="270763"/>
                  <a:pt x="9294125" y="1104821"/>
                  <a:pt x="9294125" y="2133683"/>
                </a:cubicBezTo>
                <a:cubicBezTo>
                  <a:pt x="9294125" y="2905330"/>
                  <a:pt x="8824967" y="3567399"/>
                  <a:pt x="8156337" y="3850206"/>
                </a:cubicBezTo>
                <a:lnTo>
                  <a:pt x="8007892" y="3904537"/>
                </a:lnTo>
                <a:lnTo>
                  <a:pt x="8004168" y="3830793"/>
                </a:lnTo>
                <a:cubicBezTo>
                  <a:pt x="7880882" y="2616814"/>
                  <a:pt x="7216421" y="1562820"/>
                  <a:pt x="6255837" y="913862"/>
                </a:cubicBezTo>
                <a:lnTo>
                  <a:pt x="6110199" y="820496"/>
                </a:lnTo>
                <a:lnTo>
                  <a:pt x="6113922" y="816400"/>
                </a:lnTo>
                <a:cubicBezTo>
                  <a:pt x="6451044" y="479278"/>
                  <a:pt x="6916774" y="270763"/>
                  <a:pt x="7431205" y="270763"/>
                </a:cubicBezTo>
                <a:close/>
                <a:moveTo>
                  <a:pt x="4012442" y="228600"/>
                </a:moveTo>
                <a:cubicBezTo>
                  <a:pt x="4774196" y="228600"/>
                  <a:pt x="5486370" y="440874"/>
                  <a:pt x="6093039" y="809495"/>
                </a:cubicBezTo>
                <a:lnTo>
                  <a:pt x="6110199" y="820496"/>
                </a:lnTo>
                <a:lnTo>
                  <a:pt x="5993685" y="948693"/>
                </a:lnTo>
                <a:cubicBezTo>
                  <a:pt x="5727929" y="1270716"/>
                  <a:pt x="5568285" y="1683556"/>
                  <a:pt x="5568285" y="2133683"/>
                </a:cubicBezTo>
                <a:cubicBezTo>
                  <a:pt x="5568285" y="3162545"/>
                  <a:pt x="6402343" y="3996603"/>
                  <a:pt x="7431205" y="3996603"/>
                </a:cubicBezTo>
                <a:cubicBezTo>
                  <a:pt x="7624116" y="3996603"/>
                  <a:pt x="7810179" y="3967281"/>
                  <a:pt x="7985180" y="3912850"/>
                </a:cubicBezTo>
                <a:lnTo>
                  <a:pt x="8007892" y="3904537"/>
                </a:lnTo>
                <a:lnTo>
                  <a:pt x="8024884" y="4241042"/>
                </a:lnTo>
                <a:cubicBezTo>
                  <a:pt x="8024884" y="6457053"/>
                  <a:pt x="6228453" y="8253484"/>
                  <a:pt x="4012442" y="8253484"/>
                </a:cubicBezTo>
                <a:cubicBezTo>
                  <a:pt x="1796431" y="8253484"/>
                  <a:pt x="0" y="6457053"/>
                  <a:pt x="0" y="4241042"/>
                </a:cubicBezTo>
                <a:cubicBezTo>
                  <a:pt x="0" y="2025031"/>
                  <a:pt x="1796431" y="228600"/>
                  <a:pt x="4012442" y="228600"/>
                </a:cubicBezTo>
                <a:close/>
                <a:moveTo>
                  <a:pt x="11897235" y="0"/>
                </a:moveTo>
                <a:cubicBezTo>
                  <a:pt x="12443700" y="0"/>
                  <a:pt x="12886697" y="442997"/>
                  <a:pt x="12886697" y="989462"/>
                </a:cubicBezTo>
                <a:lnTo>
                  <a:pt x="12882479" y="1072991"/>
                </a:lnTo>
                <a:lnTo>
                  <a:pt x="12751551" y="1032349"/>
                </a:lnTo>
                <a:cubicBezTo>
                  <a:pt x="12705352" y="1022895"/>
                  <a:pt x="12657518" y="1017930"/>
                  <a:pt x="12608525" y="1017930"/>
                </a:cubicBezTo>
                <a:cubicBezTo>
                  <a:pt x="12216578" y="1017930"/>
                  <a:pt x="11898842" y="1335666"/>
                  <a:pt x="11898842" y="1727613"/>
                </a:cubicBezTo>
                <a:cubicBezTo>
                  <a:pt x="11898842" y="1776607"/>
                  <a:pt x="11903807" y="1824440"/>
                  <a:pt x="11913260" y="1870639"/>
                </a:cubicBezTo>
                <a:lnTo>
                  <a:pt x="11946108" y="1976456"/>
                </a:lnTo>
                <a:lnTo>
                  <a:pt x="11897235" y="1978924"/>
                </a:lnTo>
                <a:cubicBezTo>
                  <a:pt x="11350770" y="1978924"/>
                  <a:pt x="10907773" y="1535927"/>
                  <a:pt x="10907773" y="989462"/>
                </a:cubicBezTo>
                <a:cubicBezTo>
                  <a:pt x="10907773" y="442997"/>
                  <a:pt x="11350770" y="0"/>
                  <a:pt x="11897235" y="0"/>
                </a:cubicBezTo>
                <a:close/>
              </a:path>
            </a:pathLst>
          </a:custGeom>
          <a:solidFill>
            <a:schemeClr val="accent5">
              <a:lumMod val="20000"/>
              <a:lumOff val="80000"/>
              <a:alpha val="166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3" name="Plassholder for lysbildenummer 2"/>
          <p:cNvSpPr>
            <a:spLocks noGrp="1"/>
          </p:cNvSpPr>
          <p:nvPr>
            <p:ph type="sldNum" sz="quarter" idx="10"/>
          </p:nvPr>
        </p:nvSpPr>
        <p:spPr/>
        <p:txBody>
          <a:bodyPr/>
          <a:lstStyle>
            <a:lvl1pPr>
              <a:defRPr>
                <a:solidFill>
                  <a:schemeClr val="tx2">
                    <a:lumMod val="20000"/>
                    <a:lumOff val="80000"/>
                  </a:schemeClr>
                </a:solidFill>
              </a:defRPr>
            </a:lvl1pPr>
          </a:lstStyle>
          <a:p>
            <a:fld id="{2A7D75EB-BD23-FF4F-80AE-955DA86030AC}" type="slidenum">
              <a:rPr lang="nb-NO" smtClean="0"/>
              <a:pPr/>
              <a:t>‹nr.›</a:t>
            </a:fld>
            <a:endParaRPr lang="nb-NO"/>
          </a:p>
        </p:txBody>
      </p:sp>
      <p:sp>
        <p:nvSpPr>
          <p:cNvPr id="4" name="Tittel 1">
            <a:extLst>
              <a:ext uri="{FF2B5EF4-FFF2-40B4-BE49-F238E27FC236}">
                <a16:creationId xmlns:a16="http://schemas.microsoft.com/office/drawing/2014/main" id="{EAE98E65-B32B-9EF3-6CED-8406B7B27F22}"/>
              </a:ext>
            </a:extLst>
          </p:cNvPr>
          <p:cNvSpPr>
            <a:spLocks noGrp="1"/>
          </p:cNvSpPr>
          <p:nvPr>
            <p:ph type="title" hasCustomPrompt="1"/>
          </p:nvPr>
        </p:nvSpPr>
        <p:spPr>
          <a:xfrm>
            <a:off x="803275" y="3812470"/>
            <a:ext cx="6877051" cy="1765738"/>
          </a:xfrm>
        </p:spPr>
        <p:txBody>
          <a:bodyPr anchor="t">
            <a:normAutofit/>
          </a:bodyPr>
          <a:lstStyle>
            <a:lvl1pPr>
              <a:defRPr sz="3600" b="1" baseline="0">
                <a:solidFill>
                  <a:schemeClr val="accent5">
                    <a:lumMod val="20000"/>
                    <a:lumOff val="80000"/>
                  </a:schemeClr>
                </a:solidFill>
              </a:defRPr>
            </a:lvl1pPr>
          </a:lstStyle>
          <a:p>
            <a:r>
              <a:rPr lang="nb-NO"/>
              <a:t>KLIKK FOR Å REDIGERE TITTELSTIL</a:t>
            </a:r>
          </a:p>
        </p:txBody>
      </p:sp>
      <p:sp>
        <p:nvSpPr>
          <p:cNvPr id="6" name="Plassholder for tekst 5">
            <a:extLst>
              <a:ext uri="{FF2B5EF4-FFF2-40B4-BE49-F238E27FC236}">
                <a16:creationId xmlns:a16="http://schemas.microsoft.com/office/drawing/2014/main" id="{6A509353-8FAA-288D-B2DB-18AEC6CCC33A}"/>
              </a:ext>
            </a:extLst>
          </p:cNvPr>
          <p:cNvSpPr>
            <a:spLocks noGrp="1"/>
          </p:cNvSpPr>
          <p:nvPr>
            <p:ph type="body" sz="quarter" idx="11" hasCustomPrompt="1"/>
          </p:nvPr>
        </p:nvSpPr>
        <p:spPr>
          <a:xfrm>
            <a:off x="803275" y="3280983"/>
            <a:ext cx="6878404" cy="439737"/>
          </a:xfrm>
          <a:prstGeom prst="rect">
            <a:avLst/>
          </a:prstGeom>
        </p:spPr>
        <p:txBody>
          <a:bodyPr>
            <a:normAutofit/>
          </a:bodyPr>
          <a:lstStyle>
            <a:lvl1pPr marL="0" indent="0">
              <a:buFont typeface="Arial" charset="0"/>
              <a:buNone/>
              <a:defRPr sz="1800">
                <a:solidFill>
                  <a:schemeClr val="accent5">
                    <a:lumMod val="20000"/>
                    <a:lumOff val="80000"/>
                  </a:schemeClr>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Ingress - minitittel</a:t>
            </a:r>
          </a:p>
        </p:txBody>
      </p:sp>
    </p:spTree>
    <p:extLst>
      <p:ext uri="{BB962C8B-B14F-4D97-AF65-F5344CB8AC3E}">
        <p14:creationId xmlns:p14="http://schemas.microsoft.com/office/powerpoint/2010/main" val="309271358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apittelinndeling gul">
    <p:bg>
      <p:bgPr>
        <a:solidFill>
          <a:schemeClr val="accent3"/>
        </a:solidFill>
        <a:effectLst/>
      </p:bgPr>
    </p:bg>
    <p:spTree>
      <p:nvGrpSpPr>
        <p:cNvPr id="1" name=""/>
        <p:cNvGrpSpPr/>
        <p:nvPr/>
      </p:nvGrpSpPr>
      <p:grpSpPr>
        <a:xfrm>
          <a:off x="0" y="0"/>
          <a:ext cx="0" cy="0"/>
          <a:chOff x="0" y="0"/>
          <a:chExt cx="0" cy="0"/>
        </a:xfrm>
      </p:grpSpPr>
      <p:sp>
        <p:nvSpPr>
          <p:cNvPr id="4" name="Friform 3">
            <a:extLst>
              <a:ext uri="{FF2B5EF4-FFF2-40B4-BE49-F238E27FC236}">
                <a16:creationId xmlns:a16="http://schemas.microsoft.com/office/drawing/2014/main" id="{2B2C0842-D74F-7238-2922-4FE11B411A82}"/>
              </a:ext>
            </a:extLst>
          </p:cNvPr>
          <p:cNvSpPr/>
          <p:nvPr userDrawn="1"/>
        </p:nvSpPr>
        <p:spPr>
          <a:xfrm rot="10358657">
            <a:off x="348473" y="-538221"/>
            <a:ext cx="11495051" cy="7638406"/>
          </a:xfrm>
          <a:custGeom>
            <a:avLst/>
            <a:gdLst>
              <a:gd name="connsiteX0" fmla="*/ 1130662 w 10668577"/>
              <a:gd name="connsiteY0" fmla="*/ 5361746 h 7089218"/>
              <a:gd name="connsiteX1" fmla="*/ 1994398 w 10668577"/>
              <a:gd name="connsiteY1" fmla="*/ 6225482 h 7089218"/>
              <a:gd name="connsiteX2" fmla="*/ 1130662 w 10668577"/>
              <a:gd name="connsiteY2" fmla="*/ 7089218 h 7089218"/>
              <a:gd name="connsiteX3" fmla="*/ 266926 w 10668577"/>
              <a:gd name="connsiteY3" fmla="*/ 6225482 h 7089218"/>
              <a:gd name="connsiteX4" fmla="*/ 268797 w 10668577"/>
              <a:gd name="connsiteY4" fmla="*/ 6188430 h 7089218"/>
              <a:gd name="connsiteX5" fmla="*/ 350646 w 10668577"/>
              <a:gd name="connsiteY5" fmla="*/ 6232855 h 7089218"/>
              <a:gd name="connsiteX6" fmla="*/ 574118 w 10668577"/>
              <a:gd name="connsiteY6" fmla="*/ 6277972 h 7089218"/>
              <a:gd name="connsiteX7" fmla="*/ 1148236 w 10668577"/>
              <a:gd name="connsiteY7" fmla="*/ 5703854 h 7089218"/>
              <a:gd name="connsiteX8" fmla="*/ 1050186 w 10668577"/>
              <a:gd name="connsiteY8" fmla="*/ 5382859 h 7089218"/>
              <a:gd name="connsiteX9" fmla="*/ 1037106 w 10668577"/>
              <a:gd name="connsiteY9" fmla="*/ 5367006 h 7089218"/>
              <a:gd name="connsiteX10" fmla="*/ 1042351 w 10668577"/>
              <a:gd name="connsiteY10" fmla="*/ 5366206 h 7089218"/>
              <a:gd name="connsiteX11" fmla="*/ 1130662 w 10668577"/>
              <a:gd name="connsiteY11" fmla="*/ 5361746 h 7089218"/>
              <a:gd name="connsiteX12" fmla="*/ 574118 w 10668577"/>
              <a:gd name="connsiteY12" fmla="*/ 5129736 h 7089218"/>
              <a:gd name="connsiteX13" fmla="*/ 980081 w 10668577"/>
              <a:gd name="connsiteY13" fmla="*/ 5297891 h 7089218"/>
              <a:gd name="connsiteX14" fmla="*/ 1037106 w 10668577"/>
              <a:gd name="connsiteY14" fmla="*/ 5367006 h 7089218"/>
              <a:gd name="connsiteX15" fmla="*/ 956590 w 10668577"/>
              <a:gd name="connsiteY15" fmla="*/ 5379294 h 7089218"/>
              <a:gd name="connsiteX16" fmla="*/ 271386 w 10668577"/>
              <a:gd name="connsiteY16" fmla="*/ 6137170 h 7089218"/>
              <a:gd name="connsiteX17" fmla="*/ 268797 w 10668577"/>
              <a:gd name="connsiteY17" fmla="*/ 6188430 h 7089218"/>
              <a:gd name="connsiteX18" fmla="*/ 253123 w 10668577"/>
              <a:gd name="connsiteY18" fmla="*/ 6179922 h 7089218"/>
              <a:gd name="connsiteX19" fmla="*/ 0 w 10668577"/>
              <a:gd name="connsiteY19" fmla="*/ 5703854 h 7089218"/>
              <a:gd name="connsiteX20" fmla="*/ 574118 w 10668577"/>
              <a:gd name="connsiteY20" fmla="*/ 5129736 h 7089218"/>
              <a:gd name="connsiteX21" fmla="*/ 4288275 w 10668577"/>
              <a:gd name="connsiteY21" fmla="*/ 3843813 h 7089218"/>
              <a:gd name="connsiteX22" fmla="*/ 4292270 w 10668577"/>
              <a:gd name="connsiteY22" fmla="*/ 3869990 h 7089218"/>
              <a:gd name="connsiteX23" fmla="*/ 5646885 w 10668577"/>
              <a:gd name="connsiteY23" fmla="*/ 5891670 h 7089218"/>
              <a:gd name="connsiteX24" fmla="*/ 5813053 w 10668577"/>
              <a:gd name="connsiteY24" fmla="*/ 5992619 h 7089218"/>
              <a:gd name="connsiteX25" fmla="*/ 5764531 w 10668577"/>
              <a:gd name="connsiteY25" fmla="*/ 6046008 h 7089218"/>
              <a:gd name="connsiteX26" fmla="*/ 4809138 w 10668577"/>
              <a:gd name="connsiteY26" fmla="*/ 6441744 h 7089218"/>
              <a:gd name="connsiteX27" fmla="*/ 3458009 w 10668577"/>
              <a:gd name="connsiteY27" fmla="*/ 5090615 h 7089218"/>
              <a:gd name="connsiteX28" fmla="*/ 4283218 w 10668577"/>
              <a:gd name="connsiteY28" fmla="*/ 3845664 h 7089218"/>
              <a:gd name="connsiteX29" fmla="*/ 1741913 w 10668577"/>
              <a:gd name="connsiteY29" fmla="*/ 1889419 h 7089218"/>
              <a:gd name="connsiteX30" fmla="*/ 2553956 w 10668577"/>
              <a:gd name="connsiteY30" fmla="*/ 2701462 h 7089218"/>
              <a:gd name="connsiteX31" fmla="*/ 1741913 w 10668577"/>
              <a:gd name="connsiteY31" fmla="*/ 3513505 h 7089218"/>
              <a:gd name="connsiteX32" fmla="*/ 929870 w 10668577"/>
              <a:gd name="connsiteY32" fmla="*/ 2701462 h 7089218"/>
              <a:gd name="connsiteX33" fmla="*/ 1741913 w 10668577"/>
              <a:gd name="connsiteY33" fmla="*/ 1889419 h 7089218"/>
              <a:gd name="connsiteX34" fmla="*/ 7447705 w 10668577"/>
              <a:gd name="connsiteY34" fmla="*/ 0 h 7089218"/>
              <a:gd name="connsiteX35" fmla="*/ 10668577 w 10668577"/>
              <a:gd name="connsiteY35" fmla="*/ 3220872 h 7089218"/>
              <a:gd name="connsiteX36" fmla="*/ 7447705 w 10668577"/>
              <a:gd name="connsiteY36" fmla="*/ 6441744 h 7089218"/>
              <a:gd name="connsiteX37" fmla="*/ 5912447 w 10668577"/>
              <a:gd name="connsiteY37" fmla="*/ 6053002 h 7089218"/>
              <a:gd name="connsiteX38" fmla="*/ 5813053 w 10668577"/>
              <a:gd name="connsiteY38" fmla="*/ 5992619 h 7089218"/>
              <a:gd name="connsiteX39" fmla="*/ 5851735 w 10668577"/>
              <a:gd name="connsiteY39" fmla="*/ 5950059 h 7089218"/>
              <a:gd name="connsiteX40" fmla="*/ 6160267 w 10668577"/>
              <a:gd name="connsiteY40" fmla="*/ 5090615 h 7089218"/>
              <a:gd name="connsiteX41" fmla="*/ 4809138 w 10668577"/>
              <a:gd name="connsiteY41" fmla="*/ 3739486 h 7089218"/>
              <a:gd name="connsiteX42" fmla="*/ 4407354 w 10668577"/>
              <a:gd name="connsiteY42" fmla="*/ 3800230 h 7089218"/>
              <a:gd name="connsiteX43" fmla="*/ 4288275 w 10668577"/>
              <a:gd name="connsiteY43" fmla="*/ 3843813 h 7089218"/>
              <a:gd name="connsiteX44" fmla="*/ 4243462 w 10668577"/>
              <a:gd name="connsiteY44" fmla="*/ 3550187 h 7089218"/>
              <a:gd name="connsiteX45" fmla="*/ 4226833 w 10668577"/>
              <a:gd name="connsiteY45" fmla="*/ 3220872 h 7089218"/>
              <a:gd name="connsiteX46" fmla="*/ 7447705 w 10668577"/>
              <a:gd name="connsiteY46" fmla="*/ 0 h 70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668577" h="7089218">
                <a:moveTo>
                  <a:pt x="1130662" y="5361746"/>
                </a:moveTo>
                <a:cubicBezTo>
                  <a:pt x="1607690" y="5361746"/>
                  <a:pt x="1994398" y="5748454"/>
                  <a:pt x="1994398" y="6225482"/>
                </a:cubicBezTo>
                <a:cubicBezTo>
                  <a:pt x="1994398" y="6702510"/>
                  <a:pt x="1607690" y="7089218"/>
                  <a:pt x="1130662" y="7089218"/>
                </a:cubicBezTo>
                <a:cubicBezTo>
                  <a:pt x="653634" y="7089218"/>
                  <a:pt x="266926" y="6702510"/>
                  <a:pt x="266926" y="6225482"/>
                </a:cubicBezTo>
                <a:lnTo>
                  <a:pt x="268797" y="6188430"/>
                </a:lnTo>
                <a:lnTo>
                  <a:pt x="350646" y="6232855"/>
                </a:lnTo>
                <a:cubicBezTo>
                  <a:pt x="419332" y="6261907"/>
                  <a:pt x="494849" y="6277972"/>
                  <a:pt x="574118" y="6277972"/>
                </a:cubicBezTo>
                <a:cubicBezTo>
                  <a:pt x="891196" y="6277972"/>
                  <a:pt x="1148236" y="6020931"/>
                  <a:pt x="1148236" y="5703854"/>
                </a:cubicBezTo>
                <a:cubicBezTo>
                  <a:pt x="1148236" y="5584950"/>
                  <a:pt x="1112090" y="5474489"/>
                  <a:pt x="1050186" y="5382859"/>
                </a:cubicBezTo>
                <a:lnTo>
                  <a:pt x="1037106" y="5367006"/>
                </a:lnTo>
                <a:lnTo>
                  <a:pt x="1042351" y="5366206"/>
                </a:lnTo>
                <a:cubicBezTo>
                  <a:pt x="1071387" y="5363257"/>
                  <a:pt x="1100848" y="5361746"/>
                  <a:pt x="1130662" y="5361746"/>
                </a:cubicBezTo>
                <a:close/>
                <a:moveTo>
                  <a:pt x="574118" y="5129736"/>
                </a:moveTo>
                <a:cubicBezTo>
                  <a:pt x="732657" y="5129736"/>
                  <a:pt x="876186" y="5193997"/>
                  <a:pt x="980081" y="5297891"/>
                </a:cubicBezTo>
                <a:lnTo>
                  <a:pt x="1037106" y="5367006"/>
                </a:lnTo>
                <a:lnTo>
                  <a:pt x="956590" y="5379294"/>
                </a:lnTo>
                <a:cubicBezTo>
                  <a:pt x="591113" y="5454082"/>
                  <a:pt x="309720" y="5759699"/>
                  <a:pt x="271386" y="6137170"/>
                </a:cubicBezTo>
                <a:lnTo>
                  <a:pt x="268797" y="6188430"/>
                </a:lnTo>
                <a:lnTo>
                  <a:pt x="253123" y="6179922"/>
                </a:lnTo>
                <a:cubicBezTo>
                  <a:pt x="100407" y="6076749"/>
                  <a:pt x="0" y="5902027"/>
                  <a:pt x="0" y="5703854"/>
                </a:cubicBezTo>
                <a:cubicBezTo>
                  <a:pt x="0" y="5386777"/>
                  <a:pt x="257041" y="5129736"/>
                  <a:pt x="574118" y="5129736"/>
                </a:cubicBezTo>
                <a:close/>
                <a:moveTo>
                  <a:pt x="4288275" y="3843813"/>
                </a:moveTo>
                <a:lnTo>
                  <a:pt x="4292270" y="3869990"/>
                </a:lnTo>
                <a:cubicBezTo>
                  <a:pt x="4463890" y="4708674"/>
                  <a:pt x="4961479" y="5428619"/>
                  <a:pt x="5646885" y="5891670"/>
                </a:cubicBezTo>
                <a:lnTo>
                  <a:pt x="5813053" y="5992619"/>
                </a:lnTo>
                <a:lnTo>
                  <a:pt x="5764531" y="6046008"/>
                </a:lnTo>
                <a:cubicBezTo>
                  <a:pt x="5520025" y="6290514"/>
                  <a:pt x="5182242" y="6441744"/>
                  <a:pt x="4809138" y="6441744"/>
                </a:cubicBezTo>
                <a:cubicBezTo>
                  <a:pt x="4062930" y="6441744"/>
                  <a:pt x="3458009" y="5836823"/>
                  <a:pt x="3458009" y="5090615"/>
                </a:cubicBezTo>
                <a:cubicBezTo>
                  <a:pt x="3458009" y="4530959"/>
                  <a:pt x="3798278" y="4050777"/>
                  <a:pt x="4283218" y="3845664"/>
                </a:cubicBezTo>
                <a:close/>
                <a:moveTo>
                  <a:pt x="1741913" y="1889419"/>
                </a:moveTo>
                <a:cubicBezTo>
                  <a:pt x="2190393" y="1889419"/>
                  <a:pt x="2553956" y="2252983"/>
                  <a:pt x="2553956" y="2701462"/>
                </a:cubicBezTo>
                <a:cubicBezTo>
                  <a:pt x="2553956" y="3149941"/>
                  <a:pt x="2190393" y="3513505"/>
                  <a:pt x="1741913" y="3513505"/>
                </a:cubicBezTo>
                <a:cubicBezTo>
                  <a:pt x="1293435" y="3513505"/>
                  <a:pt x="929870" y="3149941"/>
                  <a:pt x="929870" y="2701462"/>
                </a:cubicBezTo>
                <a:cubicBezTo>
                  <a:pt x="929870" y="2252983"/>
                  <a:pt x="1293435" y="1889419"/>
                  <a:pt x="1741913" y="1889419"/>
                </a:cubicBezTo>
                <a:close/>
                <a:moveTo>
                  <a:pt x="7447705" y="0"/>
                </a:moveTo>
                <a:cubicBezTo>
                  <a:pt x="9226543" y="0"/>
                  <a:pt x="10668577" y="1442034"/>
                  <a:pt x="10668577" y="3220872"/>
                </a:cubicBezTo>
                <a:cubicBezTo>
                  <a:pt x="10668577" y="4999710"/>
                  <a:pt x="9226543" y="6441744"/>
                  <a:pt x="7447705" y="6441744"/>
                </a:cubicBezTo>
                <a:cubicBezTo>
                  <a:pt x="6891818" y="6441744"/>
                  <a:pt x="6368823" y="6300921"/>
                  <a:pt x="5912447" y="6053002"/>
                </a:cubicBezTo>
                <a:lnTo>
                  <a:pt x="5813053" y="5992619"/>
                </a:lnTo>
                <a:lnTo>
                  <a:pt x="5851735" y="5950059"/>
                </a:lnTo>
                <a:cubicBezTo>
                  <a:pt x="6044482" y="5716504"/>
                  <a:pt x="6160267" y="5417081"/>
                  <a:pt x="6160267" y="5090615"/>
                </a:cubicBezTo>
                <a:cubicBezTo>
                  <a:pt x="6160267" y="4344407"/>
                  <a:pt x="5555346" y="3739486"/>
                  <a:pt x="4809138" y="3739486"/>
                </a:cubicBezTo>
                <a:cubicBezTo>
                  <a:pt x="4669224" y="3739486"/>
                  <a:pt x="4534278" y="3760753"/>
                  <a:pt x="4407354" y="3800230"/>
                </a:cubicBezTo>
                <a:lnTo>
                  <a:pt x="4288275" y="3843813"/>
                </a:lnTo>
                <a:lnTo>
                  <a:pt x="4243462" y="3550187"/>
                </a:lnTo>
                <a:cubicBezTo>
                  <a:pt x="4232466" y="3441911"/>
                  <a:pt x="4226833" y="3332049"/>
                  <a:pt x="4226833" y="3220872"/>
                </a:cubicBezTo>
                <a:cubicBezTo>
                  <a:pt x="4226833" y="1442034"/>
                  <a:pt x="5668867" y="0"/>
                  <a:pt x="7447705" y="0"/>
                </a:cubicBezTo>
                <a:close/>
              </a:path>
            </a:pathLst>
          </a:custGeom>
          <a:solidFill>
            <a:schemeClr val="accent4">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3" name="Plassholder for lysbildenummer 2"/>
          <p:cNvSpPr>
            <a:spLocks noGrp="1"/>
          </p:cNvSpPr>
          <p:nvPr>
            <p:ph type="sldNum" sz="quarter" idx="10"/>
          </p:nvPr>
        </p:nvSpPr>
        <p:spPr/>
        <p:txBody>
          <a:bodyPr/>
          <a:lstStyle>
            <a:lvl1pPr>
              <a:defRPr>
                <a:solidFill>
                  <a:schemeClr val="accent6"/>
                </a:solidFill>
              </a:defRPr>
            </a:lvl1pPr>
          </a:lstStyle>
          <a:p>
            <a:fld id="{2A7D75EB-BD23-FF4F-80AE-955DA86030AC}" type="slidenum">
              <a:rPr lang="nb-NO" smtClean="0"/>
              <a:pPr/>
              <a:t>‹nr.›</a:t>
            </a:fld>
            <a:endParaRPr lang="nb-NO"/>
          </a:p>
        </p:txBody>
      </p:sp>
      <p:sp>
        <p:nvSpPr>
          <p:cNvPr id="6" name="Tittel 1">
            <a:extLst>
              <a:ext uri="{FF2B5EF4-FFF2-40B4-BE49-F238E27FC236}">
                <a16:creationId xmlns:a16="http://schemas.microsoft.com/office/drawing/2014/main" id="{17DCA92C-3F29-884C-318C-9C40029342BB}"/>
              </a:ext>
            </a:extLst>
          </p:cNvPr>
          <p:cNvSpPr>
            <a:spLocks noGrp="1"/>
          </p:cNvSpPr>
          <p:nvPr>
            <p:ph type="title" hasCustomPrompt="1"/>
          </p:nvPr>
        </p:nvSpPr>
        <p:spPr>
          <a:xfrm>
            <a:off x="803275" y="3812470"/>
            <a:ext cx="6877051" cy="1765738"/>
          </a:xfrm>
        </p:spPr>
        <p:txBody>
          <a:bodyPr anchor="t">
            <a:normAutofit/>
          </a:bodyPr>
          <a:lstStyle>
            <a:lvl1pPr>
              <a:defRPr sz="3600" b="1" baseline="0">
                <a:solidFill>
                  <a:schemeClr val="accent6"/>
                </a:solidFill>
              </a:defRPr>
            </a:lvl1pPr>
          </a:lstStyle>
          <a:p>
            <a:r>
              <a:rPr lang="nb-NO"/>
              <a:t>KLIKK FOR Å REDIGERE TITTELSTIL</a:t>
            </a:r>
          </a:p>
        </p:txBody>
      </p:sp>
      <p:sp>
        <p:nvSpPr>
          <p:cNvPr id="7" name="Plassholder for tekst 5">
            <a:extLst>
              <a:ext uri="{FF2B5EF4-FFF2-40B4-BE49-F238E27FC236}">
                <a16:creationId xmlns:a16="http://schemas.microsoft.com/office/drawing/2014/main" id="{E8C88EFC-201C-F2B1-D4BC-69D8489B7AEE}"/>
              </a:ext>
            </a:extLst>
          </p:cNvPr>
          <p:cNvSpPr>
            <a:spLocks noGrp="1"/>
          </p:cNvSpPr>
          <p:nvPr>
            <p:ph type="body" sz="quarter" idx="11" hasCustomPrompt="1"/>
          </p:nvPr>
        </p:nvSpPr>
        <p:spPr>
          <a:xfrm>
            <a:off x="803275" y="3280983"/>
            <a:ext cx="6878404" cy="439737"/>
          </a:xfrm>
          <a:prstGeom prst="rect">
            <a:avLst/>
          </a:prstGeom>
        </p:spPr>
        <p:txBody>
          <a:bodyPr>
            <a:normAutofit/>
          </a:bodyPr>
          <a:lstStyle>
            <a:lvl1pPr marL="0" indent="0">
              <a:buFont typeface="Arial" charset="0"/>
              <a:buNone/>
              <a:defRPr sz="1800">
                <a:solidFill>
                  <a:schemeClr val="accent6"/>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Ingress - minitittel</a:t>
            </a:r>
          </a:p>
        </p:txBody>
      </p:sp>
    </p:spTree>
    <p:extLst>
      <p:ext uri="{BB962C8B-B14F-4D97-AF65-F5344CB8AC3E}">
        <p14:creationId xmlns:p14="http://schemas.microsoft.com/office/powerpoint/2010/main" val="25792898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Kapittelinndeling Mørk grå">
    <p:bg>
      <p:bgPr>
        <a:solidFill>
          <a:schemeClr val="accent6"/>
        </a:solidFill>
        <a:effectLst/>
      </p:bgPr>
    </p:bg>
    <p:spTree>
      <p:nvGrpSpPr>
        <p:cNvPr id="1" name=""/>
        <p:cNvGrpSpPr/>
        <p:nvPr/>
      </p:nvGrpSpPr>
      <p:grpSpPr>
        <a:xfrm>
          <a:off x="0" y="0"/>
          <a:ext cx="0" cy="0"/>
          <a:chOff x="0" y="0"/>
          <a:chExt cx="0" cy="0"/>
        </a:xfrm>
      </p:grpSpPr>
      <p:sp>
        <p:nvSpPr>
          <p:cNvPr id="4" name="Friform 3">
            <a:extLst>
              <a:ext uri="{FF2B5EF4-FFF2-40B4-BE49-F238E27FC236}">
                <a16:creationId xmlns:a16="http://schemas.microsoft.com/office/drawing/2014/main" id="{2B2C0842-D74F-7238-2922-4FE11B411A82}"/>
              </a:ext>
            </a:extLst>
          </p:cNvPr>
          <p:cNvSpPr/>
          <p:nvPr userDrawn="1"/>
        </p:nvSpPr>
        <p:spPr>
          <a:xfrm>
            <a:off x="1213845" y="0"/>
            <a:ext cx="10668577" cy="7089218"/>
          </a:xfrm>
          <a:custGeom>
            <a:avLst/>
            <a:gdLst>
              <a:gd name="connsiteX0" fmla="*/ 1130662 w 10668577"/>
              <a:gd name="connsiteY0" fmla="*/ 5361746 h 7089218"/>
              <a:gd name="connsiteX1" fmla="*/ 1994398 w 10668577"/>
              <a:gd name="connsiteY1" fmla="*/ 6225482 h 7089218"/>
              <a:gd name="connsiteX2" fmla="*/ 1130662 w 10668577"/>
              <a:gd name="connsiteY2" fmla="*/ 7089218 h 7089218"/>
              <a:gd name="connsiteX3" fmla="*/ 266926 w 10668577"/>
              <a:gd name="connsiteY3" fmla="*/ 6225482 h 7089218"/>
              <a:gd name="connsiteX4" fmla="*/ 268797 w 10668577"/>
              <a:gd name="connsiteY4" fmla="*/ 6188430 h 7089218"/>
              <a:gd name="connsiteX5" fmla="*/ 350646 w 10668577"/>
              <a:gd name="connsiteY5" fmla="*/ 6232855 h 7089218"/>
              <a:gd name="connsiteX6" fmla="*/ 574118 w 10668577"/>
              <a:gd name="connsiteY6" fmla="*/ 6277972 h 7089218"/>
              <a:gd name="connsiteX7" fmla="*/ 1148236 w 10668577"/>
              <a:gd name="connsiteY7" fmla="*/ 5703854 h 7089218"/>
              <a:gd name="connsiteX8" fmla="*/ 1050186 w 10668577"/>
              <a:gd name="connsiteY8" fmla="*/ 5382859 h 7089218"/>
              <a:gd name="connsiteX9" fmla="*/ 1037106 w 10668577"/>
              <a:gd name="connsiteY9" fmla="*/ 5367006 h 7089218"/>
              <a:gd name="connsiteX10" fmla="*/ 1042351 w 10668577"/>
              <a:gd name="connsiteY10" fmla="*/ 5366206 h 7089218"/>
              <a:gd name="connsiteX11" fmla="*/ 1130662 w 10668577"/>
              <a:gd name="connsiteY11" fmla="*/ 5361746 h 7089218"/>
              <a:gd name="connsiteX12" fmla="*/ 574118 w 10668577"/>
              <a:gd name="connsiteY12" fmla="*/ 5129736 h 7089218"/>
              <a:gd name="connsiteX13" fmla="*/ 980081 w 10668577"/>
              <a:gd name="connsiteY13" fmla="*/ 5297891 h 7089218"/>
              <a:gd name="connsiteX14" fmla="*/ 1037106 w 10668577"/>
              <a:gd name="connsiteY14" fmla="*/ 5367006 h 7089218"/>
              <a:gd name="connsiteX15" fmla="*/ 956590 w 10668577"/>
              <a:gd name="connsiteY15" fmla="*/ 5379294 h 7089218"/>
              <a:gd name="connsiteX16" fmla="*/ 271386 w 10668577"/>
              <a:gd name="connsiteY16" fmla="*/ 6137170 h 7089218"/>
              <a:gd name="connsiteX17" fmla="*/ 268797 w 10668577"/>
              <a:gd name="connsiteY17" fmla="*/ 6188430 h 7089218"/>
              <a:gd name="connsiteX18" fmla="*/ 253123 w 10668577"/>
              <a:gd name="connsiteY18" fmla="*/ 6179922 h 7089218"/>
              <a:gd name="connsiteX19" fmla="*/ 0 w 10668577"/>
              <a:gd name="connsiteY19" fmla="*/ 5703854 h 7089218"/>
              <a:gd name="connsiteX20" fmla="*/ 574118 w 10668577"/>
              <a:gd name="connsiteY20" fmla="*/ 5129736 h 7089218"/>
              <a:gd name="connsiteX21" fmla="*/ 4288275 w 10668577"/>
              <a:gd name="connsiteY21" fmla="*/ 3843813 h 7089218"/>
              <a:gd name="connsiteX22" fmla="*/ 4292270 w 10668577"/>
              <a:gd name="connsiteY22" fmla="*/ 3869990 h 7089218"/>
              <a:gd name="connsiteX23" fmla="*/ 5646885 w 10668577"/>
              <a:gd name="connsiteY23" fmla="*/ 5891670 h 7089218"/>
              <a:gd name="connsiteX24" fmla="*/ 5813053 w 10668577"/>
              <a:gd name="connsiteY24" fmla="*/ 5992619 h 7089218"/>
              <a:gd name="connsiteX25" fmla="*/ 5764531 w 10668577"/>
              <a:gd name="connsiteY25" fmla="*/ 6046008 h 7089218"/>
              <a:gd name="connsiteX26" fmla="*/ 4809138 w 10668577"/>
              <a:gd name="connsiteY26" fmla="*/ 6441744 h 7089218"/>
              <a:gd name="connsiteX27" fmla="*/ 3458009 w 10668577"/>
              <a:gd name="connsiteY27" fmla="*/ 5090615 h 7089218"/>
              <a:gd name="connsiteX28" fmla="*/ 4283218 w 10668577"/>
              <a:gd name="connsiteY28" fmla="*/ 3845664 h 7089218"/>
              <a:gd name="connsiteX29" fmla="*/ 1741913 w 10668577"/>
              <a:gd name="connsiteY29" fmla="*/ 1889419 h 7089218"/>
              <a:gd name="connsiteX30" fmla="*/ 2553956 w 10668577"/>
              <a:gd name="connsiteY30" fmla="*/ 2701462 h 7089218"/>
              <a:gd name="connsiteX31" fmla="*/ 1741913 w 10668577"/>
              <a:gd name="connsiteY31" fmla="*/ 3513505 h 7089218"/>
              <a:gd name="connsiteX32" fmla="*/ 929870 w 10668577"/>
              <a:gd name="connsiteY32" fmla="*/ 2701462 h 7089218"/>
              <a:gd name="connsiteX33" fmla="*/ 1741913 w 10668577"/>
              <a:gd name="connsiteY33" fmla="*/ 1889419 h 7089218"/>
              <a:gd name="connsiteX34" fmla="*/ 7447705 w 10668577"/>
              <a:gd name="connsiteY34" fmla="*/ 0 h 7089218"/>
              <a:gd name="connsiteX35" fmla="*/ 10668577 w 10668577"/>
              <a:gd name="connsiteY35" fmla="*/ 3220872 h 7089218"/>
              <a:gd name="connsiteX36" fmla="*/ 7447705 w 10668577"/>
              <a:gd name="connsiteY36" fmla="*/ 6441744 h 7089218"/>
              <a:gd name="connsiteX37" fmla="*/ 5912447 w 10668577"/>
              <a:gd name="connsiteY37" fmla="*/ 6053002 h 7089218"/>
              <a:gd name="connsiteX38" fmla="*/ 5813053 w 10668577"/>
              <a:gd name="connsiteY38" fmla="*/ 5992619 h 7089218"/>
              <a:gd name="connsiteX39" fmla="*/ 5851735 w 10668577"/>
              <a:gd name="connsiteY39" fmla="*/ 5950059 h 7089218"/>
              <a:gd name="connsiteX40" fmla="*/ 6160267 w 10668577"/>
              <a:gd name="connsiteY40" fmla="*/ 5090615 h 7089218"/>
              <a:gd name="connsiteX41" fmla="*/ 4809138 w 10668577"/>
              <a:gd name="connsiteY41" fmla="*/ 3739486 h 7089218"/>
              <a:gd name="connsiteX42" fmla="*/ 4407354 w 10668577"/>
              <a:gd name="connsiteY42" fmla="*/ 3800230 h 7089218"/>
              <a:gd name="connsiteX43" fmla="*/ 4288275 w 10668577"/>
              <a:gd name="connsiteY43" fmla="*/ 3843813 h 7089218"/>
              <a:gd name="connsiteX44" fmla="*/ 4243462 w 10668577"/>
              <a:gd name="connsiteY44" fmla="*/ 3550187 h 7089218"/>
              <a:gd name="connsiteX45" fmla="*/ 4226833 w 10668577"/>
              <a:gd name="connsiteY45" fmla="*/ 3220872 h 7089218"/>
              <a:gd name="connsiteX46" fmla="*/ 7447705 w 10668577"/>
              <a:gd name="connsiteY46" fmla="*/ 0 h 70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668577" h="7089218">
                <a:moveTo>
                  <a:pt x="1130662" y="5361746"/>
                </a:moveTo>
                <a:cubicBezTo>
                  <a:pt x="1607690" y="5361746"/>
                  <a:pt x="1994398" y="5748454"/>
                  <a:pt x="1994398" y="6225482"/>
                </a:cubicBezTo>
                <a:cubicBezTo>
                  <a:pt x="1994398" y="6702510"/>
                  <a:pt x="1607690" y="7089218"/>
                  <a:pt x="1130662" y="7089218"/>
                </a:cubicBezTo>
                <a:cubicBezTo>
                  <a:pt x="653634" y="7089218"/>
                  <a:pt x="266926" y="6702510"/>
                  <a:pt x="266926" y="6225482"/>
                </a:cubicBezTo>
                <a:lnTo>
                  <a:pt x="268797" y="6188430"/>
                </a:lnTo>
                <a:lnTo>
                  <a:pt x="350646" y="6232855"/>
                </a:lnTo>
                <a:cubicBezTo>
                  <a:pt x="419332" y="6261907"/>
                  <a:pt x="494849" y="6277972"/>
                  <a:pt x="574118" y="6277972"/>
                </a:cubicBezTo>
                <a:cubicBezTo>
                  <a:pt x="891196" y="6277972"/>
                  <a:pt x="1148236" y="6020931"/>
                  <a:pt x="1148236" y="5703854"/>
                </a:cubicBezTo>
                <a:cubicBezTo>
                  <a:pt x="1148236" y="5584950"/>
                  <a:pt x="1112090" y="5474489"/>
                  <a:pt x="1050186" y="5382859"/>
                </a:cubicBezTo>
                <a:lnTo>
                  <a:pt x="1037106" y="5367006"/>
                </a:lnTo>
                <a:lnTo>
                  <a:pt x="1042351" y="5366206"/>
                </a:lnTo>
                <a:cubicBezTo>
                  <a:pt x="1071387" y="5363257"/>
                  <a:pt x="1100848" y="5361746"/>
                  <a:pt x="1130662" y="5361746"/>
                </a:cubicBezTo>
                <a:close/>
                <a:moveTo>
                  <a:pt x="574118" y="5129736"/>
                </a:moveTo>
                <a:cubicBezTo>
                  <a:pt x="732657" y="5129736"/>
                  <a:pt x="876186" y="5193997"/>
                  <a:pt x="980081" y="5297891"/>
                </a:cubicBezTo>
                <a:lnTo>
                  <a:pt x="1037106" y="5367006"/>
                </a:lnTo>
                <a:lnTo>
                  <a:pt x="956590" y="5379294"/>
                </a:lnTo>
                <a:cubicBezTo>
                  <a:pt x="591113" y="5454082"/>
                  <a:pt x="309720" y="5759699"/>
                  <a:pt x="271386" y="6137170"/>
                </a:cubicBezTo>
                <a:lnTo>
                  <a:pt x="268797" y="6188430"/>
                </a:lnTo>
                <a:lnTo>
                  <a:pt x="253123" y="6179922"/>
                </a:lnTo>
                <a:cubicBezTo>
                  <a:pt x="100407" y="6076749"/>
                  <a:pt x="0" y="5902027"/>
                  <a:pt x="0" y="5703854"/>
                </a:cubicBezTo>
                <a:cubicBezTo>
                  <a:pt x="0" y="5386777"/>
                  <a:pt x="257041" y="5129736"/>
                  <a:pt x="574118" y="5129736"/>
                </a:cubicBezTo>
                <a:close/>
                <a:moveTo>
                  <a:pt x="4288275" y="3843813"/>
                </a:moveTo>
                <a:lnTo>
                  <a:pt x="4292270" y="3869990"/>
                </a:lnTo>
                <a:cubicBezTo>
                  <a:pt x="4463890" y="4708674"/>
                  <a:pt x="4961479" y="5428619"/>
                  <a:pt x="5646885" y="5891670"/>
                </a:cubicBezTo>
                <a:lnTo>
                  <a:pt x="5813053" y="5992619"/>
                </a:lnTo>
                <a:lnTo>
                  <a:pt x="5764531" y="6046008"/>
                </a:lnTo>
                <a:cubicBezTo>
                  <a:pt x="5520025" y="6290514"/>
                  <a:pt x="5182242" y="6441744"/>
                  <a:pt x="4809138" y="6441744"/>
                </a:cubicBezTo>
                <a:cubicBezTo>
                  <a:pt x="4062930" y="6441744"/>
                  <a:pt x="3458009" y="5836823"/>
                  <a:pt x="3458009" y="5090615"/>
                </a:cubicBezTo>
                <a:cubicBezTo>
                  <a:pt x="3458009" y="4530959"/>
                  <a:pt x="3798278" y="4050777"/>
                  <a:pt x="4283218" y="3845664"/>
                </a:cubicBezTo>
                <a:close/>
                <a:moveTo>
                  <a:pt x="1741913" y="1889419"/>
                </a:moveTo>
                <a:cubicBezTo>
                  <a:pt x="2190393" y="1889419"/>
                  <a:pt x="2553956" y="2252983"/>
                  <a:pt x="2553956" y="2701462"/>
                </a:cubicBezTo>
                <a:cubicBezTo>
                  <a:pt x="2553956" y="3149941"/>
                  <a:pt x="2190393" y="3513505"/>
                  <a:pt x="1741913" y="3513505"/>
                </a:cubicBezTo>
                <a:cubicBezTo>
                  <a:pt x="1293435" y="3513505"/>
                  <a:pt x="929870" y="3149941"/>
                  <a:pt x="929870" y="2701462"/>
                </a:cubicBezTo>
                <a:cubicBezTo>
                  <a:pt x="929870" y="2252983"/>
                  <a:pt x="1293435" y="1889419"/>
                  <a:pt x="1741913" y="1889419"/>
                </a:cubicBezTo>
                <a:close/>
                <a:moveTo>
                  <a:pt x="7447705" y="0"/>
                </a:moveTo>
                <a:cubicBezTo>
                  <a:pt x="9226543" y="0"/>
                  <a:pt x="10668577" y="1442034"/>
                  <a:pt x="10668577" y="3220872"/>
                </a:cubicBezTo>
                <a:cubicBezTo>
                  <a:pt x="10668577" y="4999710"/>
                  <a:pt x="9226543" y="6441744"/>
                  <a:pt x="7447705" y="6441744"/>
                </a:cubicBezTo>
                <a:cubicBezTo>
                  <a:pt x="6891818" y="6441744"/>
                  <a:pt x="6368823" y="6300921"/>
                  <a:pt x="5912447" y="6053002"/>
                </a:cubicBezTo>
                <a:lnTo>
                  <a:pt x="5813053" y="5992619"/>
                </a:lnTo>
                <a:lnTo>
                  <a:pt x="5851735" y="5950059"/>
                </a:lnTo>
                <a:cubicBezTo>
                  <a:pt x="6044482" y="5716504"/>
                  <a:pt x="6160267" y="5417081"/>
                  <a:pt x="6160267" y="5090615"/>
                </a:cubicBezTo>
                <a:cubicBezTo>
                  <a:pt x="6160267" y="4344407"/>
                  <a:pt x="5555346" y="3739486"/>
                  <a:pt x="4809138" y="3739486"/>
                </a:cubicBezTo>
                <a:cubicBezTo>
                  <a:pt x="4669224" y="3739486"/>
                  <a:pt x="4534278" y="3760753"/>
                  <a:pt x="4407354" y="3800230"/>
                </a:cubicBezTo>
                <a:lnTo>
                  <a:pt x="4288275" y="3843813"/>
                </a:lnTo>
                <a:lnTo>
                  <a:pt x="4243462" y="3550187"/>
                </a:lnTo>
                <a:cubicBezTo>
                  <a:pt x="4232466" y="3441911"/>
                  <a:pt x="4226833" y="3332049"/>
                  <a:pt x="4226833" y="3220872"/>
                </a:cubicBezTo>
                <a:cubicBezTo>
                  <a:pt x="4226833" y="1442034"/>
                  <a:pt x="5668867" y="0"/>
                  <a:pt x="7447705" y="0"/>
                </a:cubicBezTo>
                <a:close/>
              </a:path>
            </a:pathLst>
          </a:custGeom>
          <a:solidFill>
            <a:schemeClr val="bg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3" name="Plassholder for lysbildenummer 2"/>
          <p:cNvSpPr>
            <a:spLocks noGrp="1"/>
          </p:cNvSpPr>
          <p:nvPr>
            <p:ph type="sldNum" sz="quarter" idx="10"/>
          </p:nvPr>
        </p:nvSpPr>
        <p:spPr/>
        <p:txBody>
          <a:bodyPr/>
          <a:lstStyle>
            <a:lvl1pPr>
              <a:defRPr>
                <a:solidFill>
                  <a:schemeClr val="bg1"/>
                </a:solidFill>
              </a:defRPr>
            </a:lvl1pPr>
          </a:lstStyle>
          <a:p>
            <a:fld id="{2A7D75EB-BD23-FF4F-80AE-955DA86030AC}" type="slidenum">
              <a:rPr lang="nb-NO" smtClean="0"/>
              <a:pPr/>
              <a:t>‹nr.›</a:t>
            </a:fld>
            <a:endParaRPr lang="nb-NO"/>
          </a:p>
        </p:txBody>
      </p:sp>
      <p:sp>
        <p:nvSpPr>
          <p:cNvPr id="6" name="Tittel 1">
            <a:extLst>
              <a:ext uri="{FF2B5EF4-FFF2-40B4-BE49-F238E27FC236}">
                <a16:creationId xmlns:a16="http://schemas.microsoft.com/office/drawing/2014/main" id="{C4C916AB-37A0-6F19-4DE7-5515193F6133}"/>
              </a:ext>
            </a:extLst>
          </p:cNvPr>
          <p:cNvSpPr>
            <a:spLocks noGrp="1"/>
          </p:cNvSpPr>
          <p:nvPr>
            <p:ph type="title" hasCustomPrompt="1"/>
          </p:nvPr>
        </p:nvSpPr>
        <p:spPr>
          <a:xfrm>
            <a:off x="803275" y="3812470"/>
            <a:ext cx="6877051" cy="1765738"/>
          </a:xfrm>
        </p:spPr>
        <p:txBody>
          <a:bodyPr anchor="t">
            <a:normAutofit/>
          </a:bodyPr>
          <a:lstStyle>
            <a:lvl1pPr>
              <a:defRPr sz="3600" b="1" baseline="0">
                <a:solidFill>
                  <a:schemeClr val="bg1"/>
                </a:solidFill>
              </a:defRPr>
            </a:lvl1pPr>
          </a:lstStyle>
          <a:p>
            <a:r>
              <a:rPr lang="nb-NO"/>
              <a:t>KLIKK FOR Å REDIGERE TITTELSTIL</a:t>
            </a:r>
          </a:p>
        </p:txBody>
      </p:sp>
      <p:sp>
        <p:nvSpPr>
          <p:cNvPr id="7" name="Plassholder for tekst 5">
            <a:extLst>
              <a:ext uri="{FF2B5EF4-FFF2-40B4-BE49-F238E27FC236}">
                <a16:creationId xmlns:a16="http://schemas.microsoft.com/office/drawing/2014/main" id="{17AEBB89-E807-339A-D8ED-96FA523D5A5E}"/>
              </a:ext>
            </a:extLst>
          </p:cNvPr>
          <p:cNvSpPr>
            <a:spLocks noGrp="1"/>
          </p:cNvSpPr>
          <p:nvPr>
            <p:ph type="body" sz="quarter" idx="11" hasCustomPrompt="1"/>
          </p:nvPr>
        </p:nvSpPr>
        <p:spPr>
          <a:xfrm>
            <a:off x="803275" y="3280983"/>
            <a:ext cx="6878404" cy="439737"/>
          </a:xfrm>
          <a:prstGeom prst="rect">
            <a:avLst/>
          </a:prstGeom>
        </p:spPr>
        <p:txBody>
          <a:bodyPr>
            <a:normAutofit/>
          </a:bodyPr>
          <a:lstStyle>
            <a:lvl1pPr marL="0" indent="0">
              <a:buFont typeface="Arial" charset="0"/>
              <a:buNone/>
              <a:defRPr sz="180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Ingress - minitittel</a:t>
            </a:r>
          </a:p>
        </p:txBody>
      </p:sp>
    </p:spTree>
    <p:extLst>
      <p:ext uri="{BB962C8B-B14F-4D97-AF65-F5344CB8AC3E}">
        <p14:creationId xmlns:p14="http://schemas.microsoft.com/office/powerpoint/2010/main" val="350746958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Infografikkside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A788FB4-D1BD-8A48-B90B-D12F27F735FF}"/>
              </a:ext>
            </a:extLst>
          </p:cNvPr>
          <p:cNvSpPr/>
          <p:nvPr userDrawn="1"/>
        </p:nvSpPr>
        <p:spPr>
          <a:xfrm>
            <a:off x="288594" y="1554691"/>
            <a:ext cx="2802466" cy="2161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15" name="Rektangel 14">
            <a:extLst>
              <a:ext uri="{FF2B5EF4-FFF2-40B4-BE49-F238E27FC236}">
                <a16:creationId xmlns:a16="http://schemas.microsoft.com/office/drawing/2014/main" id="{E0926E9C-79BF-F043-9841-3C92A4CB05A5}"/>
              </a:ext>
            </a:extLst>
          </p:cNvPr>
          <p:cNvSpPr/>
          <p:nvPr userDrawn="1"/>
        </p:nvSpPr>
        <p:spPr>
          <a:xfrm>
            <a:off x="3228064" y="1554690"/>
            <a:ext cx="2802466" cy="2153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16" name="Rektangel 15">
            <a:extLst>
              <a:ext uri="{FF2B5EF4-FFF2-40B4-BE49-F238E27FC236}">
                <a16:creationId xmlns:a16="http://schemas.microsoft.com/office/drawing/2014/main" id="{589E0E9B-C362-C549-BBCF-206814D54DBE}"/>
              </a:ext>
            </a:extLst>
          </p:cNvPr>
          <p:cNvSpPr/>
          <p:nvPr userDrawn="1"/>
        </p:nvSpPr>
        <p:spPr>
          <a:xfrm>
            <a:off x="6167534" y="1556938"/>
            <a:ext cx="2802466" cy="2141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17" name="Rektangel 16">
            <a:extLst>
              <a:ext uri="{FF2B5EF4-FFF2-40B4-BE49-F238E27FC236}">
                <a16:creationId xmlns:a16="http://schemas.microsoft.com/office/drawing/2014/main" id="{956BE1FA-50C5-A244-80E9-155003786C1F}"/>
              </a:ext>
            </a:extLst>
          </p:cNvPr>
          <p:cNvSpPr/>
          <p:nvPr userDrawn="1"/>
        </p:nvSpPr>
        <p:spPr>
          <a:xfrm>
            <a:off x="9107004" y="1557338"/>
            <a:ext cx="2802466" cy="21362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2" name="Tittel 1">
            <a:extLst>
              <a:ext uri="{FF2B5EF4-FFF2-40B4-BE49-F238E27FC236}">
                <a16:creationId xmlns:a16="http://schemas.microsoft.com/office/drawing/2014/main" id="{9238B0E8-D92E-A24E-B914-4DBD891443C5}"/>
              </a:ext>
            </a:extLst>
          </p:cNvPr>
          <p:cNvSpPr>
            <a:spLocks noGrp="1"/>
          </p:cNvSpPr>
          <p:nvPr>
            <p:ph type="title"/>
          </p:nvPr>
        </p:nvSpPr>
        <p:spPr>
          <a:xfrm>
            <a:off x="262466" y="257396"/>
            <a:ext cx="11647004" cy="939579"/>
          </a:xfrm>
        </p:spPr>
        <p:txBody>
          <a:bodyPr/>
          <a:lstStyle>
            <a:lvl1pPr algn="ctr">
              <a:defRPr>
                <a:solidFill>
                  <a:schemeClr val="accent6"/>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284738" y="1674544"/>
            <a:ext cx="2802466" cy="1896533"/>
          </a:xfrm>
          <a:prstGeom prst="rect">
            <a:avLst/>
          </a:prstGeo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a:t>33 %</a:t>
            </a:r>
          </a:p>
        </p:txBody>
      </p:sp>
      <p:sp>
        <p:nvSpPr>
          <p:cNvPr id="18" name="Rektangel 17">
            <a:extLst>
              <a:ext uri="{FF2B5EF4-FFF2-40B4-BE49-F238E27FC236}">
                <a16:creationId xmlns:a16="http://schemas.microsoft.com/office/drawing/2014/main" id="{B0C9D9F4-43A4-CD4A-86AB-2287B98E2C29}"/>
              </a:ext>
            </a:extLst>
          </p:cNvPr>
          <p:cNvSpPr/>
          <p:nvPr userDrawn="1"/>
        </p:nvSpPr>
        <p:spPr>
          <a:xfrm>
            <a:off x="288594" y="3816082"/>
            <a:ext cx="2802466" cy="27879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19" name="Rektangel 18">
            <a:extLst>
              <a:ext uri="{FF2B5EF4-FFF2-40B4-BE49-F238E27FC236}">
                <a16:creationId xmlns:a16="http://schemas.microsoft.com/office/drawing/2014/main" id="{8D19C894-18A6-6144-8F7E-A0FBBD99F353}"/>
              </a:ext>
            </a:extLst>
          </p:cNvPr>
          <p:cNvSpPr/>
          <p:nvPr userDrawn="1"/>
        </p:nvSpPr>
        <p:spPr>
          <a:xfrm>
            <a:off x="3228064" y="3816082"/>
            <a:ext cx="2802466" cy="27879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20" name="Rektangel 19">
            <a:extLst>
              <a:ext uri="{FF2B5EF4-FFF2-40B4-BE49-F238E27FC236}">
                <a16:creationId xmlns:a16="http://schemas.microsoft.com/office/drawing/2014/main" id="{7394D17E-A1B7-3A41-96B8-CE98D392327A}"/>
              </a:ext>
            </a:extLst>
          </p:cNvPr>
          <p:cNvSpPr/>
          <p:nvPr userDrawn="1"/>
        </p:nvSpPr>
        <p:spPr>
          <a:xfrm>
            <a:off x="6167534" y="3816082"/>
            <a:ext cx="2802466" cy="27879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21" name="Rektangel 20">
            <a:extLst>
              <a:ext uri="{FF2B5EF4-FFF2-40B4-BE49-F238E27FC236}">
                <a16:creationId xmlns:a16="http://schemas.microsoft.com/office/drawing/2014/main" id="{9976BDCF-ADC4-F047-8850-8B1B0EBA6F3E}"/>
              </a:ext>
            </a:extLst>
          </p:cNvPr>
          <p:cNvSpPr/>
          <p:nvPr userDrawn="1"/>
        </p:nvSpPr>
        <p:spPr>
          <a:xfrm>
            <a:off x="9107004" y="3816082"/>
            <a:ext cx="2802466" cy="27879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284738" y="3961867"/>
            <a:ext cx="2806322" cy="2523600"/>
          </a:xfrm>
          <a:prstGeom prst="rect">
            <a:avLst/>
          </a:prstGeom>
        </p:spPr>
        <p:txBody>
          <a:bodyPr>
            <a:normAutofit/>
          </a:bodyPr>
          <a:lstStyle>
            <a:lvl1pPr marL="0" indent="0" algn="ctr">
              <a:buFont typeface="Arial" panose="020B0604020202020204" pitchFamily="34" charset="0"/>
              <a:buNone/>
              <a:defRPr sz="20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22" name="Plassholder for tekst 7">
            <a:extLst>
              <a:ext uri="{FF2B5EF4-FFF2-40B4-BE49-F238E27FC236}">
                <a16:creationId xmlns:a16="http://schemas.microsoft.com/office/drawing/2014/main" id="{375D9E6F-4609-DB4D-8693-8E5E5ED23701}"/>
              </a:ext>
            </a:extLst>
          </p:cNvPr>
          <p:cNvSpPr>
            <a:spLocks noGrp="1"/>
          </p:cNvSpPr>
          <p:nvPr>
            <p:ph type="body" sz="quarter" idx="12" hasCustomPrompt="1"/>
          </p:nvPr>
        </p:nvSpPr>
        <p:spPr>
          <a:xfrm>
            <a:off x="3228064" y="1693067"/>
            <a:ext cx="2798610" cy="1896533"/>
          </a:xfrm>
          <a:prstGeom prst="rect">
            <a:avLst/>
          </a:prstGeo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a:t>240</a:t>
            </a:r>
          </a:p>
        </p:txBody>
      </p:sp>
      <p:sp>
        <p:nvSpPr>
          <p:cNvPr id="23" name="Plassholder for tekst 7">
            <a:extLst>
              <a:ext uri="{FF2B5EF4-FFF2-40B4-BE49-F238E27FC236}">
                <a16:creationId xmlns:a16="http://schemas.microsoft.com/office/drawing/2014/main" id="{E95429FA-708F-A240-821D-BAAD89ED6BD1}"/>
              </a:ext>
            </a:extLst>
          </p:cNvPr>
          <p:cNvSpPr>
            <a:spLocks noGrp="1"/>
          </p:cNvSpPr>
          <p:nvPr>
            <p:ph type="body" sz="quarter" idx="13" hasCustomPrompt="1"/>
          </p:nvPr>
        </p:nvSpPr>
        <p:spPr>
          <a:xfrm>
            <a:off x="6163678" y="1711590"/>
            <a:ext cx="2802466" cy="1896533"/>
          </a:xfrm>
          <a:prstGeom prst="rect">
            <a:avLst/>
          </a:prstGeo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a:t>33 %</a:t>
            </a:r>
          </a:p>
        </p:txBody>
      </p:sp>
      <p:sp>
        <p:nvSpPr>
          <p:cNvPr id="24" name="Plassholder for tekst 7">
            <a:extLst>
              <a:ext uri="{FF2B5EF4-FFF2-40B4-BE49-F238E27FC236}">
                <a16:creationId xmlns:a16="http://schemas.microsoft.com/office/drawing/2014/main" id="{34D0403E-888F-DC47-A670-97C4477C244D}"/>
              </a:ext>
            </a:extLst>
          </p:cNvPr>
          <p:cNvSpPr>
            <a:spLocks noGrp="1"/>
          </p:cNvSpPr>
          <p:nvPr>
            <p:ph type="body" sz="quarter" idx="14" hasCustomPrompt="1"/>
          </p:nvPr>
        </p:nvSpPr>
        <p:spPr>
          <a:xfrm>
            <a:off x="9114716" y="1730113"/>
            <a:ext cx="2806322" cy="1896533"/>
          </a:xfrm>
          <a:prstGeom prst="rect">
            <a:avLst/>
          </a:prstGeo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a:t>8</a:t>
            </a:r>
          </a:p>
        </p:txBody>
      </p:sp>
      <p:sp>
        <p:nvSpPr>
          <p:cNvPr id="25" name="Plassholder for tekst 9">
            <a:extLst>
              <a:ext uri="{FF2B5EF4-FFF2-40B4-BE49-F238E27FC236}">
                <a16:creationId xmlns:a16="http://schemas.microsoft.com/office/drawing/2014/main" id="{B4E0DA98-BA5E-874F-A6B2-66BB1D2F6930}"/>
              </a:ext>
            </a:extLst>
          </p:cNvPr>
          <p:cNvSpPr>
            <a:spLocks noGrp="1"/>
          </p:cNvSpPr>
          <p:nvPr>
            <p:ph type="body" sz="quarter" idx="15" hasCustomPrompt="1"/>
          </p:nvPr>
        </p:nvSpPr>
        <p:spPr>
          <a:xfrm>
            <a:off x="3228064" y="3948241"/>
            <a:ext cx="2802466" cy="2523600"/>
          </a:xfrm>
          <a:prstGeom prst="rect">
            <a:avLst/>
          </a:prstGeom>
        </p:spPr>
        <p:txBody>
          <a:bodyPr>
            <a:normAutofit/>
          </a:bodyPr>
          <a:lstStyle>
            <a:lvl1pPr marL="0" indent="0" algn="ctr">
              <a:buFont typeface="Arial" panose="020B0604020202020204" pitchFamily="34" charset="0"/>
              <a:buNone/>
              <a:defRPr sz="20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26" name="Plassholder for tekst 9">
            <a:extLst>
              <a:ext uri="{FF2B5EF4-FFF2-40B4-BE49-F238E27FC236}">
                <a16:creationId xmlns:a16="http://schemas.microsoft.com/office/drawing/2014/main" id="{DBEA9A4A-EC07-9743-8F89-D2A03F7B060B}"/>
              </a:ext>
            </a:extLst>
          </p:cNvPr>
          <p:cNvSpPr>
            <a:spLocks noGrp="1"/>
          </p:cNvSpPr>
          <p:nvPr>
            <p:ph type="body" sz="quarter" idx="16" hasCustomPrompt="1"/>
          </p:nvPr>
        </p:nvSpPr>
        <p:spPr>
          <a:xfrm>
            <a:off x="6163678" y="3934615"/>
            <a:ext cx="2806322" cy="2523600"/>
          </a:xfrm>
          <a:prstGeom prst="rect">
            <a:avLst/>
          </a:prstGeom>
        </p:spPr>
        <p:txBody>
          <a:bodyPr>
            <a:normAutofit/>
          </a:bodyPr>
          <a:lstStyle>
            <a:lvl1pPr marL="0" indent="0" algn="ctr">
              <a:buFont typeface="Arial" panose="020B0604020202020204" pitchFamily="34" charset="0"/>
              <a:buNone/>
              <a:defRPr sz="20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27" name="Plassholder for tekst 9">
            <a:extLst>
              <a:ext uri="{FF2B5EF4-FFF2-40B4-BE49-F238E27FC236}">
                <a16:creationId xmlns:a16="http://schemas.microsoft.com/office/drawing/2014/main" id="{90DBD188-EA55-F24A-9F41-175C7116E749}"/>
              </a:ext>
            </a:extLst>
          </p:cNvPr>
          <p:cNvSpPr>
            <a:spLocks noGrp="1"/>
          </p:cNvSpPr>
          <p:nvPr>
            <p:ph type="body" sz="quarter" idx="17" hasCustomPrompt="1"/>
          </p:nvPr>
        </p:nvSpPr>
        <p:spPr>
          <a:xfrm>
            <a:off x="9103148" y="3920989"/>
            <a:ext cx="2806322" cy="2523600"/>
          </a:xfrm>
          <a:prstGeom prst="rect">
            <a:avLst/>
          </a:prstGeom>
        </p:spPr>
        <p:txBody>
          <a:bodyPr>
            <a:normAutofit/>
          </a:bodyPr>
          <a:lstStyle>
            <a:lvl1pPr marL="0" indent="0" algn="ctr">
              <a:buFont typeface="Arial" panose="020B0604020202020204" pitchFamily="34" charset="0"/>
              <a:buNone/>
              <a:defRPr sz="20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Tree>
    <p:extLst>
      <p:ext uri="{BB962C8B-B14F-4D97-AF65-F5344CB8AC3E}">
        <p14:creationId xmlns:p14="http://schemas.microsoft.com/office/powerpoint/2010/main" val="845145387"/>
      </p:ext>
    </p:extLst>
  </p:cSld>
  <p:clrMapOvr>
    <a:masterClrMapping/>
  </p:clrMapOvr>
  <p:transition>
    <p:fade/>
  </p:transition>
  <p:extLst>
    <p:ext uri="{DCECCB84-F9BA-43D5-87BE-67443E8EF086}">
      <p15:sldGuideLst xmlns:p15="http://schemas.microsoft.com/office/powerpoint/2012/main">
        <p15:guide id="1" orient="horz" pos="2364">
          <p15:clr>
            <a:srgbClr val="FBAE40"/>
          </p15:clr>
        </p15:guide>
        <p15:guide id="2" pos="16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nfografikkside 3">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9197B01-DC94-FE45-A4C2-9B461A87E01A}"/>
              </a:ext>
            </a:extLst>
          </p:cNvPr>
          <p:cNvSpPr/>
          <p:nvPr userDrawn="1"/>
        </p:nvSpPr>
        <p:spPr>
          <a:xfrm>
            <a:off x="3361265" y="257175"/>
            <a:ext cx="6256868" cy="25569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5" name="Rektangel 4">
            <a:extLst>
              <a:ext uri="{FF2B5EF4-FFF2-40B4-BE49-F238E27FC236}">
                <a16:creationId xmlns:a16="http://schemas.microsoft.com/office/drawing/2014/main" id="{5A788FB4-D1BD-8A48-B90B-D12F27F735FF}"/>
              </a:ext>
            </a:extLst>
          </p:cNvPr>
          <p:cNvSpPr/>
          <p:nvPr userDrawn="1"/>
        </p:nvSpPr>
        <p:spPr>
          <a:xfrm>
            <a:off x="262467" y="2922059"/>
            <a:ext cx="4632538" cy="3665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6" name="Rektangel 5">
            <a:extLst>
              <a:ext uri="{FF2B5EF4-FFF2-40B4-BE49-F238E27FC236}">
                <a16:creationId xmlns:a16="http://schemas.microsoft.com/office/drawing/2014/main" id="{96AEBB1F-363E-2C44-8E06-50947B2A753D}"/>
              </a:ext>
            </a:extLst>
          </p:cNvPr>
          <p:cNvSpPr/>
          <p:nvPr userDrawn="1"/>
        </p:nvSpPr>
        <p:spPr>
          <a:xfrm>
            <a:off x="5037666" y="2922059"/>
            <a:ext cx="4580467" cy="3665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554302" y="3081866"/>
            <a:ext cx="4048868" cy="1676401"/>
          </a:xfrm>
          <a:prstGeom prst="rect">
            <a:avLst/>
          </a:prstGeom>
        </p:spPr>
        <p:txBody>
          <a:bodyPr>
            <a:noAutofit/>
          </a:bodyPr>
          <a:lstStyle>
            <a:lvl1pPr marL="0" indent="0" algn="ctr">
              <a:buNone/>
              <a:defRPr sz="11500" b="1">
                <a:solidFill>
                  <a:schemeClr val="bg1"/>
                </a:solidFill>
                <a:latin typeface="Century Gothic" panose="020B0502020202020204" pitchFamily="34" charset="0"/>
              </a:defRPr>
            </a:lvl1pPr>
          </a:lstStyle>
          <a:p>
            <a:pPr lvl="0"/>
            <a:r>
              <a:rPr lang="nb-NO"/>
              <a:t>33 %</a:t>
            </a: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554302" y="4944003"/>
            <a:ext cx="4048868" cy="1253595"/>
          </a:xfrm>
          <a:prstGeom prst="rect">
            <a:avLst/>
          </a:prstGeom>
        </p:spPr>
        <p:txBody>
          <a:bodyPr>
            <a:normAutofit/>
          </a:bodyPr>
          <a:lstStyle>
            <a:lvl1pPr marL="0" indent="0" algn="ctr">
              <a:buFont typeface="Arial" panose="020B0604020202020204" pitchFamily="34" charset="0"/>
              <a:buNone/>
              <a:defRPr sz="28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11" name="Plassholder for tekst 7">
            <a:extLst>
              <a:ext uri="{FF2B5EF4-FFF2-40B4-BE49-F238E27FC236}">
                <a16:creationId xmlns:a16="http://schemas.microsoft.com/office/drawing/2014/main" id="{4B13D883-C7A6-8B48-BB9C-DF1FEDA5A477}"/>
              </a:ext>
            </a:extLst>
          </p:cNvPr>
          <p:cNvSpPr>
            <a:spLocks noGrp="1"/>
          </p:cNvSpPr>
          <p:nvPr>
            <p:ph type="body" sz="quarter" idx="12" hasCustomPrompt="1"/>
          </p:nvPr>
        </p:nvSpPr>
        <p:spPr>
          <a:xfrm>
            <a:off x="5186839" y="3081866"/>
            <a:ext cx="4245027" cy="1676401"/>
          </a:xfrm>
          <a:prstGeom prst="rect">
            <a:avLst/>
          </a:prstGeom>
        </p:spPr>
        <p:txBody>
          <a:bodyPr>
            <a:noAutofit/>
          </a:bodyPr>
          <a:lstStyle>
            <a:lvl1pPr marL="0" indent="0" algn="ctr">
              <a:buNone/>
              <a:defRPr sz="11500" b="1">
                <a:solidFill>
                  <a:schemeClr val="bg1"/>
                </a:solidFill>
                <a:latin typeface="Century Gothic" panose="020B0502020202020204" pitchFamily="34" charset="0"/>
              </a:defRPr>
            </a:lvl1pPr>
          </a:lstStyle>
          <a:p>
            <a:pPr lvl="0"/>
            <a:r>
              <a:rPr lang="nb-NO"/>
              <a:t>2400</a:t>
            </a:r>
          </a:p>
        </p:txBody>
      </p:sp>
      <p:sp>
        <p:nvSpPr>
          <p:cNvPr id="12" name="Plassholder for tekst 9">
            <a:extLst>
              <a:ext uri="{FF2B5EF4-FFF2-40B4-BE49-F238E27FC236}">
                <a16:creationId xmlns:a16="http://schemas.microsoft.com/office/drawing/2014/main" id="{BE1BFB47-B2C0-D049-8229-FDA2F80EEB79}"/>
              </a:ext>
            </a:extLst>
          </p:cNvPr>
          <p:cNvSpPr>
            <a:spLocks noGrp="1"/>
          </p:cNvSpPr>
          <p:nvPr>
            <p:ph type="body" sz="quarter" idx="13" hasCustomPrompt="1"/>
          </p:nvPr>
        </p:nvSpPr>
        <p:spPr>
          <a:xfrm>
            <a:off x="5186839" y="4944003"/>
            <a:ext cx="4245027" cy="1253595"/>
          </a:xfrm>
          <a:prstGeom prst="rect">
            <a:avLst/>
          </a:prstGeom>
        </p:spPr>
        <p:txBody>
          <a:bodyPr>
            <a:normAutofit/>
          </a:bodyPr>
          <a:lstStyle>
            <a:lvl1pPr marL="0" indent="0" algn="ctr">
              <a:buFont typeface="Arial" panose="020B0604020202020204" pitchFamily="34" charset="0"/>
              <a:buNone/>
              <a:defRPr sz="28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13" name="Plassholder for tekst 7">
            <a:extLst>
              <a:ext uri="{FF2B5EF4-FFF2-40B4-BE49-F238E27FC236}">
                <a16:creationId xmlns:a16="http://schemas.microsoft.com/office/drawing/2014/main" id="{FEF9242C-1687-2746-BB5D-F27B41536141}"/>
              </a:ext>
            </a:extLst>
          </p:cNvPr>
          <p:cNvSpPr>
            <a:spLocks noGrp="1"/>
          </p:cNvSpPr>
          <p:nvPr>
            <p:ph type="body" sz="quarter" idx="14" hasCustomPrompt="1"/>
          </p:nvPr>
        </p:nvSpPr>
        <p:spPr>
          <a:xfrm>
            <a:off x="3468104" y="437200"/>
            <a:ext cx="2975028" cy="2264723"/>
          </a:xfrm>
          <a:prstGeom prst="rect">
            <a:avLst/>
          </a:prstGeo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a:t>33 %</a:t>
            </a:r>
          </a:p>
        </p:txBody>
      </p:sp>
      <p:sp>
        <p:nvSpPr>
          <p:cNvPr id="14" name="Plassholder for tekst 9">
            <a:extLst>
              <a:ext uri="{FF2B5EF4-FFF2-40B4-BE49-F238E27FC236}">
                <a16:creationId xmlns:a16="http://schemas.microsoft.com/office/drawing/2014/main" id="{63D31810-ABD9-F540-A045-CDFC17063509}"/>
              </a:ext>
            </a:extLst>
          </p:cNvPr>
          <p:cNvSpPr>
            <a:spLocks noGrp="1"/>
          </p:cNvSpPr>
          <p:nvPr>
            <p:ph type="body" sz="quarter" idx="15" hasCustomPrompt="1"/>
          </p:nvPr>
        </p:nvSpPr>
        <p:spPr>
          <a:xfrm>
            <a:off x="6443132" y="437200"/>
            <a:ext cx="2988735" cy="2264723"/>
          </a:xfrm>
          <a:prstGeom prst="rect">
            <a:avLst/>
          </a:prstGeom>
        </p:spPr>
        <p:txBody>
          <a:bodyPr anchor="ctr">
            <a:normAutofit/>
          </a:bodyPr>
          <a:lstStyle>
            <a:lvl1pPr marL="0" indent="0" algn="l">
              <a:buFont typeface="Arial" panose="020B0604020202020204" pitchFamily="34" charset="0"/>
              <a:buNone/>
              <a:defRPr sz="28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7" name="Plassholder for bilde 6">
            <a:extLst>
              <a:ext uri="{FF2B5EF4-FFF2-40B4-BE49-F238E27FC236}">
                <a16:creationId xmlns:a16="http://schemas.microsoft.com/office/drawing/2014/main" id="{E0466D43-FA07-354C-A0D3-D414FFF56B6D}"/>
              </a:ext>
            </a:extLst>
          </p:cNvPr>
          <p:cNvSpPr>
            <a:spLocks noGrp="1"/>
          </p:cNvSpPr>
          <p:nvPr>
            <p:ph type="pic" sz="quarter" idx="16"/>
          </p:nvPr>
        </p:nvSpPr>
        <p:spPr>
          <a:xfrm>
            <a:off x="261938" y="257175"/>
            <a:ext cx="2921529" cy="2557463"/>
          </a:xfrm>
          <a:prstGeom prst="rect">
            <a:avLst/>
          </a:prstGeom>
          <a:solidFill>
            <a:schemeClr val="accent1">
              <a:lumMod val="40000"/>
              <a:lumOff val="60000"/>
            </a:schemeClr>
          </a:solidFill>
        </p:spPr>
        <p:txBody>
          <a:bodyPr>
            <a:normAutofit/>
          </a:bodyPr>
          <a:lstStyle>
            <a:lvl1pPr marL="0" indent="0">
              <a:buFont typeface="Arial" panose="020B0604020202020204" pitchFamily="34" charset="0"/>
              <a:buNone/>
              <a:defRPr sz="2000" i="1">
                <a:solidFill>
                  <a:schemeClr val="accent6"/>
                </a:solidFill>
              </a:defRPr>
            </a:lvl1pPr>
          </a:lstStyle>
          <a:p>
            <a:r>
              <a:rPr lang="nb-NO"/>
              <a:t>Klikk på ikonet for å legge til et bilde</a:t>
            </a:r>
          </a:p>
        </p:txBody>
      </p:sp>
      <p:sp>
        <p:nvSpPr>
          <p:cNvPr id="15" name="Rektangel 14">
            <a:extLst>
              <a:ext uri="{FF2B5EF4-FFF2-40B4-BE49-F238E27FC236}">
                <a16:creationId xmlns:a16="http://schemas.microsoft.com/office/drawing/2014/main" id="{760A9297-450B-CE42-BBF4-9CC85EF1124D}"/>
              </a:ext>
            </a:extLst>
          </p:cNvPr>
          <p:cNvSpPr/>
          <p:nvPr userDrawn="1"/>
        </p:nvSpPr>
        <p:spPr>
          <a:xfrm>
            <a:off x="9760794" y="257175"/>
            <a:ext cx="2126405" cy="2556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16" name="Plassholder for bilde 6">
            <a:extLst>
              <a:ext uri="{FF2B5EF4-FFF2-40B4-BE49-F238E27FC236}">
                <a16:creationId xmlns:a16="http://schemas.microsoft.com/office/drawing/2014/main" id="{505B2399-6F71-5D40-B553-0174448B1BD5}"/>
              </a:ext>
            </a:extLst>
          </p:cNvPr>
          <p:cNvSpPr>
            <a:spLocks noGrp="1"/>
          </p:cNvSpPr>
          <p:nvPr>
            <p:ph type="pic" sz="quarter" idx="17"/>
          </p:nvPr>
        </p:nvSpPr>
        <p:spPr>
          <a:xfrm>
            <a:off x="9760794" y="2922059"/>
            <a:ext cx="2126405" cy="3665008"/>
          </a:xfrm>
          <a:prstGeom prst="rect">
            <a:avLst/>
          </a:prstGeom>
          <a:solidFill>
            <a:schemeClr val="accent1">
              <a:lumMod val="40000"/>
              <a:lumOff val="60000"/>
            </a:schemeClr>
          </a:solidFill>
        </p:spPr>
        <p:txBody>
          <a:bodyPr>
            <a:normAutofit/>
          </a:bodyPr>
          <a:lstStyle>
            <a:lvl1pPr marL="0" indent="0">
              <a:buFont typeface="Arial" panose="020B0604020202020204" pitchFamily="34" charset="0"/>
              <a:buNone/>
              <a:defRPr sz="2000" i="1">
                <a:solidFill>
                  <a:schemeClr val="accent6"/>
                </a:solidFill>
              </a:defRPr>
            </a:lvl1pPr>
          </a:lstStyle>
          <a:p>
            <a:r>
              <a:rPr lang="nb-NO"/>
              <a:t>Klikk på ikonet for å legge til et bilde</a:t>
            </a:r>
          </a:p>
        </p:txBody>
      </p:sp>
      <p:sp>
        <p:nvSpPr>
          <p:cNvPr id="17" name="Plassholder for tekst 7">
            <a:extLst>
              <a:ext uri="{FF2B5EF4-FFF2-40B4-BE49-F238E27FC236}">
                <a16:creationId xmlns:a16="http://schemas.microsoft.com/office/drawing/2014/main" id="{E6E71283-B202-C848-8C04-B9EAE688DE1A}"/>
              </a:ext>
            </a:extLst>
          </p:cNvPr>
          <p:cNvSpPr>
            <a:spLocks noGrp="1"/>
          </p:cNvSpPr>
          <p:nvPr>
            <p:ph type="body" sz="quarter" idx="18" hasCustomPrompt="1"/>
          </p:nvPr>
        </p:nvSpPr>
        <p:spPr>
          <a:xfrm>
            <a:off x="9760794" y="325015"/>
            <a:ext cx="2126405" cy="1151467"/>
          </a:xfrm>
          <a:prstGeom prst="rect">
            <a:avLst/>
          </a:prstGeom>
        </p:spPr>
        <p:txBody>
          <a:bodyPr anchor="ctr">
            <a:noAutofit/>
          </a:bodyPr>
          <a:lstStyle>
            <a:lvl1pPr marL="0" indent="0" algn="ctr">
              <a:buNone/>
              <a:defRPr sz="6600" b="1">
                <a:solidFill>
                  <a:schemeClr val="bg1"/>
                </a:solidFill>
                <a:latin typeface="Century Gothic" panose="020B0502020202020204" pitchFamily="34" charset="0"/>
              </a:defRPr>
            </a:lvl1pPr>
          </a:lstStyle>
          <a:p>
            <a:pPr lvl="0"/>
            <a:r>
              <a:rPr lang="nb-NO"/>
              <a:t>34</a:t>
            </a:r>
          </a:p>
        </p:txBody>
      </p:sp>
      <p:sp>
        <p:nvSpPr>
          <p:cNvPr id="18" name="Plassholder for tekst 9">
            <a:extLst>
              <a:ext uri="{FF2B5EF4-FFF2-40B4-BE49-F238E27FC236}">
                <a16:creationId xmlns:a16="http://schemas.microsoft.com/office/drawing/2014/main" id="{0024228D-8E86-D040-BEBB-76BB5E2DA40F}"/>
              </a:ext>
            </a:extLst>
          </p:cNvPr>
          <p:cNvSpPr>
            <a:spLocks noGrp="1"/>
          </p:cNvSpPr>
          <p:nvPr>
            <p:ph type="body" sz="quarter" idx="19" hasCustomPrompt="1"/>
          </p:nvPr>
        </p:nvSpPr>
        <p:spPr>
          <a:xfrm>
            <a:off x="9760794" y="1520987"/>
            <a:ext cx="2126405" cy="1293121"/>
          </a:xfrm>
          <a:prstGeom prst="rect">
            <a:avLst/>
          </a:prstGeom>
        </p:spPr>
        <p:txBody>
          <a:bodyPr anchor="t">
            <a:normAutofit/>
          </a:bodyPr>
          <a:lstStyle>
            <a:lvl1pPr marL="0" indent="0" algn="ctr">
              <a:buFont typeface="Arial" panose="020B0604020202020204" pitchFamily="34" charset="0"/>
              <a:buNone/>
              <a:defRPr sz="18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Tree>
    <p:extLst>
      <p:ext uri="{BB962C8B-B14F-4D97-AF65-F5344CB8AC3E}">
        <p14:creationId xmlns:p14="http://schemas.microsoft.com/office/powerpoint/2010/main" val="251478656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Infografikkside 4">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30009EE1-D011-A542-9B54-4DBA5A31FCA3}"/>
              </a:ext>
            </a:extLst>
          </p:cNvPr>
          <p:cNvSpPr/>
          <p:nvPr userDrawn="1"/>
        </p:nvSpPr>
        <p:spPr>
          <a:xfrm>
            <a:off x="803276" y="2075385"/>
            <a:ext cx="3276600" cy="32300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2" name="Tittel 1">
            <a:extLst>
              <a:ext uri="{FF2B5EF4-FFF2-40B4-BE49-F238E27FC236}">
                <a16:creationId xmlns:a16="http://schemas.microsoft.com/office/drawing/2014/main" id="{9238B0E8-D92E-A24E-B914-4DBD891443C5}"/>
              </a:ext>
            </a:extLst>
          </p:cNvPr>
          <p:cNvSpPr>
            <a:spLocks noGrp="1"/>
          </p:cNvSpPr>
          <p:nvPr>
            <p:ph type="title"/>
          </p:nvPr>
        </p:nvSpPr>
        <p:spPr>
          <a:xfrm>
            <a:off x="803276" y="257396"/>
            <a:ext cx="10569052" cy="939579"/>
          </a:xfrm>
        </p:spPr>
        <p:txBody>
          <a:bodyPr/>
          <a:lstStyle>
            <a:lvl1pPr>
              <a:defRPr>
                <a:solidFill>
                  <a:schemeClr val="accent6"/>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802347" y="2501365"/>
            <a:ext cx="3276600" cy="1439334"/>
          </a:xfrm>
          <a:prstGeom prst="rect">
            <a:avLst/>
          </a:prstGeo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a:t>33%</a:t>
            </a: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986362" y="3974036"/>
            <a:ext cx="2946401" cy="1121835"/>
          </a:xfrm>
          <a:prstGeom prst="rect">
            <a:avLst/>
          </a:prstGeom>
        </p:spPr>
        <p:txBody>
          <a:bodyPr>
            <a:normAutofit/>
          </a:bodyPr>
          <a:lstStyle>
            <a:lvl1pPr marL="0" indent="0" algn="ctr">
              <a:buFont typeface="Arial" panose="020B0604020202020204" pitchFamily="34" charset="0"/>
              <a:buNone/>
              <a:defRPr sz="24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15" name="Ellipse 14">
            <a:extLst>
              <a:ext uri="{FF2B5EF4-FFF2-40B4-BE49-F238E27FC236}">
                <a16:creationId xmlns:a16="http://schemas.microsoft.com/office/drawing/2014/main" id="{D2AB978A-0D56-FC41-B69C-938D16B6E099}"/>
              </a:ext>
            </a:extLst>
          </p:cNvPr>
          <p:cNvSpPr/>
          <p:nvPr userDrawn="1"/>
        </p:nvSpPr>
        <p:spPr>
          <a:xfrm>
            <a:off x="4475163" y="2075385"/>
            <a:ext cx="3230039" cy="32300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16" name="Plassholder for tekst 7">
            <a:extLst>
              <a:ext uri="{FF2B5EF4-FFF2-40B4-BE49-F238E27FC236}">
                <a16:creationId xmlns:a16="http://schemas.microsoft.com/office/drawing/2014/main" id="{F8EB8195-CE99-6F42-8DD3-5F5CE4F42C61}"/>
              </a:ext>
            </a:extLst>
          </p:cNvPr>
          <p:cNvSpPr>
            <a:spLocks noGrp="1"/>
          </p:cNvSpPr>
          <p:nvPr>
            <p:ph type="body" sz="quarter" idx="16" hasCustomPrompt="1"/>
          </p:nvPr>
        </p:nvSpPr>
        <p:spPr>
          <a:xfrm>
            <a:off x="4486800" y="2501365"/>
            <a:ext cx="3230039" cy="1439334"/>
          </a:xfrm>
          <a:prstGeom prst="rect">
            <a:avLst/>
          </a:prstGeo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a:t>230</a:t>
            </a:r>
          </a:p>
        </p:txBody>
      </p:sp>
      <p:sp>
        <p:nvSpPr>
          <p:cNvPr id="17" name="Plassholder for tekst 9">
            <a:extLst>
              <a:ext uri="{FF2B5EF4-FFF2-40B4-BE49-F238E27FC236}">
                <a16:creationId xmlns:a16="http://schemas.microsoft.com/office/drawing/2014/main" id="{36086F1F-B7D1-8A4A-B20F-D3BA336E8BC8}"/>
              </a:ext>
            </a:extLst>
          </p:cNvPr>
          <p:cNvSpPr>
            <a:spLocks noGrp="1"/>
          </p:cNvSpPr>
          <p:nvPr>
            <p:ph type="body" sz="quarter" idx="17" hasCustomPrompt="1"/>
          </p:nvPr>
        </p:nvSpPr>
        <p:spPr>
          <a:xfrm>
            <a:off x="4628618" y="3974036"/>
            <a:ext cx="2946401" cy="1121835"/>
          </a:xfrm>
          <a:prstGeom prst="rect">
            <a:avLst/>
          </a:prstGeom>
        </p:spPr>
        <p:txBody>
          <a:bodyPr>
            <a:normAutofit/>
          </a:bodyPr>
          <a:lstStyle>
            <a:lvl1pPr marL="0" indent="0" algn="ctr">
              <a:buFont typeface="Arial" panose="020B0604020202020204" pitchFamily="34" charset="0"/>
              <a:buNone/>
              <a:defRPr sz="24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5" name="Ellipse 4">
            <a:extLst>
              <a:ext uri="{FF2B5EF4-FFF2-40B4-BE49-F238E27FC236}">
                <a16:creationId xmlns:a16="http://schemas.microsoft.com/office/drawing/2014/main" id="{7A8B0ABD-33E2-5B1F-1667-72ECCAC8254A}"/>
              </a:ext>
            </a:extLst>
          </p:cNvPr>
          <p:cNvSpPr/>
          <p:nvPr userDrawn="1"/>
        </p:nvSpPr>
        <p:spPr>
          <a:xfrm>
            <a:off x="8142288" y="2075385"/>
            <a:ext cx="3230039" cy="32300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6" name="Plassholder for tekst 7">
            <a:extLst>
              <a:ext uri="{FF2B5EF4-FFF2-40B4-BE49-F238E27FC236}">
                <a16:creationId xmlns:a16="http://schemas.microsoft.com/office/drawing/2014/main" id="{39DBA0DC-4895-DBA9-5227-B73B75806B10}"/>
              </a:ext>
            </a:extLst>
          </p:cNvPr>
          <p:cNvSpPr>
            <a:spLocks noGrp="1"/>
          </p:cNvSpPr>
          <p:nvPr>
            <p:ph type="body" sz="quarter" idx="18" hasCustomPrompt="1"/>
          </p:nvPr>
        </p:nvSpPr>
        <p:spPr>
          <a:xfrm>
            <a:off x="8100489" y="2501365"/>
            <a:ext cx="3283475" cy="1439334"/>
          </a:xfrm>
          <a:prstGeom prst="rect">
            <a:avLst/>
          </a:prstGeo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a:t>230</a:t>
            </a:r>
          </a:p>
        </p:txBody>
      </p:sp>
      <p:sp>
        <p:nvSpPr>
          <p:cNvPr id="7" name="Plassholder for tekst 9">
            <a:extLst>
              <a:ext uri="{FF2B5EF4-FFF2-40B4-BE49-F238E27FC236}">
                <a16:creationId xmlns:a16="http://schemas.microsoft.com/office/drawing/2014/main" id="{520E0C0D-477A-21ED-AA8E-A72F09FBED4A}"/>
              </a:ext>
            </a:extLst>
          </p:cNvPr>
          <p:cNvSpPr>
            <a:spLocks noGrp="1"/>
          </p:cNvSpPr>
          <p:nvPr>
            <p:ph type="body" sz="quarter" idx="19" hasCustomPrompt="1"/>
          </p:nvPr>
        </p:nvSpPr>
        <p:spPr>
          <a:xfrm>
            <a:off x="8295743" y="3974036"/>
            <a:ext cx="2946401" cy="1121835"/>
          </a:xfrm>
          <a:prstGeom prst="rect">
            <a:avLst/>
          </a:prstGeom>
        </p:spPr>
        <p:txBody>
          <a:bodyPr>
            <a:normAutofit/>
          </a:bodyPr>
          <a:lstStyle>
            <a:lvl1pPr marL="0" indent="0" algn="ctr">
              <a:buFont typeface="Arial" panose="020B0604020202020204" pitchFamily="34" charset="0"/>
              <a:buNone/>
              <a:defRPr sz="24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Tree>
    <p:extLst>
      <p:ext uri="{BB962C8B-B14F-4D97-AF65-F5344CB8AC3E}">
        <p14:creationId xmlns:p14="http://schemas.microsoft.com/office/powerpoint/2010/main" val="344518649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nfografikkside 4">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30009EE1-D011-A542-9B54-4DBA5A31FCA3}"/>
              </a:ext>
            </a:extLst>
          </p:cNvPr>
          <p:cNvSpPr/>
          <p:nvPr userDrawn="1"/>
        </p:nvSpPr>
        <p:spPr>
          <a:xfrm>
            <a:off x="803276" y="2028825"/>
            <a:ext cx="3276600" cy="3276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2" name="Tittel 1">
            <a:extLst>
              <a:ext uri="{FF2B5EF4-FFF2-40B4-BE49-F238E27FC236}">
                <a16:creationId xmlns:a16="http://schemas.microsoft.com/office/drawing/2014/main" id="{9238B0E8-D92E-A24E-B914-4DBD891443C5}"/>
              </a:ext>
            </a:extLst>
          </p:cNvPr>
          <p:cNvSpPr>
            <a:spLocks noGrp="1"/>
          </p:cNvSpPr>
          <p:nvPr>
            <p:ph type="title"/>
          </p:nvPr>
        </p:nvSpPr>
        <p:spPr>
          <a:xfrm>
            <a:off x="839788" y="257396"/>
            <a:ext cx="6877051" cy="939579"/>
          </a:xfrm>
        </p:spPr>
        <p:txBody>
          <a:bodyPr/>
          <a:lstStyle/>
          <a:p>
            <a:r>
              <a:rPr lang="nb-NO"/>
              <a:t>Klikk for å redigere tittelstil</a:t>
            </a:r>
          </a:p>
        </p:txBody>
      </p:sp>
      <p:sp>
        <p:nvSpPr>
          <p:cNvPr id="4" name="Rektangel 3">
            <a:extLst>
              <a:ext uri="{FF2B5EF4-FFF2-40B4-BE49-F238E27FC236}">
                <a16:creationId xmlns:a16="http://schemas.microsoft.com/office/drawing/2014/main" id="{89197B01-DC94-FE45-A4C2-9B461A87E01A}"/>
              </a:ext>
            </a:extLst>
          </p:cNvPr>
          <p:cNvSpPr/>
          <p:nvPr userDrawn="1"/>
        </p:nvSpPr>
        <p:spPr>
          <a:xfrm>
            <a:off x="8148638" y="0"/>
            <a:ext cx="404336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802347" y="2501365"/>
            <a:ext cx="3276600" cy="1439334"/>
          </a:xfrm>
          <a:prstGeom prst="rect">
            <a:avLst/>
          </a:prstGeo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a:t>33%</a:t>
            </a: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986362" y="3974036"/>
            <a:ext cx="2946401" cy="1121835"/>
          </a:xfrm>
          <a:prstGeom prst="rect">
            <a:avLst/>
          </a:prstGeom>
        </p:spPr>
        <p:txBody>
          <a:bodyPr>
            <a:normAutofit/>
          </a:bodyPr>
          <a:lstStyle>
            <a:lvl1pPr marL="0" indent="0" algn="ctr">
              <a:buFont typeface="Arial" panose="020B0604020202020204" pitchFamily="34" charset="0"/>
              <a:buNone/>
              <a:defRPr sz="24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13" name="Plassholder for tekst 7">
            <a:extLst>
              <a:ext uri="{FF2B5EF4-FFF2-40B4-BE49-F238E27FC236}">
                <a16:creationId xmlns:a16="http://schemas.microsoft.com/office/drawing/2014/main" id="{FEF9242C-1687-2746-BB5D-F27B41536141}"/>
              </a:ext>
            </a:extLst>
          </p:cNvPr>
          <p:cNvSpPr>
            <a:spLocks noGrp="1"/>
          </p:cNvSpPr>
          <p:nvPr>
            <p:ph type="body" sz="quarter" idx="14" hasCustomPrompt="1"/>
          </p:nvPr>
        </p:nvSpPr>
        <p:spPr>
          <a:xfrm>
            <a:off x="8940800" y="403499"/>
            <a:ext cx="2447925" cy="2264723"/>
          </a:xfrm>
          <a:prstGeom prst="rect">
            <a:avLst/>
          </a:prstGeom>
        </p:spPr>
        <p:txBody>
          <a:bodyPr anchor="ctr">
            <a:noAutofit/>
          </a:bodyPr>
          <a:lstStyle>
            <a:lvl1pPr marL="0" indent="0" algn="ctr">
              <a:buNone/>
              <a:defRPr sz="7200" b="1">
                <a:solidFill>
                  <a:schemeClr val="bg1"/>
                </a:solidFill>
                <a:latin typeface="Century Gothic" panose="020B0502020202020204" pitchFamily="34" charset="0"/>
              </a:defRPr>
            </a:lvl1pPr>
          </a:lstStyle>
          <a:p>
            <a:pPr lvl="0"/>
            <a:r>
              <a:rPr lang="nb-NO"/>
              <a:t>33 %</a:t>
            </a:r>
          </a:p>
        </p:txBody>
      </p:sp>
      <p:sp>
        <p:nvSpPr>
          <p:cNvPr id="14" name="Plassholder for tekst 9">
            <a:extLst>
              <a:ext uri="{FF2B5EF4-FFF2-40B4-BE49-F238E27FC236}">
                <a16:creationId xmlns:a16="http://schemas.microsoft.com/office/drawing/2014/main" id="{63D31810-ABD9-F540-A045-CDFC17063509}"/>
              </a:ext>
            </a:extLst>
          </p:cNvPr>
          <p:cNvSpPr>
            <a:spLocks noGrp="1"/>
          </p:cNvSpPr>
          <p:nvPr>
            <p:ph type="body" sz="quarter" idx="15" hasCustomPrompt="1"/>
          </p:nvPr>
        </p:nvSpPr>
        <p:spPr>
          <a:xfrm>
            <a:off x="8940800" y="2668221"/>
            <a:ext cx="2447925" cy="3784437"/>
          </a:xfrm>
          <a:prstGeom prst="rect">
            <a:avLst/>
          </a:prstGeom>
        </p:spPr>
        <p:txBody>
          <a:bodyPr anchor="t">
            <a:normAutofit/>
          </a:bodyPr>
          <a:lstStyle>
            <a:lvl1pPr marL="0" indent="0" algn="ctr">
              <a:buFont typeface="Arial" panose="020B0604020202020204" pitchFamily="34" charset="0"/>
              <a:buNone/>
              <a:defRPr sz="28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15" name="Ellipse 14">
            <a:extLst>
              <a:ext uri="{FF2B5EF4-FFF2-40B4-BE49-F238E27FC236}">
                <a16:creationId xmlns:a16="http://schemas.microsoft.com/office/drawing/2014/main" id="{D2AB978A-0D56-FC41-B69C-938D16B6E099}"/>
              </a:ext>
            </a:extLst>
          </p:cNvPr>
          <p:cNvSpPr/>
          <p:nvPr userDrawn="1"/>
        </p:nvSpPr>
        <p:spPr>
          <a:xfrm>
            <a:off x="4475163" y="2075385"/>
            <a:ext cx="3230039" cy="32300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16" name="Plassholder for tekst 7">
            <a:extLst>
              <a:ext uri="{FF2B5EF4-FFF2-40B4-BE49-F238E27FC236}">
                <a16:creationId xmlns:a16="http://schemas.microsoft.com/office/drawing/2014/main" id="{F8EB8195-CE99-6F42-8DD3-5F5CE4F42C61}"/>
              </a:ext>
            </a:extLst>
          </p:cNvPr>
          <p:cNvSpPr>
            <a:spLocks noGrp="1"/>
          </p:cNvSpPr>
          <p:nvPr>
            <p:ph type="body" sz="quarter" idx="16" hasCustomPrompt="1"/>
          </p:nvPr>
        </p:nvSpPr>
        <p:spPr>
          <a:xfrm>
            <a:off x="4486800" y="2501365"/>
            <a:ext cx="3230039" cy="1439334"/>
          </a:xfrm>
          <a:prstGeom prst="rect">
            <a:avLst/>
          </a:prstGeo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a:t>230</a:t>
            </a:r>
          </a:p>
        </p:txBody>
      </p:sp>
      <p:sp>
        <p:nvSpPr>
          <p:cNvPr id="17" name="Plassholder for tekst 9">
            <a:extLst>
              <a:ext uri="{FF2B5EF4-FFF2-40B4-BE49-F238E27FC236}">
                <a16:creationId xmlns:a16="http://schemas.microsoft.com/office/drawing/2014/main" id="{36086F1F-B7D1-8A4A-B20F-D3BA336E8BC8}"/>
              </a:ext>
            </a:extLst>
          </p:cNvPr>
          <p:cNvSpPr>
            <a:spLocks noGrp="1"/>
          </p:cNvSpPr>
          <p:nvPr>
            <p:ph type="body" sz="quarter" idx="17" hasCustomPrompt="1"/>
          </p:nvPr>
        </p:nvSpPr>
        <p:spPr>
          <a:xfrm>
            <a:off x="4628618" y="3974036"/>
            <a:ext cx="2946401" cy="1121835"/>
          </a:xfrm>
          <a:prstGeom prst="rect">
            <a:avLst/>
          </a:prstGeom>
        </p:spPr>
        <p:txBody>
          <a:bodyPr>
            <a:normAutofit/>
          </a:bodyPr>
          <a:lstStyle>
            <a:lvl1pPr marL="0" indent="0" algn="ctr">
              <a:buFont typeface="Arial" panose="020B0604020202020204" pitchFamily="34" charset="0"/>
              <a:buNone/>
              <a:defRPr sz="24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Tree>
    <p:extLst>
      <p:ext uri="{BB962C8B-B14F-4D97-AF65-F5344CB8AC3E}">
        <p14:creationId xmlns:p14="http://schemas.microsoft.com/office/powerpoint/2010/main" val="4481453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Oransje">
    <p:bg>
      <p:bgPr>
        <a:solidFill>
          <a:schemeClr val="tx2"/>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827451" y="3626068"/>
            <a:ext cx="6866809" cy="1397877"/>
          </a:xfrm>
        </p:spPr>
        <p:txBody>
          <a:bodyPr anchor="b">
            <a:normAutofit/>
          </a:bodyPr>
          <a:lstStyle>
            <a:lvl1pPr algn="l">
              <a:defRPr sz="4000">
                <a:solidFill>
                  <a:schemeClr val="accent3"/>
                </a:solidFill>
              </a:defRPr>
            </a:lvl1pPr>
          </a:lstStyle>
          <a:p>
            <a:r>
              <a:rPr lang="nb-NO"/>
              <a:t>TITTEL PÅ RAPPORT (BRUK KUN STORE BOKSTAVER)</a:t>
            </a:r>
          </a:p>
        </p:txBody>
      </p:sp>
      <p:sp>
        <p:nvSpPr>
          <p:cNvPr id="3" name="Undertittel 2"/>
          <p:cNvSpPr>
            <a:spLocks noGrp="1"/>
          </p:cNvSpPr>
          <p:nvPr>
            <p:ph type="subTitle" idx="1"/>
          </p:nvPr>
        </p:nvSpPr>
        <p:spPr>
          <a:xfrm>
            <a:off x="827451" y="5023945"/>
            <a:ext cx="6866809" cy="833328"/>
          </a:xfrm>
          <a:prstGeom prst="rect">
            <a:avLst/>
          </a:prstGeom>
        </p:spPr>
        <p:txBody>
          <a:bodyPr/>
          <a:lstStyle>
            <a:lvl1pPr marL="0" indent="0" algn="l">
              <a:buNone/>
              <a:defRPr sz="24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pic>
        <p:nvPicPr>
          <p:cNvPr id="4" name="Bilde 3">
            <a:extLst>
              <a:ext uri="{FF2B5EF4-FFF2-40B4-BE49-F238E27FC236}">
                <a16:creationId xmlns:a16="http://schemas.microsoft.com/office/drawing/2014/main" id="{AADD8BE6-4F21-47BF-848C-31C464C0DE0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
        <p:nvSpPr>
          <p:cNvPr id="7" name="Plassholder for tekst 6">
            <a:extLst>
              <a:ext uri="{FF2B5EF4-FFF2-40B4-BE49-F238E27FC236}">
                <a16:creationId xmlns:a16="http://schemas.microsoft.com/office/drawing/2014/main" id="{A20442F0-8281-7B40-AA1C-A3C96FF5D5B0}"/>
              </a:ext>
            </a:extLst>
          </p:cNvPr>
          <p:cNvSpPr>
            <a:spLocks noGrp="1"/>
          </p:cNvSpPr>
          <p:nvPr>
            <p:ph type="body" sz="quarter" idx="10" hasCustomPrompt="1"/>
          </p:nvPr>
        </p:nvSpPr>
        <p:spPr>
          <a:xfrm>
            <a:off x="817210" y="6046424"/>
            <a:ext cx="6877050" cy="385763"/>
          </a:xfrm>
          <a:prstGeom prst="rect">
            <a:avLst/>
          </a:prstGeom>
        </p:spPr>
        <p:txBody>
          <a:bodyPr>
            <a:normAutofit/>
          </a:bodyPr>
          <a:lstStyle>
            <a:lvl1pPr marL="0" indent="0">
              <a:buNone/>
              <a:defRPr lang="nb-NO" sz="1200" kern="1200" smtClean="0">
                <a:solidFill>
                  <a:schemeClr val="bg1"/>
                </a:solidFill>
                <a:ea typeface="Century Gothic" charset="0"/>
                <a:cs typeface="Century Gothic" charset="0"/>
              </a:defRPr>
            </a:lvl1pPr>
          </a:lstStyle>
          <a:p>
            <a:pPr lvl="0"/>
            <a:r>
              <a:rPr lang="nb-NO" sz="1200"/>
              <a:t>Ditt navn </a:t>
            </a:r>
            <a:r>
              <a:rPr lang="nb-NO" sz="1200" kern="1200">
                <a:solidFill>
                  <a:schemeClr val="accent6"/>
                </a:solidFill>
                <a:latin typeface="+mn-lt"/>
              </a:rPr>
              <a:t>// </a:t>
            </a:r>
            <a:r>
              <a:rPr lang="nb-NO" sz="1200" kern="1200">
                <a:solidFill>
                  <a:schemeClr val="accent6"/>
                </a:solidFill>
                <a:latin typeface="+mn-lt"/>
                <a:ea typeface="Century Gothic" charset="0"/>
                <a:cs typeface="Century Gothic" charset="0"/>
              </a:rPr>
              <a:t>mailadresse // dato for rapport</a:t>
            </a:r>
            <a:endParaRPr lang="nb-NO"/>
          </a:p>
        </p:txBody>
      </p:sp>
    </p:spTree>
    <p:extLst>
      <p:ext uri="{BB962C8B-B14F-4D97-AF65-F5344CB8AC3E}">
        <p14:creationId xmlns:p14="http://schemas.microsoft.com/office/powerpoint/2010/main" val="25140701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Infografikkside 6">
    <p:bg>
      <p:bgPr>
        <a:solidFill>
          <a:schemeClr val="accent3"/>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A788FB4-D1BD-8A48-B90B-D12F27F735FF}"/>
              </a:ext>
            </a:extLst>
          </p:cNvPr>
          <p:cNvSpPr/>
          <p:nvPr userDrawn="1"/>
        </p:nvSpPr>
        <p:spPr>
          <a:xfrm>
            <a:off x="262467" y="1936309"/>
            <a:ext cx="2802466" cy="2141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15" name="Rektangel 14">
            <a:extLst>
              <a:ext uri="{FF2B5EF4-FFF2-40B4-BE49-F238E27FC236}">
                <a16:creationId xmlns:a16="http://schemas.microsoft.com/office/drawing/2014/main" id="{E0926E9C-79BF-F043-9841-3C92A4CB05A5}"/>
              </a:ext>
            </a:extLst>
          </p:cNvPr>
          <p:cNvSpPr/>
          <p:nvPr userDrawn="1"/>
        </p:nvSpPr>
        <p:spPr>
          <a:xfrm>
            <a:off x="3201937" y="1928900"/>
            <a:ext cx="2802466" cy="2141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16" name="Rektangel 15">
            <a:extLst>
              <a:ext uri="{FF2B5EF4-FFF2-40B4-BE49-F238E27FC236}">
                <a16:creationId xmlns:a16="http://schemas.microsoft.com/office/drawing/2014/main" id="{589E0E9B-C362-C549-BBCF-206814D54DBE}"/>
              </a:ext>
            </a:extLst>
          </p:cNvPr>
          <p:cNvSpPr/>
          <p:nvPr userDrawn="1"/>
        </p:nvSpPr>
        <p:spPr>
          <a:xfrm>
            <a:off x="6141407" y="1918978"/>
            <a:ext cx="2802466" cy="2141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17" name="Rektangel 16">
            <a:extLst>
              <a:ext uri="{FF2B5EF4-FFF2-40B4-BE49-F238E27FC236}">
                <a16:creationId xmlns:a16="http://schemas.microsoft.com/office/drawing/2014/main" id="{956BE1FA-50C5-A244-80E9-155003786C1F}"/>
              </a:ext>
            </a:extLst>
          </p:cNvPr>
          <p:cNvSpPr/>
          <p:nvPr userDrawn="1"/>
        </p:nvSpPr>
        <p:spPr>
          <a:xfrm>
            <a:off x="9080877" y="1936310"/>
            <a:ext cx="2802466" cy="2119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000">
              <a:latin typeface="Century Gothic" panose="020B0502020202020204" pitchFamily="34" charset="0"/>
              <a:ea typeface="Arial" charset="0"/>
              <a:cs typeface="Arial" charset="0"/>
            </a:endParaRPr>
          </a:p>
        </p:txBody>
      </p:sp>
      <p:sp>
        <p:nvSpPr>
          <p:cNvPr id="8" name="Plassholder for tekst 7">
            <a:extLst>
              <a:ext uri="{FF2B5EF4-FFF2-40B4-BE49-F238E27FC236}">
                <a16:creationId xmlns:a16="http://schemas.microsoft.com/office/drawing/2014/main" id="{3338D829-407C-134D-82A8-465322D09DDB}"/>
              </a:ext>
            </a:extLst>
          </p:cNvPr>
          <p:cNvSpPr>
            <a:spLocks noGrp="1"/>
          </p:cNvSpPr>
          <p:nvPr>
            <p:ph type="body" sz="quarter" idx="10" hasCustomPrompt="1"/>
          </p:nvPr>
        </p:nvSpPr>
        <p:spPr>
          <a:xfrm>
            <a:off x="258611" y="2259882"/>
            <a:ext cx="2806322" cy="1673235"/>
          </a:xfrm>
          <a:prstGeom prst="rect">
            <a:avLst/>
          </a:prstGeo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a:t>33 %</a:t>
            </a:r>
          </a:p>
        </p:txBody>
      </p:sp>
      <p:sp>
        <p:nvSpPr>
          <p:cNvPr id="18" name="Rektangel 17">
            <a:extLst>
              <a:ext uri="{FF2B5EF4-FFF2-40B4-BE49-F238E27FC236}">
                <a16:creationId xmlns:a16="http://schemas.microsoft.com/office/drawing/2014/main" id="{B0C9D9F4-43A4-CD4A-86AB-2287B98E2C29}"/>
              </a:ext>
            </a:extLst>
          </p:cNvPr>
          <p:cNvSpPr/>
          <p:nvPr userDrawn="1"/>
        </p:nvSpPr>
        <p:spPr>
          <a:xfrm>
            <a:off x="262467" y="4146330"/>
            <a:ext cx="2802466" cy="24576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19" name="Rektangel 18">
            <a:extLst>
              <a:ext uri="{FF2B5EF4-FFF2-40B4-BE49-F238E27FC236}">
                <a16:creationId xmlns:a16="http://schemas.microsoft.com/office/drawing/2014/main" id="{8D19C894-18A6-6144-8F7E-A0FBBD99F353}"/>
              </a:ext>
            </a:extLst>
          </p:cNvPr>
          <p:cNvSpPr/>
          <p:nvPr userDrawn="1"/>
        </p:nvSpPr>
        <p:spPr>
          <a:xfrm>
            <a:off x="3201937" y="4146330"/>
            <a:ext cx="2802466" cy="24576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20" name="Rektangel 19">
            <a:extLst>
              <a:ext uri="{FF2B5EF4-FFF2-40B4-BE49-F238E27FC236}">
                <a16:creationId xmlns:a16="http://schemas.microsoft.com/office/drawing/2014/main" id="{7394D17E-A1B7-3A41-96B8-CE98D392327A}"/>
              </a:ext>
            </a:extLst>
          </p:cNvPr>
          <p:cNvSpPr/>
          <p:nvPr userDrawn="1"/>
        </p:nvSpPr>
        <p:spPr>
          <a:xfrm>
            <a:off x="6141407" y="4146330"/>
            <a:ext cx="2802466" cy="24576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21" name="Rektangel 20">
            <a:extLst>
              <a:ext uri="{FF2B5EF4-FFF2-40B4-BE49-F238E27FC236}">
                <a16:creationId xmlns:a16="http://schemas.microsoft.com/office/drawing/2014/main" id="{9976BDCF-ADC4-F047-8850-8B1B0EBA6F3E}"/>
              </a:ext>
            </a:extLst>
          </p:cNvPr>
          <p:cNvSpPr/>
          <p:nvPr userDrawn="1"/>
        </p:nvSpPr>
        <p:spPr>
          <a:xfrm>
            <a:off x="9080877" y="4146330"/>
            <a:ext cx="2802466" cy="24576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2400">
              <a:latin typeface="Century Gothic" panose="020B0502020202020204" pitchFamily="34" charset="0"/>
              <a:ea typeface="Arial" charset="0"/>
              <a:cs typeface="Arial" charset="0"/>
            </a:endParaRPr>
          </a:p>
        </p:txBody>
      </p:sp>
      <p:sp>
        <p:nvSpPr>
          <p:cNvPr id="10" name="Plassholder for tekst 9">
            <a:extLst>
              <a:ext uri="{FF2B5EF4-FFF2-40B4-BE49-F238E27FC236}">
                <a16:creationId xmlns:a16="http://schemas.microsoft.com/office/drawing/2014/main" id="{6ECE9869-1020-7243-8A89-8085C9872524}"/>
              </a:ext>
            </a:extLst>
          </p:cNvPr>
          <p:cNvSpPr>
            <a:spLocks noGrp="1"/>
          </p:cNvSpPr>
          <p:nvPr>
            <p:ph type="body" sz="quarter" idx="11" hasCustomPrompt="1"/>
          </p:nvPr>
        </p:nvSpPr>
        <p:spPr>
          <a:xfrm>
            <a:off x="258611" y="4260805"/>
            <a:ext cx="2806322" cy="2224661"/>
          </a:xfrm>
          <a:prstGeom prst="rect">
            <a:avLst/>
          </a:prstGeom>
        </p:spPr>
        <p:txBody>
          <a:bodyPr>
            <a:normAutofit/>
          </a:bodyPr>
          <a:lstStyle>
            <a:lvl1pPr marL="0" indent="0" algn="ctr">
              <a:buFont typeface="Arial" panose="020B0604020202020204" pitchFamily="34" charset="0"/>
              <a:buNone/>
              <a:defRPr sz="28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22" name="Plassholder for tekst 7">
            <a:extLst>
              <a:ext uri="{FF2B5EF4-FFF2-40B4-BE49-F238E27FC236}">
                <a16:creationId xmlns:a16="http://schemas.microsoft.com/office/drawing/2014/main" id="{375D9E6F-4609-DB4D-8693-8E5E5ED23701}"/>
              </a:ext>
            </a:extLst>
          </p:cNvPr>
          <p:cNvSpPr>
            <a:spLocks noGrp="1"/>
          </p:cNvSpPr>
          <p:nvPr>
            <p:ph type="body" sz="quarter" idx="12" hasCustomPrompt="1"/>
          </p:nvPr>
        </p:nvSpPr>
        <p:spPr>
          <a:xfrm>
            <a:off x="3201937" y="2278405"/>
            <a:ext cx="2806322" cy="1673235"/>
          </a:xfrm>
          <a:prstGeom prst="rect">
            <a:avLst/>
          </a:prstGeo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a:t>240</a:t>
            </a:r>
          </a:p>
        </p:txBody>
      </p:sp>
      <p:sp>
        <p:nvSpPr>
          <p:cNvPr id="23" name="Plassholder for tekst 7">
            <a:extLst>
              <a:ext uri="{FF2B5EF4-FFF2-40B4-BE49-F238E27FC236}">
                <a16:creationId xmlns:a16="http://schemas.microsoft.com/office/drawing/2014/main" id="{E95429FA-708F-A240-821D-BAAD89ED6BD1}"/>
              </a:ext>
            </a:extLst>
          </p:cNvPr>
          <p:cNvSpPr>
            <a:spLocks noGrp="1"/>
          </p:cNvSpPr>
          <p:nvPr>
            <p:ph type="body" sz="quarter" idx="13" hasCustomPrompt="1"/>
          </p:nvPr>
        </p:nvSpPr>
        <p:spPr>
          <a:xfrm>
            <a:off x="6145263" y="2296928"/>
            <a:ext cx="2806322" cy="1673235"/>
          </a:xfrm>
          <a:prstGeom prst="rect">
            <a:avLst/>
          </a:prstGeom>
        </p:spPr>
        <p:txBody>
          <a:bodyPr anchor="ctr">
            <a:noAutofit/>
          </a:bodyPr>
          <a:lstStyle>
            <a:lvl1pPr marL="0" indent="0" algn="ctr">
              <a:buNone/>
              <a:defRPr sz="8800" b="1">
                <a:solidFill>
                  <a:schemeClr val="bg1"/>
                </a:solidFill>
                <a:latin typeface="Century Gothic" panose="020B0502020202020204" pitchFamily="34" charset="0"/>
              </a:defRPr>
            </a:lvl1pPr>
          </a:lstStyle>
          <a:p>
            <a:pPr lvl="0"/>
            <a:r>
              <a:rPr lang="nb-NO"/>
              <a:t>33 %</a:t>
            </a:r>
          </a:p>
        </p:txBody>
      </p:sp>
      <p:sp>
        <p:nvSpPr>
          <p:cNvPr id="24" name="Plassholder for tekst 7">
            <a:extLst>
              <a:ext uri="{FF2B5EF4-FFF2-40B4-BE49-F238E27FC236}">
                <a16:creationId xmlns:a16="http://schemas.microsoft.com/office/drawing/2014/main" id="{34D0403E-888F-DC47-A670-97C4477C244D}"/>
              </a:ext>
            </a:extLst>
          </p:cNvPr>
          <p:cNvSpPr>
            <a:spLocks noGrp="1"/>
          </p:cNvSpPr>
          <p:nvPr>
            <p:ph type="body" sz="quarter" idx="14" hasCustomPrompt="1"/>
          </p:nvPr>
        </p:nvSpPr>
        <p:spPr>
          <a:xfrm>
            <a:off x="9088589" y="2293223"/>
            <a:ext cx="2806322" cy="1695463"/>
          </a:xfrm>
          <a:prstGeom prst="rect">
            <a:avLst/>
          </a:prstGeom>
        </p:spPr>
        <p:txBody>
          <a:bodyPr anchor="ctr">
            <a:noAutofit/>
          </a:bodyPr>
          <a:lstStyle>
            <a:lvl1pPr marL="0" indent="0" algn="ctr">
              <a:buNone/>
              <a:defRPr sz="9600" b="1">
                <a:solidFill>
                  <a:schemeClr val="bg1"/>
                </a:solidFill>
                <a:latin typeface="Century Gothic" panose="020B0502020202020204" pitchFamily="34" charset="0"/>
              </a:defRPr>
            </a:lvl1pPr>
          </a:lstStyle>
          <a:p>
            <a:pPr lvl="0"/>
            <a:r>
              <a:rPr lang="nb-NO"/>
              <a:t>8</a:t>
            </a:r>
          </a:p>
        </p:txBody>
      </p:sp>
      <p:sp>
        <p:nvSpPr>
          <p:cNvPr id="25" name="Plassholder for tekst 9">
            <a:extLst>
              <a:ext uri="{FF2B5EF4-FFF2-40B4-BE49-F238E27FC236}">
                <a16:creationId xmlns:a16="http://schemas.microsoft.com/office/drawing/2014/main" id="{B4E0DA98-BA5E-874F-A6B2-66BB1D2F6930}"/>
              </a:ext>
            </a:extLst>
          </p:cNvPr>
          <p:cNvSpPr>
            <a:spLocks noGrp="1"/>
          </p:cNvSpPr>
          <p:nvPr>
            <p:ph type="body" sz="quarter" idx="15" hasCustomPrompt="1"/>
          </p:nvPr>
        </p:nvSpPr>
        <p:spPr>
          <a:xfrm>
            <a:off x="3198081" y="4247179"/>
            <a:ext cx="2806322" cy="2224661"/>
          </a:xfrm>
          <a:prstGeom prst="rect">
            <a:avLst/>
          </a:prstGeom>
        </p:spPr>
        <p:txBody>
          <a:bodyPr>
            <a:normAutofit/>
          </a:bodyPr>
          <a:lstStyle>
            <a:lvl1pPr marL="0" indent="0" algn="ctr">
              <a:buFont typeface="Arial" panose="020B0604020202020204" pitchFamily="34" charset="0"/>
              <a:buNone/>
              <a:defRPr sz="28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26" name="Plassholder for tekst 9">
            <a:extLst>
              <a:ext uri="{FF2B5EF4-FFF2-40B4-BE49-F238E27FC236}">
                <a16:creationId xmlns:a16="http://schemas.microsoft.com/office/drawing/2014/main" id="{DBEA9A4A-EC07-9743-8F89-D2A03F7B060B}"/>
              </a:ext>
            </a:extLst>
          </p:cNvPr>
          <p:cNvSpPr>
            <a:spLocks noGrp="1"/>
          </p:cNvSpPr>
          <p:nvPr>
            <p:ph type="body" sz="quarter" idx="16" hasCustomPrompt="1"/>
          </p:nvPr>
        </p:nvSpPr>
        <p:spPr>
          <a:xfrm>
            <a:off x="6137551" y="4233553"/>
            <a:ext cx="2806322" cy="2224661"/>
          </a:xfrm>
          <a:prstGeom prst="rect">
            <a:avLst/>
          </a:prstGeom>
        </p:spPr>
        <p:txBody>
          <a:bodyPr>
            <a:normAutofit/>
          </a:bodyPr>
          <a:lstStyle>
            <a:lvl1pPr marL="0" indent="0" algn="ctr">
              <a:buFont typeface="Arial" panose="020B0604020202020204" pitchFamily="34" charset="0"/>
              <a:buNone/>
              <a:defRPr sz="28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27" name="Plassholder for tekst 9">
            <a:extLst>
              <a:ext uri="{FF2B5EF4-FFF2-40B4-BE49-F238E27FC236}">
                <a16:creationId xmlns:a16="http://schemas.microsoft.com/office/drawing/2014/main" id="{90DBD188-EA55-F24A-9F41-175C7116E749}"/>
              </a:ext>
            </a:extLst>
          </p:cNvPr>
          <p:cNvSpPr>
            <a:spLocks noGrp="1"/>
          </p:cNvSpPr>
          <p:nvPr>
            <p:ph type="body" sz="quarter" idx="17" hasCustomPrompt="1"/>
          </p:nvPr>
        </p:nvSpPr>
        <p:spPr>
          <a:xfrm>
            <a:off x="9077021" y="4219927"/>
            <a:ext cx="2806322" cy="2224661"/>
          </a:xfrm>
          <a:prstGeom prst="rect">
            <a:avLst/>
          </a:prstGeom>
        </p:spPr>
        <p:txBody>
          <a:bodyPr>
            <a:normAutofit/>
          </a:bodyPr>
          <a:lstStyle>
            <a:lvl1pPr marL="0" indent="0" algn="ctr">
              <a:buFont typeface="Arial" panose="020B0604020202020204" pitchFamily="34" charset="0"/>
              <a:buNone/>
              <a:defRPr sz="2800">
                <a:solidFill>
                  <a:schemeClr val="bg1"/>
                </a:solidFill>
                <a:latin typeface="Century Gothic" panose="020B0502020202020204" pitchFamily="34" charset="0"/>
              </a:defRPr>
            </a:lvl1pPr>
            <a:lvl2pPr marL="457200" indent="0">
              <a:buNone/>
              <a:defRPr/>
            </a:lvl2pPr>
          </a:lstStyle>
          <a:p>
            <a:pPr lvl="0"/>
            <a:r>
              <a:rPr lang="nb-NO"/>
              <a:t>Skriv inn tekst/ forklaring</a:t>
            </a:r>
          </a:p>
        </p:txBody>
      </p:sp>
      <p:sp>
        <p:nvSpPr>
          <p:cNvPr id="28" name="Plassholder for bilde 7">
            <a:extLst>
              <a:ext uri="{FF2B5EF4-FFF2-40B4-BE49-F238E27FC236}">
                <a16:creationId xmlns:a16="http://schemas.microsoft.com/office/drawing/2014/main" id="{68986AEF-327D-374C-8BA2-E967BE100B90}"/>
              </a:ext>
            </a:extLst>
          </p:cNvPr>
          <p:cNvSpPr>
            <a:spLocks noGrp="1"/>
          </p:cNvSpPr>
          <p:nvPr>
            <p:ph type="pic" sz="quarter" idx="18"/>
          </p:nvPr>
        </p:nvSpPr>
        <p:spPr>
          <a:xfrm>
            <a:off x="708542" y="293979"/>
            <a:ext cx="1908534" cy="1908534"/>
          </a:xfrm>
          <a:prstGeom prst="ellipse">
            <a:avLst/>
          </a:prstGeom>
          <a:solidFill>
            <a:schemeClr val="bg1">
              <a:alpha val="78000"/>
            </a:schemeClr>
          </a:solidFill>
          <a:ln w="76200">
            <a:solidFill>
              <a:schemeClr val="accent3"/>
            </a:solidFill>
          </a:ln>
          <a:effectLst>
            <a:softEdge rad="0"/>
          </a:effectLst>
        </p:spPr>
        <p:txBody>
          <a:bodyPr>
            <a:normAutofit/>
          </a:bodyPr>
          <a:lstStyle>
            <a:lvl1pPr marL="0" indent="0" algn="ctr">
              <a:buFont typeface="Arial" panose="020B0604020202020204" pitchFamily="34" charset="0"/>
              <a:buNone/>
              <a:defRPr sz="2000" i="1">
                <a:solidFill>
                  <a:schemeClr val="accent6"/>
                </a:solidFill>
              </a:defRPr>
            </a:lvl1pPr>
          </a:lstStyle>
          <a:p>
            <a:r>
              <a:rPr lang="nb-NO"/>
              <a:t>Klikk på ikonet for å legge til et bilde</a:t>
            </a:r>
          </a:p>
        </p:txBody>
      </p:sp>
      <p:sp>
        <p:nvSpPr>
          <p:cNvPr id="29" name="Plassholder for bilde 7">
            <a:extLst>
              <a:ext uri="{FF2B5EF4-FFF2-40B4-BE49-F238E27FC236}">
                <a16:creationId xmlns:a16="http://schemas.microsoft.com/office/drawing/2014/main" id="{F0C42E31-E649-4F49-9F0C-F621DDBDD6CF}"/>
              </a:ext>
            </a:extLst>
          </p:cNvPr>
          <p:cNvSpPr>
            <a:spLocks noGrp="1"/>
          </p:cNvSpPr>
          <p:nvPr>
            <p:ph type="pic" sz="quarter" idx="19"/>
          </p:nvPr>
        </p:nvSpPr>
        <p:spPr>
          <a:xfrm>
            <a:off x="3646975" y="293979"/>
            <a:ext cx="1908534" cy="1908534"/>
          </a:xfrm>
          <a:prstGeom prst="ellipse">
            <a:avLst/>
          </a:prstGeom>
          <a:solidFill>
            <a:schemeClr val="bg1">
              <a:alpha val="78000"/>
            </a:schemeClr>
          </a:solidFill>
          <a:ln w="76200">
            <a:solidFill>
              <a:schemeClr val="accent3"/>
            </a:solidFill>
          </a:ln>
          <a:effectLst>
            <a:softEdge rad="0"/>
          </a:effectLst>
        </p:spPr>
        <p:txBody>
          <a:bodyPr>
            <a:normAutofit/>
          </a:bodyPr>
          <a:lstStyle>
            <a:lvl1pPr marL="0" indent="0" algn="ctr">
              <a:buFont typeface="Arial" panose="020B0604020202020204" pitchFamily="34" charset="0"/>
              <a:buNone/>
              <a:defRPr sz="2000" i="1">
                <a:solidFill>
                  <a:schemeClr val="accent6"/>
                </a:solidFill>
              </a:defRPr>
            </a:lvl1pPr>
          </a:lstStyle>
          <a:p>
            <a:r>
              <a:rPr lang="nb-NO"/>
              <a:t>Klikk på ikonet for å legge til et bilde</a:t>
            </a:r>
          </a:p>
        </p:txBody>
      </p:sp>
      <p:sp>
        <p:nvSpPr>
          <p:cNvPr id="30" name="Plassholder for bilde 7">
            <a:extLst>
              <a:ext uri="{FF2B5EF4-FFF2-40B4-BE49-F238E27FC236}">
                <a16:creationId xmlns:a16="http://schemas.microsoft.com/office/drawing/2014/main" id="{0AEAED92-6BBC-824C-851D-543251B02C6E}"/>
              </a:ext>
            </a:extLst>
          </p:cNvPr>
          <p:cNvSpPr>
            <a:spLocks noGrp="1"/>
          </p:cNvSpPr>
          <p:nvPr>
            <p:ph type="pic" sz="quarter" idx="20"/>
          </p:nvPr>
        </p:nvSpPr>
        <p:spPr>
          <a:xfrm>
            <a:off x="6585408" y="293979"/>
            <a:ext cx="1908534" cy="1908534"/>
          </a:xfrm>
          <a:prstGeom prst="ellipse">
            <a:avLst/>
          </a:prstGeom>
          <a:solidFill>
            <a:schemeClr val="bg1">
              <a:alpha val="78000"/>
            </a:schemeClr>
          </a:solidFill>
          <a:ln w="76200">
            <a:solidFill>
              <a:schemeClr val="accent3"/>
            </a:solidFill>
          </a:ln>
          <a:effectLst>
            <a:softEdge rad="0"/>
          </a:effectLst>
        </p:spPr>
        <p:txBody>
          <a:bodyPr>
            <a:normAutofit/>
          </a:bodyPr>
          <a:lstStyle>
            <a:lvl1pPr marL="0" indent="0" algn="ctr">
              <a:buFont typeface="Arial" panose="020B0604020202020204" pitchFamily="34" charset="0"/>
              <a:buNone/>
              <a:defRPr sz="2000" i="1">
                <a:solidFill>
                  <a:schemeClr val="accent6"/>
                </a:solidFill>
              </a:defRPr>
            </a:lvl1pPr>
          </a:lstStyle>
          <a:p>
            <a:r>
              <a:rPr lang="nb-NO"/>
              <a:t>Klikk på ikonet for å legge til et bilde</a:t>
            </a:r>
          </a:p>
        </p:txBody>
      </p:sp>
      <p:sp>
        <p:nvSpPr>
          <p:cNvPr id="31" name="Plassholder for bilde 7">
            <a:extLst>
              <a:ext uri="{FF2B5EF4-FFF2-40B4-BE49-F238E27FC236}">
                <a16:creationId xmlns:a16="http://schemas.microsoft.com/office/drawing/2014/main" id="{D3D7483C-02D6-9140-AEA0-03A594D27837}"/>
              </a:ext>
            </a:extLst>
          </p:cNvPr>
          <p:cNvSpPr>
            <a:spLocks noGrp="1"/>
          </p:cNvSpPr>
          <p:nvPr>
            <p:ph type="pic" sz="quarter" idx="21"/>
          </p:nvPr>
        </p:nvSpPr>
        <p:spPr>
          <a:xfrm>
            <a:off x="9523841" y="293979"/>
            <a:ext cx="1908534" cy="1908534"/>
          </a:xfrm>
          <a:prstGeom prst="ellipse">
            <a:avLst/>
          </a:prstGeom>
          <a:solidFill>
            <a:schemeClr val="bg1">
              <a:alpha val="78000"/>
            </a:schemeClr>
          </a:solidFill>
          <a:ln w="76200">
            <a:solidFill>
              <a:schemeClr val="accent3"/>
            </a:solidFill>
          </a:ln>
          <a:effectLst>
            <a:softEdge rad="0"/>
          </a:effectLst>
        </p:spPr>
        <p:txBody>
          <a:bodyPr>
            <a:normAutofit/>
          </a:bodyPr>
          <a:lstStyle>
            <a:lvl1pPr marL="0" indent="0" algn="ctr">
              <a:buFont typeface="Arial" panose="020B0604020202020204" pitchFamily="34" charset="0"/>
              <a:buNone/>
              <a:defRPr sz="2000" i="1">
                <a:solidFill>
                  <a:schemeClr val="accent6"/>
                </a:solidFill>
              </a:defRPr>
            </a:lvl1pPr>
          </a:lstStyle>
          <a:p>
            <a:r>
              <a:rPr lang="nb-NO"/>
              <a:t>Klikk på ikonet for å legge til et bilde</a:t>
            </a:r>
          </a:p>
        </p:txBody>
      </p:sp>
    </p:spTree>
    <p:extLst>
      <p:ext uri="{BB962C8B-B14F-4D97-AF65-F5344CB8AC3E}">
        <p14:creationId xmlns:p14="http://schemas.microsoft.com/office/powerpoint/2010/main" val="2402468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Visuell avbrekk bilde med tekst grønn">
    <p:bg>
      <p:bgPr>
        <a:solidFill>
          <a:schemeClr val="accent1"/>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E16B07D-027D-734C-A7A7-394355BC18CD}"/>
              </a:ext>
            </a:extLst>
          </p:cNvPr>
          <p:cNvSpPr>
            <a:spLocks noGrp="1"/>
          </p:cNvSpPr>
          <p:nvPr>
            <p:ph type="pic" sz="quarter" idx="11" hasCustomPrompt="1"/>
          </p:nvPr>
        </p:nvSpPr>
        <p:spPr>
          <a:xfrm>
            <a:off x="385011" y="365126"/>
            <a:ext cx="11421227" cy="6130924"/>
          </a:xfrm>
          <a:prstGeom prst="rect">
            <a:avLst/>
          </a:prstGeom>
          <a:solidFill>
            <a:schemeClr val="bg1">
              <a:alpha val="41000"/>
            </a:schemeClr>
          </a:solidFill>
        </p:spPr>
        <p:txBody>
          <a:bodyPr/>
          <a:lstStyle>
            <a:lvl1pPr marL="0" indent="0">
              <a:buFont typeface="Arial" panose="020B0604020202020204" pitchFamily="34" charset="0"/>
              <a:buNone/>
              <a:defRPr i="1">
                <a:solidFill>
                  <a:schemeClr val="accent6"/>
                </a:solidFill>
              </a:defRPr>
            </a:lvl1pPr>
          </a:lstStyle>
          <a:p>
            <a:r>
              <a:rPr lang="nb-NO"/>
              <a:t>Legg inn rolig illustrasjonsbilde her (pass på å flytte det bak teksten)</a:t>
            </a:r>
          </a:p>
        </p:txBody>
      </p:sp>
      <p:sp>
        <p:nvSpPr>
          <p:cNvPr id="2" name="Tittel 1">
            <a:extLst>
              <a:ext uri="{FF2B5EF4-FFF2-40B4-BE49-F238E27FC236}">
                <a16:creationId xmlns:a16="http://schemas.microsoft.com/office/drawing/2014/main" id="{0469A962-DA1A-DF45-AE9E-BC388A71F4FC}"/>
              </a:ext>
            </a:extLst>
          </p:cNvPr>
          <p:cNvSpPr>
            <a:spLocks noGrp="1"/>
          </p:cNvSpPr>
          <p:nvPr>
            <p:ph type="title" hasCustomPrompt="1"/>
          </p:nvPr>
        </p:nvSpPr>
        <p:spPr>
          <a:xfrm>
            <a:off x="4475163" y="3543299"/>
            <a:ext cx="7331075" cy="2183733"/>
          </a:xfrm>
          <a:solidFill>
            <a:schemeClr val="accent1">
              <a:alpha val="80000"/>
            </a:schemeClr>
          </a:solidFill>
        </p:spPr>
        <p:txBody>
          <a:bodyPr lIns="180000" rIns="180000" anchor="ctr"/>
          <a:lstStyle>
            <a:lvl1pPr>
              <a:defRPr b="0">
                <a:solidFill>
                  <a:schemeClr val="bg1"/>
                </a:solidFill>
              </a:defRPr>
            </a:lvl1pPr>
          </a:lstStyle>
          <a:p>
            <a:r>
              <a:rPr lang="nb-NO"/>
              <a:t>Klikk for å legge til tekst (kommentar, analyse, oppsummering)</a:t>
            </a:r>
          </a:p>
        </p:txBody>
      </p:sp>
      <p:sp>
        <p:nvSpPr>
          <p:cNvPr id="3" name="Plassholder for lysbildenummer 2">
            <a:extLst>
              <a:ext uri="{FF2B5EF4-FFF2-40B4-BE49-F238E27FC236}">
                <a16:creationId xmlns:a16="http://schemas.microsoft.com/office/drawing/2014/main" id="{355609A0-B200-4748-8F44-8A75FC4E97CD}"/>
              </a:ext>
            </a:extLst>
          </p:cNvPr>
          <p:cNvSpPr>
            <a:spLocks noGrp="1"/>
          </p:cNvSpPr>
          <p:nvPr>
            <p:ph type="sldNum" sz="quarter" idx="10"/>
          </p:nvPr>
        </p:nvSpPr>
        <p:spPr/>
        <p:txBody>
          <a:bodyPr/>
          <a:lstStyle/>
          <a:p>
            <a:fld id="{2A7D75EB-BD23-FF4F-80AE-955DA86030AC}" type="slidenum">
              <a:rPr lang="nb-NO" smtClean="0"/>
              <a:pPr/>
              <a:t>‹nr.›</a:t>
            </a:fld>
            <a:endParaRPr lang="nb-NO"/>
          </a:p>
        </p:txBody>
      </p:sp>
    </p:spTree>
    <p:extLst>
      <p:ext uri="{BB962C8B-B14F-4D97-AF65-F5344CB8AC3E}">
        <p14:creationId xmlns:p14="http://schemas.microsoft.com/office/powerpoint/2010/main" val="141720941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Visuell avbrekk bilde med tekst blå">
    <p:bg>
      <p:bgPr>
        <a:solidFill>
          <a:schemeClr val="accent2"/>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E16B07D-027D-734C-A7A7-394355BC18CD}"/>
              </a:ext>
            </a:extLst>
          </p:cNvPr>
          <p:cNvSpPr>
            <a:spLocks noGrp="1"/>
          </p:cNvSpPr>
          <p:nvPr>
            <p:ph type="pic" sz="quarter" idx="11" hasCustomPrompt="1"/>
          </p:nvPr>
        </p:nvSpPr>
        <p:spPr>
          <a:xfrm>
            <a:off x="385011" y="365126"/>
            <a:ext cx="11421227" cy="6130924"/>
          </a:xfrm>
          <a:prstGeom prst="rect">
            <a:avLst/>
          </a:prstGeom>
          <a:solidFill>
            <a:schemeClr val="bg1">
              <a:alpha val="41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accent6"/>
                </a:solidFill>
              </a:defRPr>
            </a:lvl1pPr>
          </a:lstStyle>
          <a:p>
            <a:r>
              <a:rPr lang="nb-NO"/>
              <a:t>Legg inn rolig illustrasjonsbilde her (pass på å flytte det bak teksten)</a:t>
            </a:r>
          </a:p>
        </p:txBody>
      </p:sp>
      <p:sp>
        <p:nvSpPr>
          <p:cNvPr id="2" name="Tittel 1">
            <a:extLst>
              <a:ext uri="{FF2B5EF4-FFF2-40B4-BE49-F238E27FC236}">
                <a16:creationId xmlns:a16="http://schemas.microsoft.com/office/drawing/2014/main" id="{0469A962-DA1A-DF45-AE9E-BC388A71F4FC}"/>
              </a:ext>
            </a:extLst>
          </p:cNvPr>
          <p:cNvSpPr>
            <a:spLocks noGrp="1"/>
          </p:cNvSpPr>
          <p:nvPr>
            <p:ph type="title" hasCustomPrompt="1"/>
          </p:nvPr>
        </p:nvSpPr>
        <p:spPr>
          <a:xfrm>
            <a:off x="4475163" y="3562349"/>
            <a:ext cx="7331075" cy="2164683"/>
          </a:xfrm>
          <a:solidFill>
            <a:schemeClr val="accent2">
              <a:alpha val="80000"/>
            </a:schemeClr>
          </a:solidFill>
        </p:spPr>
        <p:txBody>
          <a:bodyPr lIns="180000" rIns="180000" anchor="ctr"/>
          <a:lstStyle>
            <a:lvl1pPr>
              <a:defRPr b="0">
                <a:solidFill>
                  <a:schemeClr val="bg1"/>
                </a:solidFill>
              </a:defRPr>
            </a:lvl1pPr>
          </a:lstStyle>
          <a:p>
            <a:r>
              <a:rPr lang="nb-NO"/>
              <a:t>Klikk for å legge til tekst (kommentar, analyse, oppsummering)</a:t>
            </a:r>
          </a:p>
        </p:txBody>
      </p:sp>
      <p:sp>
        <p:nvSpPr>
          <p:cNvPr id="3" name="Plassholder for lysbildenummer 2">
            <a:extLst>
              <a:ext uri="{FF2B5EF4-FFF2-40B4-BE49-F238E27FC236}">
                <a16:creationId xmlns:a16="http://schemas.microsoft.com/office/drawing/2014/main" id="{355609A0-B200-4748-8F44-8A75FC4E97CD}"/>
              </a:ext>
            </a:extLst>
          </p:cNvPr>
          <p:cNvSpPr>
            <a:spLocks noGrp="1"/>
          </p:cNvSpPr>
          <p:nvPr>
            <p:ph type="sldNum" sz="quarter" idx="10"/>
          </p:nvPr>
        </p:nvSpPr>
        <p:spPr/>
        <p:txBody>
          <a:bodyPr/>
          <a:lstStyle/>
          <a:p>
            <a:fld id="{2A7D75EB-BD23-FF4F-80AE-955DA86030AC}" type="slidenum">
              <a:rPr lang="nb-NO" smtClean="0"/>
              <a:pPr/>
              <a:t>‹nr.›</a:t>
            </a:fld>
            <a:endParaRPr lang="nb-NO"/>
          </a:p>
        </p:txBody>
      </p:sp>
    </p:spTree>
    <p:extLst>
      <p:ext uri="{BB962C8B-B14F-4D97-AF65-F5344CB8AC3E}">
        <p14:creationId xmlns:p14="http://schemas.microsoft.com/office/powerpoint/2010/main" val="402547650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Visuell avbrekk bilde med tekst oransje">
    <p:bg>
      <p:bgPr>
        <a:solidFill>
          <a:schemeClr val="tx2"/>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E16B07D-027D-734C-A7A7-394355BC18CD}"/>
              </a:ext>
            </a:extLst>
          </p:cNvPr>
          <p:cNvSpPr>
            <a:spLocks noGrp="1"/>
          </p:cNvSpPr>
          <p:nvPr>
            <p:ph type="pic" sz="quarter" idx="11" hasCustomPrompt="1"/>
          </p:nvPr>
        </p:nvSpPr>
        <p:spPr>
          <a:xfrm>
            <a:off x="385011" y="365126"/>
            <a:ext cx="11421227" cy="6130924"/>
          </a:xfrm>
          <a:prstGeom prst="rect">
            <a:avLst/>
          </a:prstGeom>
          <a:solidFill>
            <a:schemeClr val="bg1">
              <a:alpha val="41000"/>
            </a:schemeClr>
          </a:solidFill>
        </p:spPr>
        <p:txBody>
          <a:bodyPr/>
          <a:lstStyle>
            <a:lvl1pPr marL="0" indent="0">
              <a:buFont typeface="Arial" panose="020B0604020202020204" pitchFamily="34" charset="0"/>
              <a:buNone/>
              <a:defRPr i="1">
                <a:solidFill>
                  <a:schemeClr val="accent6"/>
                </a:solidFill>
              </a:defRPr>
            </a:lvl1pPr>
          </a:lstStyle>
          <a:p>
            <a:r>
              <a:rPr lang="nb-NO"/>
              <a:t>Legg inn rolig illustrasjonsbilde her (pass på å flytte det bak teksten)</a:t>
            </a:r>
          </a:p>
        </p:txBody>
      </p:sp>
      <p:sp>
        <p:nvSpPr>
          <p:cNvPr id="2" name="Tittel 1">
            <a:extLst>
              <a:ext uri="{FF2B5EF4-FFF2-40B4-BE49-F238E27FC236}">
                <a16:creationId xmlns:a16="http://schemas.microsoft.com/office/drawing/2014/main" id="{0469A962-DA1A-DF45-AE9E-BC388A71F4FC}"/>
              </a:ext>
            </a:extLst>
          </p:cNvPr>
          <p:cNvSpPr>
            <a:spLocks noGrp="1"/>
          </p:cNvSpPr>
          <p:nvPr>
            <p:ph type="title" hasCustomPrompt="1"/>
          </p:nvPr>
        </p:nvSpPr>
        <p:spPr>
          <a:xfrm>
            <a:off x="4475163" y="3552825"/>
            <a:ext cx="7331075" cy="2174208"/>
          </a:xfrm>
          <a:solidFill>
            <a:schemeClr val="tx2">
              <a:alpha val="80000"/>
            </a:schemeClr>
          </a:solidFill>
        </p:spPr>
        <p:txBody>
          <a:bodyPr lIns="180000" rIns="180000" anchor="ctr"/>
          <a:lstStyle>
            <a:lvl1pPr>
              <a:defRPr b="0">
                <a:solidFill>
                  <a:schemeClr val="bg1"/>
                </a:solidFill>
              </a:defRPr>
            </a:lvl1pPr>
          </a:lstStyle>
          <a:p>
            <a:r>
              <a:rPr lang="nb-NO"/>
              <a:t>Klikk for å legge til tekst (kommentar, analyse, oppsummering)</a:t>
            </a:r>
          </a:p>
        </p:txBody>
      </p:sp>
      <p:sp>
        <p:nvSpPr>
          <p:cNvPr id="3" name="Plassholder for lysbildenummer 2">
            <a:extLst>
              <a:ext uri="{FF2B5EF4-FFF2-40B4-BE49-F238E27FC236}">
                <a16:creationId xmlns:a16="http://schemas.microsoft.com/office/drawing/2014/main" id="{355609A0-B200-4748-8F44-8A75FC4E97CD}"/>
              </a:ext>
            </a:extLst>
          </p:cNvPr>
          <p:cNvSpPr>
            <a:spLocks noGrp="1"/>
          </p:cNvSpPr>
          <p:nvPr>
            <p:ph type="sldNum" sz="quarter" idx="10"/>
          </p:nvPr>
        </p:nvSpPr>
        <p:spPr/>
        <p:txBody>
          <a:bodyPr/>
          <a:lstStyle/>
          <a:p>
            <a:fld id="{2A7D75EB-BD23-FF4F-80AE-955DA86030AC}" type="slidenum">
              <a:rPr lang="nb-NO" smtClean="0"/>
              <a:pPr/>
              <a:t>‹nr.›</a:t>
            </a:fld>
            <a:endParaRPr lang="nb-NO"/>
          </a:p>
        </p:txBody>
      </p:sp>
    </p:spTree>
    <p:extLst>
      <p:ext uri="{BB962C8B-B14F-4D97-AF65-F5344CB8AC3E}">
        <p14:creationId xmlns:p14="http://schemas.microsoft.com/office/powerpoint/2010/main" val="98778396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Visuell avbrekk bilde med tekst rød">
    <p:bg>
      <p:bgPr>
        <a:solidFill>
          <a:schemeClr val="accent5"/>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E16B07D-027D-734C-A7A7-394355BC18CD}"/>
              </a:ext>
            </a:extLst>
          </p:cNvPr>
          <p:cNvSpPr>
            <a:spLocks noGrp="1"/>
          </p:cNvSpPr>
          <p:nvPr>
            <p:ph type="pic" sz="quarter" idx="11" hasCustomPrompt="1"/>
          </p:nvPr>
        </p:nvSpPr>
        <p:spPr>
          <a:xfrm>
            <a:off x="385011" y="365126"/>
            <a:ext cx="11421227" cy="6130924"/>
          </a:xfrm>
          <a:prstGeom prst="rect">
            <a:avLst/>
          </a:prstGeom>
          <a:solidFill>
            <a:schemeClr val="bg1">
              <a:alpha val="41000"/>
            </a:schemeClr>
          </a:solidFill>
        </p:spPr>
        <p:txBody>
          <a:bodyPr/>
          <a:lstStyle>
            <a:lvl1pPr marL="0" indent="0">
              <a:buFont typeface="Arial" panose="020B0604020202020204" pitchFamily="34" charset="0"/>
              <a:buNone/>
              <a:defRPr i="1">
                <a:solidFill>
                  <a:schemeClr val="accent6"/>
                </a:solidFill>
              </a:defRPr>
            </a:lvl1pPr>
          </a:lstStyle>
          <a:p>
            <a:r>
              <a:rPr lang="nb-NO"/>
              <a:t>Legg inn rolig illustrasjonsbilde her (pass på å flytte det bak teksten)</a:t>
            </a:r>
          </a:p>
        </p:txBody>
      </p:sp>
      <p:sp>
        <p:nvSpPr>
          <p:cNvPr id="2" name="Tittel 1">
            <a:extLst>
              <a:ext uri="{FF2B5EF4-FFF2-40B4-BE49-F238E27FC236}">
                <a16:creationId xmlns:a16="http://schemas.microsoft.com/office/drawing/2014/main" id="{0469A962-DA1A-DF45-AE9E-BC388A71F4FC}"/>
              </a:ext>
            </a:extLst>
          </p:cNvPr>
          <p:cNvSpPr>
            <a:spLocks noGrp="1"/>
          </p:cNvSpPr>
          <p:nvPr>
            <p:ph type="title" hasCustomPrompt="1"/>
          </p:nvPr>
        </p:nvSpPr>
        <p:spPr>
          <a:xfrm>
            <a:off x="4475163" y="3552825"/>
            <a:ext cx="7331075" cy="2174208"/>
          </a:xfrm>
          <a:solidFill>
            <a:schemeClr val="accent5">
              <a:alpha val="80000"/>
            </a:schemeClr>
          </a:solidFill>
        </p:spPr>
        <p:txBody>
          <a:bodyPr lIns="180000" rIns="180000" anchor="ctr"/>
          <a:lstStyle>
            <a:lvl1pPr>
              <a:defRPr b="0">
                <a:solidFill>
                  <a:schemeClr val="bg1"/>
                </a:solidFill>
              </a:defRPr>
            </a:lvl1pPr>
          </a:lstStyle>
          <a:p>
            <a:r>
              <a:rPr lang="nb-NO"/>
              <a:t>Klikk for å legge til tekst (kommentar, analyse, oppsummering)</a:t>
            </a:r>
          </a:p>
        </p:txBody>
      </p:sp>
      <p:sp>
        <p:nvSpPr>
          <p:cNvPr id="3" name="Plassholder for lysbildenummer 2">
            <a:extLst>
              <a:ext uri="{FF2B5EF4-FFF2-40B4-BE49-F238E27FC236}">
                <a16:creationId xmlns:a16="http://schemas.microsoft.com/office/drawing/2014/main" id="{355609A0-B200-4748-8F44-8A75FC4E97CD}"/>
              </a:ext>
            </a:extLst>
          </p:cNvPr>
          <p:cNvSpPr>
            <a:spLocks noGrp="1"/>
          </p:cNvSpPr>
          <p:nvPr>
            <p:ph type="sldNum" sz="quarter" idx="10"/>
          </p:nvPr>
        </p:nvSpPr>
        <p:spPr/>
        <p:txBody>
          <a:bodyPr/>
          <a:lstStyle/>
          <a:p>
            <a:fld id="{2A7D75EB-BD23-FF4F-80AE-955DA86030AC}" type="slidenum">
              <a:rPr lang="nb-NO" smtClean="0"/>
              <a:pPr/>
              <a:t>‹nr.›</a:t>
            </a:fld>
            <a:endParaRPr lang="nb-NO"/>
          </a:p>
        </p:txBody>
      </p:sp>
    </p:spTree>
    <p:extLst>
      <p:ext uri="{BB962C8B-B14F-4D97-AF65-F5344CB8AC3E}">
        <p14:creationId xmlns:p14="http://schemas.microsoft.com/office/powerpoint/2010/main" val="121526149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Visuell avbrekk bilde med tekst gul">
    <p:bg>
      <p:bgPr>
        <a:solidFill>
          <a:schemeClr val="accent3"/>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6E16B07D-027D-734C-A7A7-394355BC18CD}"/>
              </a:ext>
            </a:extLst>
          </p:cNvPr>
          <p:cNvSpPr>
            <a:spLocks noGrp="1"/>
          </p:cNvSpPr>
          <p:nvPr>
            <p:ph type="pic" sz="quarter" idx="11" hasCustomPrompt="1"/>
          </p:nvPr>
        </p:nvSpPr>
        <p:spPr>
          <a:xfrm>
            <a:off x="385011" y="365126"/>
            <a:ext cx="11421227" cy="6130924"/>
          </a:xfrm>
          <a:prstGeom prst="rect">
            <a:avLst/>
          </a:prstGeom>
          <a:solidFill>
            <a:schemeClr val="bg1">
              <a:alpha val="41000"/>
            </a:schemeClr>
          </a:solidFill>
        </p:spPr>
        <p:txBody>
          <a:bodyPr/>
          <a:lstStyle>
            <a:lvl1pPr marL="0" indent="0">
              <a:buFont typeface="Arial" panose="020B0604020202020204" pitchFamily="34" charset="0"/>
              <a:buNone/>
              <a:defRPr i="1">
                <a:solidFill>
                  <a:schemeClr val="accent6"/>
                </a:solidFill>
              </a:defRPr>
            </a:lvl1pPr>
          </a:lstStyle>
          <a:p>
            <a:r>
              <a:rPr lang="nb-NO"/>
              <a:t>Legg inn rolig illustrasjonsbilde her (pass på å flytte det bak teksten)</a:t>
            </a:r>
          </a:p>
        </p:txBody>
      </p:sp>
      <p:sp>
        <p:nvSpPr>
          <p:cNvPr id="2" name="Tittel 1">
            <a:extLst>
              <a:ext uri="{FF2B5EF4-FFF2-40B4-BE49-F238E27FC236}">
                <a16:creationId xmlns:a16="http://schemas.microsoft.com/office/drawing/2014/main" id="{0469A962-DA1A-DF45-AE9E-BC388A71F4FC}"/>
              </a:ext>
            </a:extLst>
          </p:cNvPr>
          <p:cNvSpPr>
            <a:spLocks noGrp="1"/>
          </p:cNvSpPr>
          <p:nvPr>
            <p:ph type="title" hasCustomPrompt="1"/>
          </p:nvPr>
        </p:nvSpPr>
        <p:spPr>
          <a:xfrm>
            <a:off x="4475163" y="3552825"/>
            <a:ext cx="7331075" cy="2174208"/>
          </a:xfrm>
          <a:solidFill>
            <a:schemeClr val="accent3">
              <a:alpha val="80000"/>
            </a:schemeClr>
          </a:solidFill>
        </p:spPr>
        <p:txBody>
          <a:bodyPr lIns="180000" rIns="180000" anchor="ctr"/>
          <a:lstStyle>
            <a:lvl1pPr>
              <a:defRPr b="0">
                <a:solidFill>
                  <a:schemeClr val="accent6"/>
                </a:solidFill>
              </a:defRPr>
            </a:lvl1pPr>
          </a:lstStyle>
          <a:p>
            <a:r>
              <a:rPr lang="nb-NO"/>
              <a:t>Klikk for å legge til tekst (kommentar, analyse, oppsummering)</a:t>
            </a:r>
          </a:p>
        </p:txBody>
      </p:sp>
      <p:sp>
        <p:nvSpPr>
          <p:cNvPr id="3" name="Plassholder for lysbildenummer 2">
            <a:extLst>
              <a:ext uri="{FF2B5EF4-FFF2-40B4-BE49-F238E27FC236}">
                <a16:creationId xmlns:a16="http://schemas.microsoft.com/office/drawing/2014/main" id="{355609A0-B200-4748-8F44-8A75FC4E97CD}"/>
              </a:ext>
            </a:extLst>
          </p:cNvPr>
          <p:cNvSpPr>
            <a:spLocks noGrp="1"/>
          </p:cNvSpPr>
          <p:nvPr>
            <p:ph type="sldNum" sz="quarter" idx="10"/>
          </p:nvPr>
        </p:nvSpPr>
        <p:spPr/>
        <p:txBody>
          <a:bodyPr/>
          <a:lstStyle/>
          <a:p>
            <a:fld id="{2A7D75EB-BD23-FF4F-80AE-955DA86030AC}" type="slidenum">
              <a:rPr lang="nb-NO" smtClean="0"/>
              <a:pPr/>
              <a:t>‹nr.›</a:t>
            </a:fld>
            <a:endParaRPr lang="nb-NO"/>
          </a:p>
        </p:txBody>
      </p:sp>
    </p:spTree>
    <p:extLst>
      <p:ext uri="{BB962C8B-B14F-4D97-AF65-F5344CB8AC3E}">
        <p14:creationId xmlns:p14="http://schemas.microsoft.com/office/powerpoint/2010/main" val="265195261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Innhold med ramme grønn">
    <p:bg>
      <p:bgPr>
        <a:solidFill>
          <a:schemeClr val="accent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 name="Tittel 1">
            <a:extLst>
              <a:ext uri="{FF2B5EF4-FFF2-40B4-BE49-F238E27FC236}">
                <a16:creationId xmlns:a16="http://schemas.microsoft.com/office/drawing/2014/main" id="{F772C2ED-39C4-B244-8858-53BCA0AA5105}"/>
              </a:ext>
            </a:extLst>
          </p:cNvPr>
          <p:cNvSpPr>
            <a:spLocks noGrp="1"/>
          </p:cNvSpPr>
          <p:nvPr>
            <p:ph type="title"/>
          </p:nvPr>
        </p:nvSpPr>
        <p:spPr>
          <a:xfrm>
            <a:off x="803275" y="394448"/>
            <a:ext cx="10585449" cy="794584"/>
          </a:xfrm>
        </p:spPr>
        <p:txBody>
          <a:bodyPr/>
          <a:lstStyle>
            <a:lvl1pPr>
              <a:defRPr>
                <a:solidFill>
                  <a:schemeClr val="accent2"/>
                </a:solidFill>
              </a:defRPr>
            </a:lvl1pPr>
          </a:lstStyle>
          <a:p>
            <a:r>
              <a:rPr lang="nb-NO"/>
              <a:t>Klikk for å redigere tittelstil</a:t>
            </a:r>
          </a:p>
        </p:txBody>
      </p:sp>
      <p:sp>
        <p:nvSpPr>
          <p:cNvPr id="5" name="Plassholder for innhold 4">
            <a:extLst>
              <a:ext uri="{FF2B5EF4-FFF2-40B4-BE49-F238E27FC236}">
                <a16:creationId xmlns:a16="http://schemas.microsoft.com/office/drawing/2014/main" id="{8819F5AA-D3A4-8149-9F42-68686FF1101D}"/>
              </a:ext>
            </a:extLst>
          </p:cNvPr>
          <p:cNvSpPr>
            <a:spLocks noGrp="1"/>
          </p:cNvSpPr>
          <p:nvPr>
            <p:ph sz="quarter" idx="10"/>
          </p:nvPr>
        </p:nvSpPr>
        <p:spPr>
          <a:xfrm>
            <a:off x="803275" y="1557338"/>
            <a:ext cx="10585449" cy="4466944"/>
          </a:xfrm>
          <a:prstGeom prst="rect">
            <a:avLst/>
          </a:prstGeom>
        </p:spPr>
        <p:txBody>
          <a:bodyPr/>
          <a:lstStyle>
            <a:lvl1pPr marL="407988" indent="-396875">
              <a:tabLst/>
              <a:defRPr>
                <a:solidFill>
                  <a:schemeClr val="accent6"/>
                </a:solidFill>
              </a:defRPr>
            </a:lvl1pPr>
            <a:lvl2pPr marL="457200" indent="0">
              <a:buNone/>
              <a:defRPr/>
            </a:lvl2pPr>
          </a:lstStyle>
          <a:p>
            <a:pPr lvl="0"/>
            <a:r>
              <a:rPr lang="nb-NO"/>
              <a:t>Klikk for å redigere tekststiler i malen</a:t>
            </a:r>
          </a:p>
        </p:txBody>
      </p:sp>
    </p:spTree>
    <p:extLst>
      <p:ext uri="{BB962C8B-B14F-4D97-AF65-F5344CB8AC3E}">
        <p14:creationId xmlns:p14="http://schemas.microsoft.com/office/powerpoint/2010/main" val="44154015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Innhold med ramme rød">
    <p:bg>
      <p:bgPr>
        <a:solidFill>
          <a:schemeClr val="accent5"/>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14" name="Tittel 1">
            <a:extLst>
              <a:ext uri="{FF2B5EF4-FFF2-40B4-BE49-F238E27FC236}">
                <a16:creationId xmlns:a16="http://schemas.microsoft.com/office/drawing/2014/main" id="{56F368FE-E7BC-244E-8C11-83588DFBF96B}"/>
              </a:ext>
            </a:extLst>
          </p:cNvPr>
          <p:cNvSpPr>
            <a:spLocks noGrp="1"/>
          </p:cNvSpPr>
          <p:nvPr>
            <p:ph type="title"/>
          </p:nvPr>
        </p:nvSpPr>
        <p:spPr>
          <a:xfrm>
            <a:off x="803275" y="394448"/>
            <a:ext cx="10585449" cy="794584"/>
          </a:xfrm>
        </p:spPr>
        <p:txBody>
          <a:bodyPr/>
          <a:lstStyle>
            <a:lvl1pPr>
              <a:defRPr>
                <a:solidFill>
                  <a:schemeClr val="accent2"/>
                </a:solidFill>
              </a:defRPr>
            </a:lvl1pPr>
          </a:lstStyle>
          <a:p>
            <a:r>
              <a:rPr lang="nb-NO"/>
              <a:t>Klikk for å redigere tittelstil</a:t>
            </a:r>
          </a:p>
        </p:txBody>
      </p:sp>
      <p:sp>
        <p:nvSpPr>
          <p:cNvPr id="15" name="Plassholder for innhold 4">
            <a:extLst>
              <a:ext uri="{FF2B5EF4-FFF2-40B4-BE49-F238E27FC236}">
                <a16:creationId xmlns:a16="http://schemas.microsoft.com/office/drawing/2014/main" id="{F43FC6C3-754A-C041-92E5-BA91DFE4AE17}"/>
              </a:ext>
            </a:extLst>
          </p:cNvPr>
          <p:cNvSpPr>
            <a:spLocks noGrp="1"/>
          </p:cNvSpPr>
          <p:nvPr>
            <p:ph sz="quarter" idx="10"/>
          </p:nvPr>
        </p:nvSpPr>
        <p:spPr>
          <a:xfrm>
            <a:off x="803275" y="1557338"/>
            <a:ext cx="10585449" cy="4466944"/>
          </a:xfrm>
          <a:prstGeom prst="rect">
            <a:avLst/>
          </a:prstGeom>
        </p:spPr>
        <p:txBody>
          <a:bodyPr/>
          <a:lstStyle>
            <a:lvl1pPr marL="407988" indent="-396875">
              <a:tabLst/>
              <a:defRPr>
                <a:solidFill>
                  <a:schemeClr val="accent6"/>
                </a:solidFill>
              </a:defRPr>
            </a:lvl1pPr>
          </a:lstStyle>
          <a:p>
            <a:pPr lvl="0"/>
            <a:r>
              <a:rPr lang="nb-NO"/>
              <a:t>Klikk for å redigere tekststiler i malen</a:t>
            </a:r>
          </a:p>
        </p:txBody>
      </p:sp>
    </p:spTree>
    <p:extLst>
      <p:ext uri="{BB962C8B-B14F-4D97-AF65-F5344CB8AC3E}">
        <p14:creationId xmlns:p14="http://schemas.microsoft.com/office/powerpoint/2010/main" val="269040754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nnhold med ramme blå">
    <p:bg>
      <p:bgPr>
        <a:solidFill>
          <a:schemeClr val="accent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9" name="Tittel 1">
            <a:extLst>
              <a:ext uri="{FF2B5EF4-FFF2-40B4-BE49-F238E27FC236}">
                <a16:creationId xmlns:a16="http://schemas.microsoft.com/office/drawing/2014/main" id="{7865AAD0-A686-FB4A-897D-A5D8E30BFA76}"/>
              </a:ext>
            </a:extLst>
          </p:cNvPr>
          <p:cNvSpPr>
            <a:spLocks noGrp="1"/>
          </p:cNvSpPr>
          <p:nvPr>
            <p:ph type="title"/>
          </p:nvPr>
        </p:nvSpPr>
        <p:spPr>
          <a:xfrm>
            <a:off x="803275" y="394448"/>
            <a:ext cx="10585449" cy="794584"/>
          </a:xfrm>
        </p:spPr>
        <p:txBody>
          <a:bodyPr/>
          <a:lstStyle>
            <a:lvl1pPr>
              <a:defRPr>
                <a:solidFill>
                  <a:schemeClr val="accent2"/>
                </a:solidFill>
              </a:defRPr>
            </a:lvl1pPr>
          </a:lstStyle>
          <a:p>
            <a:r>
              <a:rPr lang="nb-NO"/>
              <a:t>Klikk for å redigere tittelstil</a:t>
            </a:r>
          </a:p>
        </p:txBody>
      </p:sp>
      <p:sp>
        <p:nvSpPr>
          <p:cNvPr id="10" name="Plassholder for innhold 4">
            <a:extLst>
              <a:ext uri="{FF2B5EF4-FFF2-40B4-BE49-F238E27FC236}">
                <a16:creationId xmlns:a16="http://schemas.microsoft.com/office/drawing/2014/main" id="{07CA7001-06FB-B84E-A38F-B0B8672B3715}"/>
              </a:ext>
            </a:extLst>
          </p:cNvPr>
          <p:cNvSpPr>
            <a:spLocks noGrp="1"/>
          </p:cNvSpPr>
          <p:nvPr>
            <p:ph sz="quarter" idx="10"/>
          </p:nvPr>
        </p:nvSpPr>
        <p:spPr>
          <a:xfrm>
            <a:off x="803275" y="1557338"/>
            <a:ext cx="10585449" cy="4466944"/>
          </a:xfrm>
          <a:prstGeom prst="rect">
            <a:avLst/>
          </a:prstGeom>
        </p:spPr>
        <p:txBody>
          <a:bodyPr/>
          <a:lstStyle>
            <a:lvl1pPr marL="407988" indent="-396875">
              <a:tabLst/>
              <a:defRPr>
                <a:solidFill>
                  <a:schemeClr val="accent6"/>
                </a:solidFill>
              </a:defRPr>
            </a:lvl1pPr>
          </a:lstStyle>
          <a:p>
            <a:pPr lvl="0"/>
            <a:r>
              <a:rPr lang="nb-NO"/>
              <a:t>Klikk for å redigere tekststiler i malen</a:t>
            </a:r>
          </a:p>
        </p:txBody>
      </p:sp>
    </p:spTree>
    <p:extLst>
      <p:ext uri="{BB962C8B-B14F-4D97-AF65-F5344CB8AC3E}">
        <p14:creationId xmlns:p14="http://schemas.microsoft.com/office/powerpoint/2010/main" val="65807301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Innhold med ramme gul">
    <p:bg>
      <p:bgPr>
        <a:solidFill>
          <a:schemeClr val="accent4"/>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9" name="Tittel 1">
            <a:extLst>
              <a:ext uri="{FF2B5EF4-FFF2-40B4-BE49-F238E27FC236}">
                <a16:creationId xmlns:a16="http://schemas.microsoft.com/office/drawing/2014/main" id="{64D1DE54-A6E5-124A-841A-04212D769508}"/>
              </a:ext>
            </a:extLst>
          </p:cNvPr>
          <p:cNvSpPr>
            <a:spLocks noGrp="1"/>
          </p:cNvSpPr>
          <p:nvPr>
            <p:ph type="title"/>
          </p:nvPr>
        </p:nvSpPr>
        <p:spPr>
          <a:xfrm>
            <a:off x="803275" y="394448"/>
            <a:ext cx="10585449" cy="794584"/>
          </a:xfrm>
        </p:spPr>
        <p:txBody>
          <a:bodyPr/>
          <a:lstStyle>
            <a:lvl1pPr>
              <a:defRPr>
                <a:solidFill>
                  <a:schemeClr val="accent2"/>
                </a:solidFill>
              </a:defRPr>
            </a:lvl1pPr>
          </a:lstStyle>
          <a:p>
            <a:r>
              <a:rPr lang="nb-NO"/>
              <a:t>Klikk for å redigere tittelstil</a:t>
            </a:r>
          </a:p>
        </p:txBody>
      </p:sp>
      <p:sp>
        <p:nvSpPr>
          <p:cNvPr id="10" name="Plassholder for innhold 4">
            <a:extLst>
              <a:ext uri="{FF2B5EF4-FFF2-40B4-BE49-F238E27FC236}">
                <a16:creationId xmlns:a16="http://schemas.microsoft.com/office/drawing/2014/main" id="{5027B73A-8175-194C-9DCE-F3672B82DEDF}"/>
              </a:ext>
            </a:extLst>
          </p:cNvPr>
          <p:cNvSpPr>
            <a:spLocks noGrp="1"/>
          </p:cNvSpPr>
          <p:nvPr>
            <p:ph sz="quarter" idx="10"/>
          </p:nvPr>
        </p:nvSpPr>
        <p:spPr>
          <a:xfrm>
            <a:off x="803275" y="1557338"/>
            <a:ext cx="10585449" cy="4466944"/>
          </a:xfrm>
          <a:prstGeom prst="rect">
            <a:avLst/>
          </a:prstGeom>
        </p:spPr>
        <p:txBody>
          <a:bodyPr/>
          <a:lstStyle>
            <a:lvl1pPr marL="407988" indent="-396875">
              <a:tabLst/>
              <a:defRPr>
                <a:solidFill>
                  <a:schemeClr val="accent6"/>
                </a:solidFill>
              </a:defRPr>
            </a:lvl1pPr>
          </a:lstStyle>
          <a:p>
            <a:pPr lvl="0"/>
            <a:r>
              <a:rPr lang="nb-NO"/>
              <a:t>Klikk for å redigere tekststiler i malen</a:t>
            </a:r>
          </a:p>
        </p:txBody>
      </p:sp>
    </p:spTree>
    <p:extLst>
      <p:ext uri="{BB962C8B-B14F-4D97-AF65-F5344CB8AC3E}">
        <p14:creationId xmlns:p14="http://schemas.microsoft.com/office/powerpoint/2010/main" val="306226428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ørkegrå">
    <p:bg>
      <p:bgPr>
        <a:solidFill>
          <a:schemeClr val="accent6"/>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827451" y="3626068"/>
            <a:ext cx="6866809" cy="1397877"/>
          </a:xfrm>
        </p:spPr>
        <p:txBody>
          <a:bodyPr anchor="b">
            <a:normAutofit/>
          </a:bodyPr>
          <a:lstStyle>
            <a:lvl1pPr algn="l">
              <a:defRPr sz="4000">
                <a:solidFill>
                  <a:schemeClr val="accent3"/>
                </a:solidFill>
              </a:defRPr>
            </a:lvl1pPr>
          </a:lstStyle>
          <a:p>
            <a:r>
              <a:rPr lang="nb-NO"/>
              <a:t>TITTEL PÅ RAPPORT (BRUK KUN STORE BOKSTAVER)</a:t>
            </a:r>
          </a:p>
        </p:txBody>
      </p:sp>
      <p:sp>
        <p:nvSpPr>
          <p:cNvPr id="3" name="Undertittel 2"/>
          <p:cNvSpPr>
            <a:spLocks noGrp="1"/>
          </p:cNvSpPr>
          <p:nvPr>
            <p:ph type="subTitle" idx="1"/>
          </p:nvPr>
        </p:nvSpPr>
        <p:spPr>
          <a:xfrm>
            <a:off x="827451" y="5023945"/>
            <a:ext cx="6866809" cy="833328"/>
          </a:xfrm>
          <a:prstGeom prst="rect">
            <a:avLst/>
          </a:prstGeom>
        </p:spPr>
        <p:txBody>
          <a:bodyPr/>
          <a:lstStyle>
            <a:lvl1pPr marL="0" indent="0" algn="l">
              <a:buNone/>
              <a:defRPr sz="2400">
                <a:solidFill>
                  <a:schemeClr val="bg1"/>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pic>
        <p:nvPicPr>
          <p:cNvPr id="4" name="Bilde 3">
            <a:extLst>
              <a:ext uri="{FF2B5EF4-FFF2-40B4-BE49-F238E27FC236}">
                <a16:creationId xmlns:a16="http://schemas.microsoft.com/office/drawing/2014/main" id="{43463611-1F7E-4B99-B204-0D3CF948EEF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
        <p:nvSpPr>
          <p:cNvPr id="7" name="Plassholder for tekst 6">
            <a:extLst>
              <a:ext uri="{FF2B5EF4-FFF2-40B4-BE49-F238E27FC236}">
                <a16:creationId xmlns:a16="http://schemas.microsoft.com/office/drawing/2014/main" id="{742DA91D-C825-9741-B5A5-995E5BA8B2AE}"/>
              </a:ext>
            </a:extLst>
          </p:cNvPr>
          <p:cNvSpPr>
            <a:spLocks noGrp="1"/>
          </p:cNvSpPr>
          <p:nvPr>
            <p:ph type="body" sz="quarter" idx="10" hasCustomPrompt="1"/>
          </p:nvPr>
        </p:nvSpPr>
        <p:spPr>
          <a:xfrm>
            <a:off x="817210" y="6046424"/>
            <a:ext cx="6877050" cy="385763"/>
          </a:xfrm>
          <a:prstGeom prst="rect">
            <a:avLst/>
          </a:prstGeom>
        </p:spPr>
        <p:txBody>
          <a:bodyPr>
            <a:normAutofit/>
          </a:bodyPr>
          <a:lstStyle>
            <a:lvl1pPr marL="0" indent="0">
              <a:buNone/>
              <a:defRPr lang="nb-NO" sz="1200" kern="1200" smtClean="0">
                <a:solidFill>
                  <a:schemeClr val="bg1"/>
                </a:solidFill>
                <a:ea typeface="Century Gothic" charset="0"/>
                <a:cs typeface="Century Gothic" charset="0"/>
              </a:defRPr>
            </a:lvl1pPr>
          </a:lstStyle>
          <a:p>
            <a:pPr lvl="0"/>
            <a:r>
              <a:rPr lang="nb-NO" sz="1200"/>
              <a:t>Ditt navn </a:t>
            </a:r>
            <a:r>
              <a:rPr lang="nb-NO" sz="1200" kern="1200">
                <a:solidFill>
                  <a:schemeClr val="accent6"/>
                </a:solidFill>
                <a:latin typeface="+mn-lt"/>
              </a:rPr>
              <a:t>// </a:t>
            </a:r>
            <a:r>
              <a:rPr lang="nb-NO" sz="1200" kern="1200">
                <a:solidFill>
                  <a:schemeClr val="accent6"/>
                </a:solidFill>
                <a:latin typeface="+mn-lt"/>
                <a:ea typeface="Century Gothic" charset="0"/>
                <a:cs typeface="Century Gothic" charset="0"/>
              </a:rPr>
              <a:t>mailadresse // dato for rapport</a:t>
            </a:r>
            <a:endParaRPr lang="nb-NO"/>
          </a:p>
        </p:txBody>
      </p:sp>
    </p:spTree>
    <p:extLst>
      <p:ext uri="{BB962C8B-B14F-4D97-AF65-F5344CB8AC3E}">
        <p14:creationId xmlns:p14="http://schemas.microsoft.com/office/powerpoint/2010/main" val="249067712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nnhold med ramme oransje">
    <p:bg>
      <p:bgPr>
        <a:solidFill>
          <a:srgbClr val="F26649"/>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9" name="Tittel 1">
            <a:extLst>
              <a:ext uri="{FF2B5EF4-FFF2-40B4-BE49-F238E27FC236}">
                <a16:creationId xmlns:a16="http://schemas.microsoft.com/office/drawing/2014/main" id="{044A10E5-5A1F-5942-BAFB-3B5533DC6A3E}"/>
              </a:ext>
            </a:extLst>
          </p:cNvPr>
          <p:cNvSpPr>
            <a:spLocks noGrp="1"/>
          </p:cNvSpPr>
          <p:nvPr>
            <p:ph type="title"/>
          </p:nvPr>
        </p:nvSpPr>
        <p:spPr>
          <a:xfrm>
            <a:off x="803275" y="394448"/>
            <a:ext cx="10585449" cy="794584"/>
          </a:xfrm>
        </p:spPr>
        <p:txBody>
          <a:bodyPr/>
          <a:lstStyle>
            <a:lvl1pPr>
              <a:defRPr>
                <a:solidFill>
                  <a:schemeClr val="accent2"/>
                </a:solidFill>
              </a:defRPr>
            </a:lvl1pPr>
          </a:lstStyle>
          <a:p>
            <a:r>
              <a:rPr lang="nb-NO"/>
              <a:t>Klikk for å redigere tittelstil</a:t>
            </a:r>
          </a:p>
        </p:txBody>
      </p:sp>
      <p:sp>
        <p:nvSpPr>
          <p:cNvPr id="10" name="Plassholder for innhold 4">
            <a:extLst>
              <a:ext uri="{FF2B5EF4-FFF2-40B4-BE49-F238E27FC236}">
                <a16:creationId xmlns:a16="http://schemas.microsoft.com/office/drawing/2014/main" id="{B87E5FAC-CF55-7643-95E0-4C1FD525AC46}"/>
              </a:ext>
            </a:extLst>
          </p:cNvPr>
          <p:cNvSpPr>
            <a:spLocks noGrp="1"/>
          </p:cNvSpPr>
          <p:nvPr>
            <p:ph sz="quarter" idx="10"/>
          </p:nvPr>
        </p:nvSpPr>
        <p:spPr>
          <a:xfrm>
            <a:off x="803275" y="1557338"/>
            <a:ext cx="10585449" cy="4466944"/>
          </a:xfrm>
          <a:prstGeom prst="rect">
            <a:avLst/>
          </a:prstGeom>
        </p:spPr>
        <p:txBody>
          <a:bodyPr/>
          <a:lstStyle>
            <a:lvl1pPr marL="407988" indent="-396875">
              <a:tabLst/>
              <a:defRPr>
                <a:solidFill>
                  <a:schemeClr val="accent6"/>
                </a:solidFill>
              </a:defRPr>
            </a:lvl1pPr>
          </a:lstStyle>
          <a:p>
            <a:pPr lvl="0"/>
            <a:r>
              <a:rPr lang="nb-NO"/>
              <a:t>Klikk for å redigere tekststiler i malen</a:t>
            </a:r>
          </a:p>
        </p:txBody>
      </p:sp>
    </p:spTree>
    <p:extLst>
      <p:ext uri="{BB962C8B-B14F-4D97-AF65-F5344CB8AC3E}">
        <p14:creationId xmlns:p14="http://schemas.microsoft.com/office/powerpoint/2010/main" val="393970042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Innhold med ramme mørkegrå">
    <p:bg>
      <p:bgPr>
        <a:solidFill>
          <a:schemeClr val="accent6"/>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8C1937-A7DB-024F-BADA-39C20AC9520C}"/>
              </a:ext>
            </a:extLst>
          </p:cNvPr>
          <p:cNvSpPr/>
          <p:nvPr userDrawn="1"/>
        </p:nvSpPr>
        <p:spPr>
          <a:xfrm>
            <a:off x="205740" y="194310"/>
            <a:ext cx="11750040" cy="642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9" name="Tittel 1">
            <a:extLst>
              <a:ext uri="{FF2B5EF4-FFF2-40B4-BE49-F238E27FC236}">
                <a16:creationId xmlns:a16="http://schemas.microsoft.com/office/drawing/2014/main" id="{164CCAC7-9424-A54D-9EF0-BD103A7AF278}"/>
              </a:ext>
            </a:extLst>
          </p:cNvPr>
          <p:cNvSpPr>
            <a:spLocks noGrp="1"/>
          </p:cNvSpPr>
          <p:nvPr>
            <p:ph type="title"/>
          </p:nvPr>
        </p:nvSpPr>
        <p:spPr>
          <a:xfrm>
            <a:off x="803275" y="394448"/>
            <a:ext cx="10585449" cy="794584"/>
          </a:xfrm>
        </p:spPr>
        <p:txBody>
          <a:bodyPr/>
          <a:lstStyle>
            <a:lvl1pPr>
              <a:defRPr>
                <a:solidFill>
                  <a:schemeClr val="accent2"/>
                </a:solidFill>
              </a:defRPr>
            </a:lvl1pPr>
          </a:lstStyle>
          <a:p>
            <a:r>
              <a:rPr lang="nb-NO"/>
              <a:t>Klikk for å redigere tittelstil</a:t>
            </a:r>
          </a:p>
        </p:txBody>
      </p:sp>
      <p:sp>
        <p:nvSpPr>
          <p:cNvPr id="10" name="Plassholder for innhold 4">
            <a:extLst>
              <a:ext uri="{FF2B5EF4-FFF2-40B4-BE49-F238E27FC236}">
                <a16:creationId xmlns:a16="http://schemas.microsoft.com/office/drawing/2014/main" id="{20F2D3E2-2BD3-EC4D-B981-78A29DFA24EC}"/>
              </a:ext>
            </a:extLst>
          </p:cNvPr>
          <p:cNvSpPr>
            <a:spLocks noGrp="1"/>
          </p:cNvSpPr>
          <p:nvPr>
            <p:ph sz="quarter" idx="10"/>
          </p:nvPr>
        </p:nvSpPr>
        <p:spPr>
          <a:xfrm>
            <a:off x="803275" y="1557338"/>
            <a:ext cx="10585449" cy="4466944"/>
          </a:xfrm>
          <a:prstGeom prst="rect">
            <a:avLst/>
          </a:prstGeom>
        </p:spPr>
        <p:txBody>
          <a:bodyPr/>
          <a:lstStyle>
            <a:lvl1pPr marL="407988" indent="-396875">
              <a:tabLst/>
              <a:defRPr>
                <a:solidFill>
                  <a:schemeClr val="accent6"/>
                </a:solidFill>
              </a:defRPr>
            </a:lvl1pPr>
            <a:lvl2pPr marL="457200" indent="0">
              <a:buNone/>
              <a:defRPr/>
            </a:lvl2pPr>
          </a:lstStyle>
          <a:p>
            <a:pPr lvl="0"/>
            <a:r>
              <a:rPr lang="nb-NO"/>
              <a:t>Klikk for å redigere tekststiler i malen</a:t>
            </a:r>
          </a:p>
        </p:txBody>
      </p:sp>
    </p:spTree>
    <p:extLst>
      <p:ext uri="{BB962C8B-B14F-4D97-AF65-F5344CB8AC3E}">
        <p14:creationId xmlns:p14="http://schemas.microsoft.com/office/powerpoint/2010/main" val="229924452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akside rapport_oransj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1995C21-C1E0-DA4E-8059-B767A6754C91}"/>
              </a:ext>
            </a:extLst>
          </p:cNvPr>
          <p:cNvSpPr/>
          <p:nvPr userDrawn="1"/>
        </p:nvSpPr>
        <p:spPr>
          <a:xfrm>
            <a:off x="319314" y="275772"/>
            <a:ext cx="11553371" cy="6292192"/>
          </a:xfrm>
          <a:prstGeom prst="rect">
            <a:avLst/>
          </a:prstGeom>
          <a:solidFill>
            <a:srgbClr val="F266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6" name="Friform 25">
            <a:extLst>
              <a:ext uri="{FF2B5EF4-FFF2-40B4-BE49-F238E27FC236}">
                <a16:creationId xmlns:a16="http://schemas.microsoft.com/office/drawing/2014/main" id="{6C3E79E4-59D6-3F43-DCA7-28A924493ACF}"/>
              </a:ext>
            </a:extLst>
          </p:cNvPr>
          <p:cNvSpPr/>
          <p:nvPr userDrawn="1"/>
        </p:nvSpPr>
        <p:spPr>
          <a:xfrm>
            <a:off x="-3819850" y="-868799"/>
            <a:ext cx="8653550" cy="7388352"/>
          </a:xfrm>
          <a:custGeom>
            <a:avLst/>
            <a:gdLst>
              <a:gd name="connsiteX0" fmla="*/ 6509318 w 8182317"/>
              <a:gd name="connsiteY0" fmla="*/ 165850 h 6986016"/>
              <a:gd name="connsiteX1" fmla="*/ 8182317 w 8182317"/>
              <a:gd name="connsiteY1" fmla="*/ 1838849 h 6986016"/>
              <a:gd name="connsiteX2" fmla="*/ 7006817 w 8182317"/>
              <a:gd name="connsiteY2" fmla="*/ 3436633 h 6986016"/>
              <a:gd name="connsiteX3" fmla="*/ 6984734 w 8182317"/>
              <a:gd name="connsiteY3" fmla="*/ 3442311 h 6986016"/>
              <a:gd name="connsiteX4" fmla="*/ 6981471 w 8182317"/>
              <a:gd name="connsiteY4" fmla="*/ 3313258 h 6986016"/>
              <a:gd name="connsiteX5" fmla="*/ 5445982 w 8182317"/>
              <a:gd name="connsiteY5" fmla="*/ 596551 h 6986016"/>
              <a:gd name="connsiteX6" fmla="*/ 5413379 w 8182317"/>
              <a:gd name="connsiteY6" fmla="*/ 576744 h 6986016"/>
              <a:gd name="connsiteX7" fmla="*/ 5445135 w 8182317"/>
              <a:gd name="connsiteY7" fmla="*/ 547882 h 6986016"/>
              <a:gd name="connsiteX8" fmla="*/ 6509318 w 8182317"/>
              <a:gd name="connsiteY8" fmla="*/ 165850 h 6986016"/>
              <a:gd name="connsiteX9" fmla="*/ 3493008 w 8182317"/>
              <a:gd name="connsiteY9" fmla="*/ 0 h 6986016"/>
              <a:gd name="connsiteX10" fmla="*/ 5157983 w 8182317"/>
              <a:gd name="connsiteY10" fmla="*/ 421587 h 6986016"/>
              <a:gd name="connsiteX11" fmla="*/ 5413379 w 8182317"/>
              <a:gd name="connsiteY11" fmla="*/ 576744 h 6986016"/>
              <a:gd name="connsiteX12" fmla="*/ 5326329 w 8182317"/>
              <a:gd name="connsiteY12" fmla="*/ 655860 h 6986016"/>
              <a:gd name="connsiteX13" fmla="*/ 4836319 w 8182317"/>
              <a:gd name="connsiteY13" fmla="*/ 1838849 h 6986016"/>
              <a:gd name="connsiteX14" fmla="*/ 6509318 w 8182317"/>
              <a:gd name="connsiteY14" fmla="*/ 3511848 h 6986016"/>
              <a:gd name="connsiteX15" fmla="*/ 6846486 w 8182317"/>
              <a:gd name="connsiteY15" fmla="*/ 3477859 h 6986016"/>
              <a:gd name="connsiteX16" fmla="*/ 6984734 w 8182317"/>
              <a:gd name="connsiteY16" fmla="*/ 3442311 h 6986016"/>
              <a:gd name="connsiteX17" fmla="*/ 6986016 w 8182317"/>
              <a:gd name="connsiteY17" fmla="*/ 3493008 h 6986016"/>
              <a:gd name="connsiteX18" fmla="*/ 3493008 w 8182317"/>
              <a:gd name="connsiteY18" fmla="*/ 6986016 h 6986016"/>
              <a:gd name="connsiteX19" fmla="*/ 0 w 8182317"/>
              <a:gd name="connsiteY19" fmla="*/ 3493008 h 6986016"/>
              <a:gd name="connsiteX20" fmla="*/ 3493008 w 8182317"/>
              <a:gd name="connsiteY20" fmla="*/ 0 h 69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317" h="6986016">
                <a:moveTo>
                  <a:pt x="6509318" y="165850"/>
                </a:moveTo>
                <a:cubicBezTo>
                  <a:pt x="7433290" y="165850"/>
                  <a:pt x="8182317" y="914877"/>
                  <a:pt x="8182317" y="1838849"/>
                </a:cubicBezTo>
                <a:cubicBezTo>
                  <a:pt x="8182317" y="2589576"/>
                  <a:pt x="7687842" y="3224813"/>
                  <a:pt x="7006817" y="3436633"/>
                </a:cubicBezTo>
                <a:lnTo>
                  <a:pt x="6984734" y="3442311"/>
                </a:lnTo>
                <a:lnTo>
                  <a:pt x="6981471" y="3313258"/>
                </a:lnTo>
                <a:cubicBezTo>
                  <a:pt x="6924132" y="2182084"/>
                  <a:pt x="6328671" y="1192884"/>
                  <a:pt x="5445982" y="596551"/>
                </a:cubicBezTo>
                <a:lnTo>
                  <a:pt x="5413379" y="576744"/>
                </a:lnTo>
                <a:lnTo>
                  <a:pt x="5445135" y="547882"/>
                </a:lnTo>
                <a:cubicBezTo>
                  <a:pt x="5734328" y="309219"/>
                  <a:pt x="6105080" y="165850"/>
                  <a:pt x="6509318" y="165850"/>
                </a:cubicBezTo>
                <a:close/>
                <a:moveTo>
                  <a:pt x="3493008" y="0"/>
                </a:moveTo>
                <a:cubicBezTo>
                  <a:pt x="4095863" y="0"/>
                  <a:pt x="4663047" y="152722"/>
                  <a:pt x="5157983" y="421587"/>
                </a:cubicBezTo>
                <a:lnTo>
                  <a:pt x="5413379" y="576744"/>
                </a:lnTo>
                <a:lnTo>
                  <a:pt x="5326329" y="655860"/>
                </a:lnTo>
                <a:cubicBezTo>
                  <a:pt x="5023576" y="958613"/>
                  <a:pt x="4836319" y="1376863"/>
                  <a:pt x="4836319" y="1838849"/>
                </a:cubicBezTo>
                <a:cubicBezTo>
                  <a:pt x="4836319" y="2762821"/>
                  <a:pt x="5585346" y="3511848"/>
                  <a:pt x="6509318" y="3511848"/>
                </a:cubicBezTo>
                <a:cubicBezTo>
                  <a:pt x="6624815" y="3511848"/>
                  <a:pt x="6737578" y="3500145"/>
                  <a:pt x="6846486" y="3477859"/>
                </a:cubicBezTo>
                <a:lnTo>
                  <a:pt x="6984734" y="3442311"/>
                </a:lnTo>
                <a:lnTo>
                  <a:pt x="6986016" y="3493008"/>
                </a:lnTo>
                <a:cubicBezTo>
                  <a:pt x="6986016" y="5422143"/>
                  <a:pt x="5422143" y="6986016"/>
                  <a:pt x="3493008" y="6986016"/>
                </a:cubicBezTo>
                <a:cubicBezTo>
                  <a:pt x="1563873" y="6986016"/>
                  <a:pt x="0" y="5422143"/>
                  <a:pt x="0" y="3493008"/>
                </a:cubicBezTo>
                <a:cubicBezTo>
                  <a:pt x="0" y="1563873"/>
                  <a:pt x="1563873" y="0"/>
                  <a:pt x="3493008" y="0"/>
                </a:cubicBezTo>
                <a:close/>
              </a:path>
            </a:pathLst>
          </a:custGeom>
          <a:solidFill>
            <a:schemeClr val="tx2">
              <a:lumMod val="20000"/>
              <a:lumOff val="80000"/>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27" name="Ellipse 26">
            <a:extLst>
              <a:ext uri="{FF2B5EF4-FFF2-40B4-BE49-F238E27FC236}">
                <a16:creationId xmlns:a16="http://schemas.microsoft.com/office/drawing/2014/main" id="{6E599A30-CAE0-19BC-0B42-FAB584F21BFF}"/>
              </a:ext>
            </a:extLst>
          </p:cNvPr>
          <p:cNvSpPr/>
          <p:nvPr userDrawn="1"/>
        </p:nvSpPr>
        <p:spPr>
          <a:xfrm>
            <a:off x="9227230" y="2825377"/>
            <a:ext cx="1051269" cy="1051269"/>
          </a:xfrm>
          <a:prstGeom prst="ellipse">
            <a:avLst/>
          </a:prstGeom>
          <a:solidFill>
            <a:schemeClr val="tx2">
              <a:lumMod val="20000"/>
              <a:lumOff val="80000"/>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Friform 29">
            <a:extLst>
              <a:ext uri="{FF2B5EF4-FFF2-40B4-BE49-F238E27FC236}">
                <a16:creationId xmlns:a16="http://schemas.microsoft.com/office/drawing/2014/main" id="{929EEF33-A17E-6043-6E0A-AE7DC72943B4}"/>
              </a:ext>
            </a:extLst>
          </p:cNvPr>
          <p:cNvSpPr/>
          <p:nvPr userDrawn="1"/>
        </p:nvSpPr>
        <p:spPr>
          <a:xfrm>
            <a:off x="9560626" y="768889"/>
            <a:ext cx="2043371" cy="2094107"/>
          </a:xfrm>
          <a:custGeom>
            <a:avLst/>
            <a:gdLst>
              <a:gd name="connsiteX0" fmla="*/ 1690106 w 2043371"/>
              <a:gd name="connsiteY0" fmla="*/ 932228 h 2094107"/>
              <a:gd name="connsiteX1" fmla="*/ 1774347 w 2043371"/>
              <a:gd name="connsiteY1" fmla="*/ 977953 h 2094107"/>
              <a:gd name="connsiteX2" fmla="*/ 2043371 w 2043371"/>
              <a:gd name="connsiteY2" fmla="*/ 1483925 h 2094107"/>
              <a:gd name="connsiteX3" fmla="*/ 1433189 w 2043371"/>
              <a:gd name="connsiteY3" fmla="*/ 2094107 h 2094107"/>
              <a:gd name="connsiteX4" fmla="*/ 870958 w 2043371"/>
              <a:gd name="connsiteY4" fmla="*/ 1721435 h 2094107"/>
              <a:gd name="connsiteX5" fmla="*/ 862329 w 2043371"/>
              <a:gd name="connsiteY5" fmla="*/ 1693636 h 2094107"/>
              <a:gd name="connsiteX6" fmla="*/ 933822 w 2043371"/>
              <a:gd name="connsiteY6" fmla="*/ 1690026 h 2094107"/>
              <a:gd name="connsiteX7" fmla="*/ 1690026 w 2043371"/>
              <a:gd name="connsiteY7" fmla="*/ 933821 h 2094107"/>
              <a:gd name="connsiteX8" fmla="*/ 847200 w 2043371"/>
              <a:gd name="connsiteY8" fmla="*/ 0 h 2094107"/>
              <a:gd name="connsiteX9" fmla="*/ 1694400 w 2043371"/>
              <a:gd name="connsiteY9" fmla="*/ 847200 h 2094107"/>
              <a:gd name="connsiteX10" fmla="*/ 1690106 w 2043371"/>
              <a:gd name="connsiteY10" fmla="*/ 932228 h 2094107"/>
              <a:gd name="connsiteX11" fmla="*/ 1670699 w 2043371"/>
              <a:gd name="connsiteY11" fmla="*/ 921694 h 2094107"/>
              <a:gd name="connsiteX12" fmla="*/ 1433189 w 2043371"/>
              <a:gd name="connsiteY12" fmla="*/ 873743 h 2094107"/>
              <a:gd name="connsiteX13" fmla="*/ 823007 w 2043371"/>
              <a:gd name="connsiteY13" fmla="*/ 1483925 h 2094107"/>
              <a:gd name="connsiteX14" fmla="*/ 835404 w 2043371"/>
              <a:gd name="connsiteY14" fmla="*/ 1606898 h 2094107"/>
              <a:gd name="connsiteX15" fmla="*/ 862329 w 2043371"/>
              <a:gd name="connsiteY15" fmla="*/ 1693636 h 2094107"/>
              <a:gd name="connsiteX16" fmla="*/ 847200 w 2043371"/>
              <a:gd name="connsiteY16" fmla="*/ 1694400 h 2094107"/>
              <a:gd name="connsiteX17" fmla="*/ 0 w 2043371"/>
              <a:gd name="connsiteY17" fmla="*/ 847200 h 2094107"/>
              <a:gd name="connsiteX18" fmla="*/ 847200 w 2043371"/>
              <a:gd name="connsiteY18" fmla="*/ 0 h 20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3371" h="2094107">
                <a:moveTo>
                  <a:pt x="1690106" y="932228"/>
                </a:moveTo>
                <a:lnTo>
                  <a:pt x="1774347" y="977953"/>
                </a:lnTo>
                <a:cubicBezTo>
                  <a:pt x="1936657" y="1087607"/>
                  <a:pt x="2043371" y="1273304"/>
                  <a:pt x="2043371" y="1483925"/>
                </a:cubicBezTo>
                <a:cubicBezTo>
                  <a:pt x="2043371" y="1820919"/>
                  <a:pt x="1770183" y="2094107"/>
                  <a:pt x="1433189" y="2094107"/>
                </a:cubicBezTo>
                <a:cubicBezTo>
                  <a:pt x="1180444" y="2094107"/>
                  <a:pt x="963589" y="1940439"/>
                  <a:pt x="870958" y="1721435"/>
                </a:cubicBezTo>
                <a:lnTo>
                  <a:pt x="862329" y="1693636"/>
                </a:lnTo>
                <a:lnTo>
                  <a:pt x="933822" y="1690026"/>
                </a:lnTo>
                <a:cubicBezTo>
                  <a:pt x="1332547" y="1649533"/>
                  <a:pt x="1649533" y="1332547"/>
                  <a:pt x="1690026" y="933821"/>
                </a:cubicBezTo>
                <a:close/>
                <a:moveTo>
                  <a:pt x="847200" y="0"/>
                </a:moveTo>
                <a:cubicBezTo>
                  <a:pt x="1315096" y="0"/>
                  <a:pt x="1694400" y="379304"/>
                  <a:pt x="1694400" y="847200"/>
                </a:cubicBezTo>
                <a:lnTo>
                  <a:pt x="1690106" y="932228"/>
                </a:lnTo>
                <a:lnTo>
                  <a:pt x="1670699" y="921694"/>
                </a:lnTo>
                <a:cubicBezTo>
                  <a:pt x="1597698" y="890817"/>
                  <a:pt x="1517438" y="873743"/>
                  <a:pt x="1433189" y="873743"/>
                </a:cubicBezTo>
                <a:cubicBezTo>
                  <a:pt x="1096195" y="873743"/>
                  <a:pt x="823007" y="1146931"/>
                  <a:pt x="823007" y="1483925"/>
                </a:cubicBezTo>
                <a:cubicBezTo>
                  <a:pt x="823007" y="1526049"/>
                  <a:pt x="827276" y="1567177"/>
                  <a:pt x="835404" y="1606898"/>
                </a:cubicBezTo>
                <a:lnTo>
                  <a:pt x="862329" y="1693636"/>
                </a:lnTo>
                <a:lnTo>
                  <a:pt x="847200" y="1694400"/>
                </a:lnTo>
                <a:cubicBezTo>
                  <a:pt x="379304" y="1694400"/>
                  <a:pt x="0" y="1315096"/>
                  <a:pt x="0" y="847200"/>
                </a:cubicBezTo>
                <a:cubicBezTo>
                  <a:pt x="0" y="379304"/>
                  <a:pt x="379304" y="0"/>
                  <a:pt x="847200" y="0"/>
                </a:cubicBezTo>
                <a:close/>
              </a:path>
            </a:pathLst>
          </a:custGeom>
          <a:solidFill>
            <a:schemeClr val="tx2">
              <a:lumMod val="20000"/>
              <a:lumOff val="80000"/>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7" name="Bilde 6">
            <a:extLst>
              <a:ext uri="{FF2B5EF4-FFF2-40B4-BE49-F238E27FC236}">
                <a16:creationId xmlns:a16="http://schemas.microsoft.com/office/drawing/2014/main" id="{FD158097-A2BC-414D-A78A-ED87600F4F6C}"/>
              </a:ext>
            </a:extLst>
          </p:cNvPr>
          <p:cNvPicPr>
            <a:picLocks noChangeAspect="1"/>
          </p:cNvPicPr>
          <p:nvPr userDrawn="1"/>
        </p:nvPicPr>
        <p:blipFill>
          <a:blip r:embed="rId2"/>
          <a:stretch>
            <a:fillRect/>
          </a:stretch>
        </p:blipFill>
        <p:spPr>
          <a:xfrm>
            <a:off x="5370592" y="2221943"/>
            <a:ext cx="1553375" cy="2107444"/>
          </a:xfrm>
          <a:prstGeom prst="rect">
            <a:avLst/>
          </a:prstGeom>
        </p:spPr>
      </p:pic>
      <p:sp>
        <p:nvSpPr>
          <p:cNvPr id="11" name="TekstSylinder 10">
            <a:extLst>
              <a:ext uri="{FF2B5EF4-FFF2-40B4-BE49-F238E27FC236}">
                <a16:creationId xmlns:a16="http://schemas.microsoft.com/office/drawing/2014/main" id="{77B8E0E7-90B8-4847-B98D-8C7A05921BB9}"/>
              </a:ext>
            </a:extLst>
          </p:cNvPr>
          <p:cNvSpPr txBox="1"/>
          <p:nvPr userDrawn="1"/>
        </p:nvSpPr>
        <p:spPr>
          <a:xfrm>
            <a:off x="4534513" y="6580527"/>
            <a:ext cx="3122971" cy="276999"/>
          </a:xfrm>
          <a:prstGeom prst="rect">
            <a:avLst/>
          </a:prstGeom>
          <a:noFill/>
        </p:spPr>
        <p:txBody>
          <a:bodyPr wrap="none" rtlCol="0">
            <a:spAutoFit/>
          </a:bodyPr>
          <a:lstStyle/>
          <a:p>
            <a:r>
              <a:rPr lang="nb-NO" sz="1200">
                <a:solidFill>
                  <a:schemeClr val="tx2"/>
                </a:solidFill>
                <a:latin typeface="Century Gothic" panose="020B0502020202020204" pitchFamily="34" charset="0"/>
                <a:ea typeface="Arial" charset="0"/>
                <a:cs typeface="Arial" charset="0"/>
              </a:rPr>
              <a:t>Opinion AS  |  Vulkan 16  |  0178 OSLO </a:t>
            </a:r>
          </a:p>
        </p:txBody>
      </p:sp>
      <p:cxnSp>
        <p:nvCxnSpPr>
          <p:cNvPr id="13" name="Rett linje 12">
            <a:extLst>
              <a:ext uri="{FF2B5EF4-FFF2-40B4-BE49-F238E27FC236}">
                <a16:creationId xmlns:a16="http://schemas.microsoft.com/office/drawing/2014/main" id="{E8F524F3-72B0-734E-B8E2-EC2738D4047F}"/>
              </a:ext>
            </a:extLst>
          </p:cNvPr>
          <p:cNvCxnSpPr>
            <a:cxnSpLocks/>
          </p:cNvCxnSpPr>
          <p:nvPr userDrawn="1"/>
        </p:nvCxnSpPr>
        <p:spPr>
          <a:xfrm>
            <a:off x="4280904" y="5884705"/>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857D098-7E54-774E-B37D-87A15AE5EA43}"/>
              </a:ext>
            </a:extLst>
          </p:cNvPr>
          <p:cNvCxnSpPr>
            <a:cxnSpLocks/>
          </p:cNvCxnSpPr>
          <p:nvPr userDrawn="1"/>
        </p:nvCxnSpPr>
        <p:spPr>
          <a:xfrm>
            <a:off x="7891624" y="5884705"/>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EC6CB2B5-6664-CB4B-9611-54572CBFBA62}"/>
              </a:ext>
            </a:extLst>
          </p:cNvPr>
          <p:cNvSpPr txBox="1"/>
          <p:nvPr userDrawn="1"/>
        </p:nvSpPr>
        <p:spPr>
          <a:xfrm>
            <a:off x="9249624" y="5883154"/>
            <a:ext cx="1330738" cy="307776"/>
          </a:xfrm>
          <a:prstGeom prst="rect">
            <a:avLst/>
          </a:prstGeom>
          <a:noFill/>
        </p:spPr>
        <p:txBody>
          <a:bodyPr wrap="square" rtlCol="0">
            <a:spAutoFit/>
          </a:bodyPr>
          <a:lstStyle/>
          <a:p>
            <a:r>
              <a:rPr lang="nb-NO" sz="1400">
                <a:solidFill>
                  <a:schemeClr val="bg1"/>
                </a:solidFill>
                <a:latin typeface="Century Gothic" panose="020B0502020202020204" pitchFamily="34" charset="0"/>
                <a:ea typeface="Arial" charset="0"/>
                <a:cs typeface="Arial" charset="0"/>
              </a:rPr>
              <a:t>@opinion-as</a:t>
            </a:r>
          </a:p>
        </p:txBody>
      </p:sp>
      <p:pic>
        <p:nvPicPr>
          <p:cNvPr id="16" name="Bilde 15" descr="Et bilde som inneholder Grafikk, Font, logo, symbol&#10;&#10;KI-generert innhold kan være feil.">
            <a:extLst>
              <a:ext uri="{FF2B5EF4-FFF2-40B4-BE49-F238E27FC236}">
                <a16:creationId xmlns:a16="http://schemas.microsoft.com/office/drawing/2014/main" id="{76B5C882-D2D2-E2F6-DCFD-BFC6428BA0FD}"/>
              </a:ext>
            </a:extLst>
          </p:cNvPr>
          <p:cNvPicPr>
            <a:picLocks noChangeAspect="1"/>
          </p:cNvPicPr>
          <p:nvPr userDrawn="1"/>
        </p:nvPicPr>
        <p:blipFill>
          <a:blip r:embed="rId3">
            <a:alphaModFix amt="69000"/>
          </a:blip>
          <a:stretch>
            <a:fillRect/>
          </a:stretch>
        </p:blipFill>
        <p:spPr>
          <a:xfrm>
            <a:off x="8925037" y="5874748"/>
            <a:ext cx="324586" cy="324586"/>
          </a:xfrm>
          <a:prstGeom prst="rect">
            <a:avLst/>
          </a:prstGeom>
        </p:spPr>
      </p:pic>
      <p:sp>
        <p:nvSpPr>
          <p:cNvPr id="9" name="TekstSylinder 8">
            <a:extLst>
              <a:ext uri="{FF2B5EF4-FFF2-40B4-BE49-F238E27FC236}">
                <a16:creationId xmlns:a16="http://schemas.microsoft.com/office/drawing/2014/main" id="{3C3CC218-B390-9043-A383-445DDCDEE975}"/>
              </a:ext>
            </a:extLst>
          </p:cNvPr>
          <p:cNvSpPr txBox="1"/>
          <p:nvPr userDrawn="1"/>
        </p:nvSpPr>
        <p:spPr>
          <a:xfrm>
            <a:off x="5386495" y="5883153"/>
            <a:ext cx="1521570" cy="307777"/>
          </a:xfrm>
          <a:prstGeom prst="rect">
            <a:avLst/>
          </a:prstGeom>
          <a:noFill/>
        </p:spPr>
        <p:txBody>
          <a:bodyPr wrap="none" rtlCol="0">
            <a:spAutoFit/>
          </a:bodyPr>
          <a:lstStyle/>
          <a:p>
            <a:r>
              <a:rPr lang="nb-NO" sz="1400">
                <a:solidFill>
                  <a:schemeClr val="bg1"/>
                </a:solidFill>
                <a:latin typeface="Century Gothic" panose="020B0502020202020204" pitchFamily="34" charset="0"/>
                <a:ea typeface="Arial" charset="0"/>
                <a:cs typeface="Arial" charset="0"/>
              </a:rPr>
              <a:t>hei@opinion.no</a:t>
            </a:r>
          </a:p>
        </p:txBody>
      </p:sp>
      <p:pic>
        <p:nvPicPr>
          <p:cNvPr id="17" name="Grafikk 16">
            <a:extLst>
              <a:ext uri="{FF2B5EF4-FFF2-40B4-BE49-F238E27FC236}">
                <a16:creationId xmlns:a16="http://schemas.microsoft.com/office/drawing/2014/main" id="{472DBC2F-1D4D-1711-BEDF-C698A14C863D}"/>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5127597" y="5940928"/>
            <a:ext cx="192227" cy="192227"/>
          </a:xfrm>
          <a:prstGeom prst="rect">
            <a:avLst/>
          </a:prstGeom>
        </p:spPr>
      </p:pic>
      <p:sp>
        <p:nvSpPr>
          <p:cNvPr id="8" name="TekstSylinder 7">
            <a:extLst>
              <a:ext uri="{FF2B5EF4-FFF2-40B4-BE49-F238E27FC236}">
                <a16:creationId xmlns:a16="http://schemas.microsoft.com/office/drawing/2014/main" id="{AA69DE51-0791-D342-BA26-0CF50B500701}"/>
              </a:ext>
            </a:extLst>
          </p:cNvPr>
          <p:cNvSpPr txBox="1"/>
          <p:nvPr userDrawn="1"/>
        </p:nvSpPr>
        <p:spPr>
          <a:xfrm>
            <a:off x="1773003" y="5883153"/>
            <a:ext cx="1601721" cy="307777"/>
          </a:xfrm>
          <a:prstGeom prst="rect">
            <a:avLst/>
          </a:prstGeom>
          <a:noFill/>
        </p:spPr>
        <p:txBody>
          <a:bodyPr wrap="none" rtlCol="0">
            <a:spAutoFit/>
          </a:bodyPr>
          <a:lstStyle/>
          <a:p>
            <a:r>
              <a:rPr lang="nb-NO" sz="1400">
                <a:solidFill>
                  <a:schemeClr val="bg1"/>
                </a:solidFill>
                <a:latin typeface="Century Gothic" panose="020B0502020202020204" pitchFamily="34" charset="0"/>
                <a:ea typeface="Arial" charset="0"/>
                <a:cs typeface="Arial" charset="0"/>
              </a:rPr>
              <a:t>www.opinion.no</a:t>
            </a:r>
          </a:p>
        </p:txBody>
      </p:sp>
      <p:pic>
        <p:nvPicPr>
          <p:cNvPr id="18" name="Grafikk 17">
            <a:extLst>
              <a:ext uri="{FF2B5EF4-FFF2-40B4-BE49-F238E27FC236}">
                <a16:creationId xmlns:a16="http://schemas.microsoft.com/office/drawing/2014/main" id="{1AAF31C0-A211-034E-F2B6-9BF4384037CF}"/>
              </a:ext>
            </a:extLst>
          </p:cNvPr>
          <p:cNvPicPr>
            <a:picLocks/>
          </p:cNvPicPr>
          <p:nvPr userDrawn="1"/>
        </p:nvPicPr>
        <p:blipFill>
          <a:blip r:embed="rId6">
            <a:extLst>
              <a:ext uri="{96DAC541-7B7A-43D3-8B79-37D633B846F1}">
                <asvg:svgBlip xmlns:asvg="http://schemas.microsoft.com/office/drawing/2016/SVG/main" r:embed="rId7"/>
              </a:ext>
            </a:extLst>
          </a:blip>
          <a:stretch>
            <a:fillRect/>
          </a:stretch>
        </p:blipFill>
        <p:spPr>
          <a:xfrm>
            <a:off x="1447915" y="5916376"/>
            <a:ext cx="241330" cy="241330"/>
          </a:xfrm>
          <a:prstGeom prst="rect">
            <a:avLst/>
          </a:prstGeom>
        </p:spPr>
      </p:pic>
      <p:sp>
        <p:nvSpPr>
          <p:cNvPr id="5" name="TekstSylinder 4">
            <a:extLst>
              <a:ext uri="{FF2B5EF4-FFF2-40B4-BE49-F238E27FC236}">
                <a16:creationId xmlns:a16="http://schemas.microsoft.com/office/drawing/2014/main" id="{95EE72C4-D021-5037-FE4C-42A103910202}"/>
              </a:ext>
            </a:extLst>
          </p:cNvPr>
          <p:cNvSpPr txBox="1"/>
          <p:nvPr userDrawn="1"/>
        </p:nvSpPr>
        <p:spPr>
          <a:xfrm>
            <a:off x="2493442" y="4718735"/>
            <a:ext cx="7204053" cy="400110"/>
          </a:xfrm>
          <a:prstGeom prst="rect">
            <a:avLst/>
          </a:prstGeom>
          <a:noFill/>
        </p:spPr>
        <p:txBody>
          <a:bodyPr wrap="square" rtlCol="0">
            <a:spAutoFit/>
          </a:bodyPr>
          <a:lstStyle/>
          <a:p>
            <a:pPr algn="ctr"/>
            <a:r>
              <a:rPr lang="nb-NO" sz="2000" b="1">
                <a:solidFill>
                  <a:schemeClr val="bg1"/>
                </a:solidFill>
                <a:latin typeface="Century Gothic" panose="020B0502020202020204" pitchFamily="34" charset="0"/>
              </a:rPr>
              <a:t>INNSIKT SOM BRINGER DEG VIDERE</a:t>
            </a:r>
          </a:p>
        </p:txBody>
      </p:sp>
      <p:cxnSp>
        <p:nvCxnSpPr>
          <p:cNvPr id="12" name="Rett linje 11">
            <a:extLst>
              <a:ext uri="{FF2B5EF4-FFF2-40B4-BE49-F238E27FC236}">
                <a16:creationId xmlns:a16="http://schemas.microsoft.com/office/drawing/2014/main" id="{ACC8FF8B-1295-D75E-ECEA-2B87F2DA410B}"/>
              </a:ext>
            </a:extLst>
          </p:cNvPr>
          <p:cNvCxnSpPr>
            <a:cxnSpLocks/>
          </p:cNvCxnSpPr>
          <p:nvPr userDrawn="1"/>
        </p:nvCxnSpPr>
        <p:spPr>
          <a:xfrm>
            <a:off x="1728012" y="5564777"/>
            <a:ext cx="87359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54208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akside rapport_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1995C21-C1E0-DA4E-8059-B767A6754C91}"/>
              </a:ext>
            </a:extLst>
          </p:cNvPr>
          <p:cNvSpPr/>
          <p:nvPr userDrawn="1"/>
        </p:nvSpPr>
        <p:spPr>
          <a:xfrm>
            <a:off x="319314" y="275772"/>
            <a:ext cx="11553371" cy="6292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6" name="Friform 25">
            <a:extLst>
              <a:ext uri="{FF2B5EF4-FFF2-40B4-BE49-F238E27FC236}">
                <a16:creationId xmlns:a16="http://schemas.microsoft.com/office/drawing/2014/main" id="{6C3E79E4-59D6-3F43-DCA7-28A924493ACF}"/>
              </a:ext>
            </a:extLst>
          </p:cNvPr>
          <p:cNvSpPr/>
          <p:nvPr userDrawn="1"/>
        </p:nvSpPr>
        <p:spPr>
          <a:xfrm>
            <a:off x="-3819850" y="-868799"/>
            <a:ext cx="8653550" cy="7388352"/>
          </a:xfrm>
          <a:custGeom>
            <a:avLst/>
            <a:gdLst>
              <a:gd name="connsiteX0" fmla="*/ 6509318 w 8182317"/>
              <a:gd name="connsiteY0" fmla="*/ 165850 h 6986016"/>
              <a:gd name="connsiteX1" fmla="*/ 8182317 w 8182317"/>
              <a:gd name="connsiteY1" fmla="*/ 1838849 h 6986016"/>
              <a:gd name="connsiteX2" fmla="*/ 7006817 w 8182317"/>
              <a:gd name="connsiteY2" fmla="*/ 3436633 h 6986016"/>
              <a:gd name="connsiteX3" fmla="*/ 6984734 w 8182317"/>
              <a:gd name="connsiteY3" fmla="*/ 3442311 h 6986016"/>
              <a:gd name="connsiteX4" fmla="*/ 6981471 w 8182317"/>
              <a:gd name="connsiteY4" fmla="*/ 3313258 h 6986016"/>
              <a:gd name="connsiteX5" fmla="*/ 5445982 w 8182317"/>
              <a:gd name="connsiteY5" fmla="*/ 596551 h 6986016"/>
              <a:gd name="connsiteX6" fmla="*/ 5413379 w 8182317"/>
              <a:gd name="connsiteY6" fmla="*/ 576744 h 6986016"/>
              <a:gd name="connsiteX7" fmla="*/ 5445135 w 8182317"/>
              <a:gd name="connsiteY7" fmla="*/ 547882 h 6986016"/>
              <a:gd name="connsiteX8" fmla="*/ 6509318 w 8182317"/>
              <a:gd name="connsiteY8" fmla="*/ 165850 h 6986016"/>
              <a:gd name="connsiteX9" fmla="*/ 3493008 w 8182317"/>
              <a:gd name="connsiteY9" fmla="*/ 0 h 6986016"/>
              <a:gd name="connsiteX10" fmla="*/ 5157983 w 8182317"/>
              <a:gd name="connsiteY10" fmla="*/ 421587 h 6986016"/>
              <a:gd name="connsiteX11" fmla="*/ 5413379 w 8182317"/>
              <a:gd name="connsiteY11" fmla="*/ 576744 h 6986016"/>
              <a:gd name="connsiteX12" fmla="*/ 5326329 w 8182317"/>
              <a:gd name="connsiteY12" fmla="*/ 655860 h 6986016"/>
              <a:gd name="connsiteX13" fmla="*/ 4836319 w 8182317"/>
              <a:gd name="connsiteY13" fmla="*/ 1838849 h 6986016"/>
              <a:gd name="connsiteX14" fmla="*/ 6509318 w 8182317"/>
              <a:gd name="connsiteY14" fmla="*/ 3511848 h 6986016"/>
              <a:gd name="connsiteX15" fmla="*/ 6846486 w 8182317"/>
              <a:gd name="connsiteY15" fmla="*/ 3477859 h 6986016"/>
              <a:gd name="connsiteX16" fmla="*/ 6984734 w 8182317"/>
              <a:gd name="connsiteY16" fmla="*/ 3442311 h 6986016"/>
              <a:gd name="connsiteX17" fmla="*/ 6986016 w 8182317"/>
              <a:gd name="connsiteY17" fmla="*/ 3493008 h 6986016"/>
              <a:gd name="connsiteX18" fmla="*/ 3493008 w 8182317"/>
              <a:gd name="connsiteY18" fmla="*/ 6986016 h 6986016"/>
              <a:gd name="connsiteX19" fmla="*/ 0 w 8182317"/>
              <a:gd name="connsiteY19" fmla="*/ 3493008 h 6986016"/>
              <a:gd name="connsiteX20" fmla="*/ 3493008 w 8182317"/>
              <a:gd name="connsiteY20" fmla="*/ 0 h 69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317" h="6986016">
                <a:moveTo>
                  <a:pt x="6509318" y="165850"/>
                </a:moveTo>
                <a:cubicBezTo>
                  <a:pt x="7433290" y="165850"/>
                  <a:pt x="8182317" y="914877"/>
                  <a:pt x="8182317" y="1838849"/>
                </a:cubicBezTo>
                <a:cubicBezTo>
                  <a:pt x="8182317" y="2589576"/>
                  <a:pt x="7687842" y="3224813"/>
                  <a:pt x="7006817" y="3436633"/>
                </a:cubicBezTo>
                <a:lnTo>
                  <a:pt x="6984734" y="3442311"/>
                </a:lnTo>
                <a:lnTo>
                  <a:pt x="6981471" y="3313258"/>
                </a:lnTo>
                <a:cubicBezTo>
                  <a:pt x="6924132" y="2182084"/>
                  <a:pt x="6328671" y="1192884"/>
                  <a:pt x="5445982" y="596551"/>
                </a:cubicBezTo>
                <a:lnTo>
                  <a:pt x="5413379" y="576744"/>
                </a:lnTo>
                <a:lnTo>
                  <a:pt x="5445135" y="547882"/>
                </a:lnTo>
                <a:cubicBezTo>
                  <a:pt x="5734328" y="309219"/>
                  <a:pt x="6105080" y="165850"/>
                  <a:pt x="6509318" y="165850"/>
                </a:cubicBezTo>
                <a:close/>
                <a:moveTo>
                  <a:pt x="3493008" y="0"/>
                </a:moveTo>
                <a:cubicBezTo>
                  <a:pt x="4095863" y="0"/>
                  <a:pt x="4663047" y="152722"/>
                  <a:pt x="5157983" y="421587"/>
                </a:cubicBezTo>
                <a:lnTo>
                  <a:pt x="5413379" y="576744"/>
                </a:lnTo>
                <a:lnTo>
                  <a:pt x="5326329" y="655860"/>
                </a:lnTo>
                <a:cubicBezTo>
                  <a:pt x="5023576" y="958613"/>
                  <a:pt x="4836319" y="1376863"/>
                  <a:pt x="4836319" y="1838849"/>
                </a:cubicBezTo>
                <a:cubicBezTo>
                  <a:pt x="4836319" y="2762821"/>
                  <a:pt x="5585346" y="3511848"/>
                  <a:pt x="6509318" y="3511848"/>
                </a:cubicBezTo>
                <a:cubicBezTo>
                  <a:pt x="6624815" y="3511848"/>
                  <a:pt x="6737578" y="3500145"/>
                  <a:pt x="6846486" y="3477859"/>
                </a:cubicBezTo>
                <a:lnTo>
                  <a:pt x="6984734" y="3442311"/>
                </a:lnTo>
                <a:lnTo>
                  <a:pt x="6986016" y="3493008"/>
                </a:lnTo>
                <a:cubicBezTo>
                  <a:pt x="6986016" y="5422143"/>
                  <a:pt x="5422143" y="6986016"/>
                  <a:pt x="3493008" y="6986016"/>
                </a:cubicBezTo>
                <a:cubicBezTo>
                  <a:pt x="1563873" y="6986016"/>
                  <a:pt x="0" y="5422143"/>
                  <a:pt x="0" y="3493008"/>
                </a:cubicBezTo>
                <a:cubicBezTo>
                  <a:pt x="0" y="1563873"/>
                  <a:pt x="1563873" y="0"/>
                  <a:pt x="3493008" y="0"/>
                </a:cubicBezTo>
                <a:close/>
              </a:path>
            </a:pathLst>
          </a:custGeom>
          <a:solidFill>
            <a:schemeClr val="accent2">
              <a:lumMod val="20000"/>
              <a:lumOff val="80000"/>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27" name="Ellipse 26">
            <a:extLst>
              <a:ext uri="{FF2B5EF4-FFF2-40B4-BE49-F238E27FC236}">
                <a16:creationId xmlns:a16="http://schemas.microsoft.com/office/drawing/2014/main" id="{6E599A30-CAE0-19BC-0B42-FAB584F21BFF}"/>
              </a:ext>
            </a:extLst>
          </p:cNvPr>
          <p:cNvSpPr/>
          <p:nvPr userDrawn="1"/>
        </p:nvSpPr>
        <p:spPr>
          <a:xfrm>
            <a:off x="9227230" y="2825377"/>
            <a:ext cx="1051269" cy="1051269"/>
          </a:xfrm>
          <a:prstGeom prst="ellipse">
            <a:avLst/>
          </a:prstGeom>
          <a:solidFill>
            <a:schemeClr val="accent2">
              <a:lumMod val="20000"/>
              <a:lumOff val="80000"/>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Friform 29">
            <a:extLst>
              <a:ext uri="{FF2B5EF4-FFF2-40B4-BE49-F238E27FC236}">
                <a16:creationId xmlns:a16="http://schemas.microsoft.com/office/drawing/2014/main" id="{929EEF33-A17E-6043-6E0A-AE7DC72943B4}"/>
              </a:ext>
            </a:extLst>
          </p:cNvPr>
          <p:cNvSpPr/>
          <p:nvPr userDrawn="1"/>
        </p:nvSpPr>
        <p:spPr>
          <a:xfrm>
            <a:off x="9560626" y="768889"/>
            <a:ext cx="2043371" cy="2094107"/>
          </a:xfrm>
          <a:custGeom>
            <a:avLst/>
            <a:gdLst>
              <a:gd name="connsiteX0" fmla="*/ 1690106 w 2043371"/>
              <a:gd name="connsiteY0" fmla="*/ 932228 h 2094107"/>
              <a:gd name="connsiteX1" fmla="*/ 1774347 w 2043371"/>
              <a:gd name="connsiteY1" fmla="*/ 977953 h 2094107"/>
              <a:gd name="connsiteX2" fmla="*/ 2043371 w 2043371"/>
              <a:gd name="connsiteY2" fmla="*/ 1483925 h 2094107"/>
              <a:gd name="connsiteX3" fmla="*/ 1433189 w 2043371"/>
              <a:gd name="connsiteY3" fmla="*/ 2094107 h 2094107"/>
              <a:gd name="connsiteX4" fmla="*/ 870958 w 2043371"/>
              <a:gd name="connsiteY4" fmla="*/ 1721435 h 2094107"/>
              <a:gd name="connsiteX5" fmla="*/ 862329 w 2043371"/>
              <a:gd name="connsiteY5" fmla="*/ 1693636 h 2094107"/>
              <a:gd name="connsiteX6" fmla="*/ 933822 w 2043371"/>
              <a:gd name="connsiteY6" fmla="*/ 1690026 h 2094107"/>
              <a:gd name="connsiteX7" fmla="*/ 1690026 w 2043371"/>
              <a:gd name="connsiteY7" fmla="*/ 933821 h 2094107"/>
              <a:gd name="connsiteX8" fmla="*/ 847200 w 2043371"/>
              <a:gd name="connsiteY8" fmla="*/ 0 h 2094107"/>
              <a:gd name="connsiteX9" fmla="*/ 1694400 w 2043371"/>
              <a:gd name="connsiteY9" fmla="*/ 847200 h 2094107"/>
              <a:gd name="connsiteX10" fmla="*/ 1690106 w 2043371"/>
              <a:gd name="connsiteY10" fmla="*/ 932228 h 2094107"/>
              <a:gd name="connsiteX11" fmla="*/ 1670699 w 2043371"/>
              <a:gd name="connsiteY11" fmla="*/ 921694 h 2094107"/>
              <a:gd name="connsiteX12" fmla="*/ 1433189 w 2043371"/>
              <a:gd name="connsiteY12" fmla="*/ 873743 h 2094107"/>
              <a:gd name="connsiteX13" fmla="*/ 823007 w 2043371"/>
              <a:gd name="connsiteY13" fmla="*/ 1483925 h 2094107"/>
              <a:gd name="connsiteX14" fmla="*/ 835404 w 2043371"/>
              <a:gd name="connsiteY14" fmla="*/ 1606898 h 2094107"/>
              <a:gd name="connsiteX15" fmla="*/ 862329 w 2043371"/>
              <a:gd name="connsiteY15" fmla="*/ 1693636 h 2094107"/>
              <a:gd name="connsiteX16" fmla="*/ 847200 w 2043371"/>
              <a:gd name="connsiteY16" fmla="*/ 1694400 h 2094107"/>
              <a:gd name="connsiteX17" fmla="*/ 0 w 2043371"/>
              <a:gd name="connsiteY17" fmla="*/ 847200 h 2094107"/>
              <a:gd name="connsiteX18" fmla="*/ 847200 w 2043371"/>
              <a:gd name="connsiteY18" fmla="*/ 0 h 20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3371" h="2094107">
                <a:moveTo>
                  <a:pt x="1690106" y="932228"/>
                </a:moveTo>
                <a:lnTo>
                  <a:pt x="1774347" y="977953"/>
                </a:lnTo>
                <a:cubicBezTo>
                  <a:pt x="1936657" y="1087607"/>
                  <a:pt x="2043371" y="1273304"/>
                  <a:pt x="2043371" y="1483925"/>
                </a:cubicBezTo>
                <a:cubicBezTo>
                  <a:pt x="2043371" y="1820919"/>
                  <a:pt x="1770183" y="2094107"/>
                  <a:pt x="1433189" y="2094107"/>
                </a:cubicBezTo>
                <a:cubicBezTo>
                  <a:pt x="1180444" y="2094107"/>
                  <a:pt x="963589" y="1940439"/>
                  <a:pt x="870958" y="1721435"/>
                </a:cubicBezTo>
                <a:lnTo>
                  <a:pt x="862329" y="1693636"/>
                </a:lnTo>
                <a:lnTo>
                  <a:pt x="933822" y="1690026"/>
                </a:lnTo>
                <a:cubicBezTo>
                  <a:pt x="1332547" y="1649533"/>
                  <a:pt x="1649533" y="1332547"/>
                  <a:pt x="1690026" y="933821"/>
                </a:cubicBezTo>
                <a:close/>
                <a:moveTo>
                  <a:pt x="847200" y="0"/>
                </a:moveTo>
                <a:cubicBezTo>
                  <a:pt x="1315096" y="0"/>
                  <a:pt x="1694400" y="379304"/>
                  <a:pt x="1694400" y="847200"/>
                </a:cubicBezTo>
                <a:lnTo>
                  <a:pt x="1690106" y="932228"/>
                </a:lnTo>
                <a:lnTo>
                  <a:pt x="1670699" y="921694"/>
                </a:lnTo>
                <a:cubicBezTo>
                  <a:pt x="1597698" y="890817"/>
                  <a:pt x="1517438" y="873743"/>
                  <a:pt x="1433189" y="873743"/>
                </a:cubicBezTo>
                <a:cubicBezTo>
                  <a:pt x="1096195" y="873743"/>
                  <a:pt x="823007" y="1146931"/>
                  <a:pt x="823007" y="1483925"/>
                </a:cubicBezTo>
                <a:cubicBezTo>
                  <a:pt x="823007" y="1526049"/>
                  <a:pt x="827276" y="1567177"/>
                  <a:pt x="835404" y="1606898"/>
                </a:cubicBezTo>
                <a:lnTo>
                  <a:pt x="862329" y="1693636"/>
                </a:lnTo>
                <a:lnTo>
                  <a:pt x="847200" y="1694400"/>
                </a:lnTo>
                <a:cubicBezTo>
                  <a:pt x="379304" y="1694400"/>
                  <a:pt x="0" y="1315096"/>
                  <a:pt x="0" y="847200"/>
                </a:cubicBezTo>
                <a:cubicBezTo>
                  <a:pt x="0" y="379304"/>
                  <a:pt x="379304" y="0"/>
                  <a:pt x="847200" y="0"/>
                </a:cubicBezTo>
                <a:close/>
              </a:path>
            </a:pathLst>
          </a:custGeom>
          <a:solidFill>
            <a:schemeClr val="accent2">
              <a:lumMod val="20000"/>
              <a:lumOff val="80000"/>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7" name="Bilde 6">
            <a:extLst>
              <a:ext uri="{FF2B5EF4-FFF2-40B4-BE49-F238E27FC236}">
                <a16:creationId xmlns:a16="http://schemas.microsoft.com/office/drawing/2014/main" id="{FD158097-A2BC-414D-A78A-ED87600F4F6C}"/>
              </a:ext>
            </a:extLst>
          </p:cNvPr>
          <p:cNvPicPr>
            <a:picLocks noChangeAspect="1"/>
          </p:cNvPicPr>
          <p:nvPr userDrawn="1"/>
        </p:nvPicPr>
        <p:blipFill>
          <a:blip r:embed="rId2"/>
          <a:stretch>
            <a:fillRect/>
          </a:stretch>
        </p:blipFill>
        <p:spPr>
          <a:xfrm>
            <a:off x="5370592" y="2221943"/>
            <a:ext cx="1553375" cy="2107444"/>
          </a:xfrm>
          <a:prstGeom prst="rect">
            <a:avLst/>
          </a:prstGeom>
        </p:spPr>
      </p:pic>
      <p:sp>
        <p:nvSpPr>
          <p:cNvPr id="11" name="TekstSylinder 10">
            <a:extLst>
              <a:ext uri="{FF2B5EF4-FFF2-40B4-BE49-F238E27FC236}">
                <a16:creationId xmlns:a16="http://schemas.microsoft.com/office/drawing/2014/main" id="{77B8E0E7-90B8-4847-B98D-8C7A05921BB9}"/>
              </a:ext>
            </a:extLst>
          </p:cNvPr>
          <p:cNvSpPr txBox="1"/>
          <p:nvPr userDrawn="1"/>
        </p:nvSpPr>
        <p:spPr>
          <a:xfrm>
            <a:off x="4534513" y="6580527"/>
            <a:ext cx="3122971" cy="276999"/>
          </a:xfrm>
          <a:prstGeom prst="rect">
            <a:avLst/>
          </a:prstGeom>
          <a:noFill/>
        </p:spPr>
        <p:txBody>
          <a:bodyPr wrap="none" rtlCol="0">
            <a:spAutoFit/>
          </a:bodyPr>
          <a:lstStyle/>
          <a:p>
            <a:r>
              <a:rPr lang="nb-NO" sz="1200">
                <a:solidFill>
                  <a:schemeClr val="accent2"/>
                </a:solidFill>
                <a:latin typeface="Century Gothic" panose="020B0502020202020204" pitchFamily="34" charset="0"/>
                <a:ea typeface="Arial" charset="0"/>
                <a:cs typeface="Arial" charset="0"/>
              </a:rPr>
              <a:t>Opinion AS  |  Vulkan 16  |  0178 OSLO </a:t>
            </a:r>
          </a:p>
        </p:txBody>
      </p:sp>
      <p:cxnSp>
        <p:nvCxnSpPr>
          <p:cNvPr id="13" name="Rett linje 12">
            <a:extLst>
              <a:ext uri="{FF2B5EF4-FFF2-40B4-BE49-F238E27FC236}">
                <a16:creationId xmlns:a16="http://schemas.microsoft.com/office/drawing/2014/main" id="{E8F524F3-72B0-734E-B8E2-EC2738D4047F}"/>
              </a:ext>
            </a:extLst>
          </p:cNvPr>
          <p:cNvCxnSpPr>
            <a:cxnSpLocks/>
          </p:cNvCxnSpPr>
          <p:nvPr userDrawn="1"/>
        </p:nvCxnSpPr>
        <p:spPr>
          <a:xfrm>
            <a:off x="4280904" y="5884705"/>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857D098-7E54-774E-B37D-87A15AE5EA43}"/>
              </a:ext>
            </a:extLst>
          </p:cNvPr>
          <p:cNvCxnSpPr>
            <a:cxnSpLocks/>
          </p:cNvCxnSpPr>
          <p:nvPr userDrawn="1"/>
        </p:nvCxnSpPr>
        <p:spPr>
          <a:xfrm>
            <a:off x="7891624" y="5884705"/>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EC6CB2B5-6664-CB4B-9611-54572CBFBA62}"/>
              </a:ext>
            </a:extLst>
          </p:cNvPr>
          <p:cNvSpPr txBox="1"/>
          <p:nvPr userDrawn="1"/>
        </p:nvSpPr>
        <p:spPr>
          <a:xfrm>
            <a:off x="9249624" y="5883154"/>
            <a:ext cx="1330738" cy="307776"/>
          </a:xfrm>
          <a:prstGeom prst="rect">
            <a:avLst/>
          </a:prstGeom>
          <a:noFill/>
        </p:spPr>
        <p:txBody>
          <a:bodyPr wrap="square" rtlCol="0">
            <a:spAutoFit/>
          </a:bodyPr>
          <a:lstStyle/>
          <a:p>
            <a:r>
              <a:rPr lang="nb-NO" sz="1400">
                <a:solidFill>
                  <a:schemeClr val="bg1"/>
                </a:solidFill>
                <a:latin typeface="Century Gothic" panose="020B0502020202020204" pitchFamily="34" charset="0"/>
                <a:ea typeface="Arial" charset="0"/>
                <a:cs typeface="Arial" charset="0"/>
              </a:rPr>
              <a:t>@opinion-as</a:t>
            </a:r>
          </a:p>
        </p:txBody>
      </p:sp>
      <p:pic>
        <p:nvPicPr>
          <p:cNvPr id="16" name="Bilde 15" descr="Et bilde som inneholder Grafikk, Font, logo, symbol&#10;&#10;KI-generert innhold kan være feil.">
            <a:extLst>
              <a:ext uri="{FF2B5EF4-FFF2-40B4-BE49-F238E27FC236}">
                <a16:creationId xmlns:a16="http://schemas.microsoft.com/office/drawing/2014/main" id="{76B5C882-D2D2-E2F6-DCFD-BFC6428BA0FD}"/>
              </a:ext>
            </a:extLst>
          </p:cNvPr>
          <p:cNvPicPr>
            <a:picLocks noChangeAspect="1"/>
          </p:cNvPicPr>
          <p:nvPr userDrawn="1"/>
        </p:nvPicPr>
        <p:blipFill>
          <a:blip r:embed="rId3">
            <a:alphaModFix amt="69000"/>
          </a:blip>
          <a:stretch>
            <a:fillRect/>
          </a:stretch>
        </p:blipFill>
        <p:spPr>
          <a:xfrm>
            <a:off x="8925037" y="5874748"/>
            <a:ext cx="324586" cy="324586"/>
          </a:xfrm>
          <a:prstGeom prst="rect">
            <a:avLst/>
          </a:prstGeom>
        </p:spPr>
      </p:pic>
      <p:sp>
        <p:nvSpPr>
          <p:cNvPr id="9" name="TekstSylinder 8">
            <a:extLst>
              <a:ext uri="{FF2B5EF4-FFF2-40B4-BE49-F238E27FC236}">
                <a16:creationId xmlns:a16="http://schemas.microsoft.com/office/drawing/2014/main" id="{3C3CC218-B390-9043-A383-445DDCDEE975}"/>
              </a:ext>
            </a:extLst>
          </p:cNvPr>
          <p:cNvSpPr txBox="1"/>
          <p:nvPr userDrawn="1"/>
        </p:nvSpPr>
        <p:spPr>
          <a:xfrm>
            <a:off x="5386495" y="5883153"/>
            <a:ext cx="1521570" cy="307777"/>
          </a:xfrm>
          <a:prstGeom prst="rect">
            <a:avLst/>
          </a:prstGeom>
          <a:noFill/>
        </p:spPr>
        <p:txBody>
          <a:bodyPr wrap="none" rtlCol="0">
            <a:spAutoFit/>
          </a:bodyPr>
          <a:lstStyle/>
          <a:p>
            <a:r>
              <a:rPr lang="nb-NO" sz="1400">
                <a:solidFill>
                  <a:schemeClr val="bg1"/>
                </a:solidFill>
                <a:latin typeface="Century Gothic" panose="020B0502020202020204" pitchFamily="34" charset="0"/>
                <a:ea typeface="Arial" charset="0"/>
                <a:cs typeface="Arial" charset="0"/>
              </a:rPr>
              <a:t>hei@opinion.no</a:t>
            </a:r>
          </a:p>
        </p:txBody>
      </p:sp>
      <p:pic>
        <p:nvPicPr>
          <p:cNvPr id="17" name="Grafikk 16">
            <a:extLst>
              <a:ext uri="{FF2B5EF4-FFF2-40B4-BE49-F238E27FC236}">
                <a16:creationId xmlns:a16="http://schemas.microsoft.com/office/drawing/2014/main" id="{472DBC2F-1D4D-1711-BEDF-C698A14C863D}"/>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5127597" y="5940928"/>
            <a:ext cx="192227" cy="192227"/>
          </a:xfrm>
          <a:prstGeom prst="rect">
            <a:avLst/>
          </a:prstGeom>
        </p:spPr>
      </p:pic>
      <p:sp>
        <p:nvSpPr>
          <p:cNvPr id="8" name="TekstSylinder 7">
            <a:extLst>
              <a:ext uri="{FF2B5EF4-FFF2-40B4-BE49-F238E27FC236}">
                <a16:creationId xmlns:a16="http://schemas.microsoft.com/office/drawing/2014/main" id="{AA69DE51-0791-D342-BA26-0CF50B500701}"/>
              </a:ext>
            </a:extLst>
          </p:cNvPr>
          <p:cNvSpPr txBox="1"/>
          <p:nvPr userDrawn="1"/>
        </p:nvSpPr>
        <p:spPr>
          <a:xfrm>
            <a:off x="1773003" y="5883153"/>
            <a:ext cx="1601721" cy="307777"/>
          </a:xfrm>
          <a:prstGeom prst="rect">
            <a:avLst/>
          </a:prstGeom>
          <a:noFill/>
        </p:spPr>
        <p:txBody>
          <a:bodyPr wrap="none" rtlCol="0">
            <a:spAutoFit/>
          </a:bodyPr>
          <a:lstStyle/>
          <a:p>
            <a:r>
              <a:rPr lang="nb-NO" sz="1400">
                <a:solidFill>
                  <a:schemeClr val="bg1"/>
                </a:solidFill>
                <a:latin typeface="Century Gothic" panose="020B0502020202020204" pitchFamily="34" charset="0"/>
                <a:ea typeface="Arial" charset="0"/>
                <a:cs typeface="Arial" charset="0"/>
              </a:rPr>
              <a:t>www.opinion.no</a:t>
            </a:r>
          </a:p>
        </p:txBody>
      </p:sp>
      <p:pic>
        <p:nvPicPr>
          <p:cNvPr id="18" name="Grafikk 17">
            <a:extLst>
              <a:ext uri="{FF2B5EF4-FFF2-40B4-BE49-F238E27FC236}">
                <a16:creationId xmlns:a16="http://schemas.microsoft.com/office/drawing/2014/main" id="{1AAF31C0-A211-034E-F2B6-9BF4384037CF}"/>
              </a:ext>
            </a:extLst>
          </p:cNvPr>
          <p:cNvPicPr>
            <a:picLocks/>
          </p:cNvPicPr>
          <p:nvPr userDrawn="1"/>
        </p:nvPicPr>
        <p:blipFill>
          <a:blip r:embed="rId6">
            <a:extLst>
              <a:ext uri="{96DAC541-7B7A-43D3-8B79-37D633B846F1}">
                <asvg:svgBlip xmlns:asvg="http://schemas.microsoft.com/office/drawing/2016/SVG/main" r:embed="rId7"/>
              </a:ext>
            </a:extLst>
          </a:blip>
          <a:stretch>
            <a:fillRect/>
          </a:stretch>
        </p:blipFill>
        <p:spPr>
          <a:xfrm>
            <a:off x="1447915" y="5916376"/>
            <a:ext cx="241330" cy="241330"/>
          </a:xfrm>
          <a:prstGeom prst="rect">
            <a:avLst/>
          </a:prstGeom>
        </p:spPr>
      </p:pic>
      <p:sp>
        <p:nvSpPr>
          <p:cNvPr id="5" name="TekstSylinder 4">
            <a:extLst>
              <a:ext uri="{FF2B5EF4-FFF2-40B4-BE49-F238E27FC236}">
                <a16:creationId xmlns:a16="http://schemas.microsoft.com/office/drawing/2014/main" id="{95EE72C4-D021-5037-FE4C-42A103910202}"/>
              </a:ext>
            </a:extLst>
          </p:cNvPr>
          <p:cNvSpPr txBox="1"/>
          <p:nvPr userDrawn="1"/>
        </p:nvSpPr>
        <p:spPr>
          <a:xfrm>
            <a:off x="2493442" y="4718735"/>
            <a:ext cx="7204053" cy="400110"/>
          </a:xfrm>
          <a:prstGeom prst="rect">
            <a:avLst/>
          </a:prstGeom>
          <a:noFill/>
        </p:spPr>
        <p:txBody>
          <a:bodyPr wrap="square" rtlCol="0">
            <a:spAutoFit/>
          </a:bodyPr>
          <a:lstStyle/>
          <a:p>
            <a:pPr algn="ctr"/>
            <a:r>
              <a:rPr lang="nb-NO" sz="2000" b="1">
                <a:solidFill>
                  <a:schemeClr val="bg1"/>
                </a:solidFill>
                <a:latin typeface="Century Gothic" panose="020B0502020202020204" pitchFamily="34" charset="0"/>
              </a:rPr>
              <a:t>INNSIKT SOM BRINGER DEG VIDERE</a:t>
            </a:r>
          </a:p>
        </p:txBody>
      </p:sp>
      <p:cxnSp>
        <p:nvCxnSpPr>
          <p:cNvPr id="12" name="Rett linje 11">
            <a:extLst>
              <a:ext uri="{FF2B5EF4-FFF2-40B4-BE49-F238E27FC236}">
                <a16:creationId xmlns:a16="http://schemas.microsoft.com/office/drawing/2014/main" id="{ACC8FF8B-1295-D75E-ECEA-2B87F2DA410B}"/>
              </a:ext>
            </a:extLst>
          </p:cNvPr>
          <p:cNvCxnSpPr>
            <a:cxnSpLocks/>
          </p:cNvCxnSpPr>
          <p:nvPr userDrawn="1"/>
        </p:nvCxnSpPr>
        <p:spPr>
          <a:xfrm>
            <a:off x="1728012" y="5564777"/>
            <a:ext cx="87359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5512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akside rapport_rø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1995C21-C1E0-DA4E-8059-B767A6754C91}"/>
              </a:ext>
            </a:extLst>
          </p:cNvPr>
          <p:cNvSpPr/>
          <p:nvPr userDrawn="1"/>
        </p:nvSpPr>
        <p:spPr>
          <a:xfrm>
            <a:off x="319314" y="275772"/>
            <a:ext cx="11553371" cy="62921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6" name="Friform 25">
            <a:extLst>
              <a:ext uri="{FF2B5EF4-FFF2-40B4-BE49-F238E27FC236}">
                <a16:creationId xmlns:a16="http://schemas.microsoft.com/office/drawing/2014/main" id="{6C3E79E4-59D6-3F43-DCA7-28A924493ACF}"/>
              </a:ext>
            </a:extLst>
          </p:cNvPr>
          <p:cNvSpPr/>
          <p:nvPr userDrawn="1"/>
        </p:nvSpPr>
        <p:spPr>
          <a:xfrm>
            <a:off x="-3819850" y="-868799"/>
            <a:ext cx="8653550" cy="7388352"/>
          </a:xfrm>
          <a:custGeom>
            <a:avLst/>
            <a:gdLst>
              <a:gd name="connsiteX0" fmla="*/ 6509318 w 8182317"/>
              <a:gd name="connsiteY0" fmla="*/ 165850 h 6986016"/>
              <a:gd name="connsiteX1" fmla="*/ 8182317 w 8182317"/>
              <a:gd name="connsiteY1" fmla="*/ 1838849 h 6986016"/>
              <a:gd name="connsiteX2" fmla="*/ 7006817 w 8182317"/>
              <a:gd name="connsiteY2" fmla="*/ 3436633 h 6986016"/>
              <a:gd name="connsiteX3" fmla="*/ 6984734 w 8182317"/>
              <a:gd name="connsiteY3" fmla="*/ 3442311 h 6986016"/>
              <a:gd name="connsiteX4" fmla="*/ 6981471 w 8182317"/>
              <a:gd name="connsiteY4" fmla="*/ 3313258 h 6986016"/>
              <a:gd name="connsiteX5" fmla="*/ 5445982 w 8182317"/>
              <a:gd name="connsiteY5" fmla="*/ 596551 h 6986016"/>
              <a:gd name="connsiteX6" fmla="*/ 5413379 w 8182317"/>
              <a:gd name="connsiteY6" fmla="*/ 576744 h 6986016"/>
              <a:gd name="connsiteX7" fmla="*/ 5445135 w 8182317"/>
              <a:gd name="connsiteY7" fmla="*/ 547882 h 6986016"/>
              <a:gd name="connsiteX8" fmla="*/ 6509318 w 8182317"/>
              <a:gd name="connsiteY8" fmla="*/ 165850 h 6986016"/>
              <a:gd name="connsiteX9" fmla="*/ 3493008 w 8182317"/>
              <a:gd name="connsiteY9" fmla="*/ 0 h 6986016"/>
              <a:gd name="connsiteX10" fmla="*/ 5157983 w 8182317"/>
              <a:gd name="connsiteY10" fmla="*/ 421587 h 6986016"/>
              <a:gd name="connsiteX11" fmla="*/ 5413379 w 8182317"/>
              <a:gd name="connsiteY11" fmla="*/ 576744 h 6986016"/>
              <a:gd name="connsiteX12" fmla="*/ 5326329 w 8182317"/>
              <a:gd name="connsiteY12" fmla="*/ 655860 h 6986016"/>
              <a:gd name="connsiteX13" fmla="*/ 4836319 w 8182317"/>
              <a:gd name="connsiteY13" fmla="*/ 1838849 h 6986016"/>
              <a:gd name="connsiteX14" fmla="*/ 6509318 w 8182317"/>
              <a:gd name="connsiteY14" fmla="*/ 3511848 h 6986016"/>
              <a:gd name="connsiteX15" fmla="*/ 6846486 w 8182317"/>
              <a:gd name="connsiteY15" fmla="*/ 3477859 h 6986016"/>
              <a:gd name="connsiteX16" fmla="*/ 6984734 w 8182317"/>
              <a:gd name="connsiteY16" fmla="*/ 3442311 h 6986016"/>
              <a:gd name="connsiteX17" fmla="*/ 6986016 w 8182317"/>
              <a:gd name="connsiteY17" fmla="*/ 3493008 h 6986016"/>
              <a:gd name="connsiteX18" fmla="*/ 3493008 w 8182317"/>
              <a:gd name="connsiteY18" fmla="*/ 6986016 h 6986016"/>
              <a:gd name="connsiteX19" fmla="*/ 0 w 8182317"/>
              <a:gd name="connsiteY19" fmla="*/ 3493008 h 6986016"/>
              <a:gd name="connsiteX20" fmla="*/ 3493008 w 8182317"/>
              <a:gd name="connsiteY20" fmla="*/ 0 h 69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317" h="6986016">
                <a:moveTo>
                  <a:pt x="6509318" y="165850"/>
                </a:moveTo>
                <a:cubicBezTo>
                  <a:pt x="7433290" y="165850"/>
                  <a:pt x="8182317" y="914877"/>
                  <a:pt x="8182317" y="1838849"/>
                </a:cubicBezTo>
                <a:cubicBezTo>
                  <a:pt x="8182317" y="2589576"/>
                  <a:pt x="7687842" y="3224813"/>
                  <a:pt x="7006817" y="3436633"/>
                </a:cubicBezTo>
                <a:lnTo>
                  <a:pt x="6984734" y="3442311"/>
                </a:lnTo>
                <a:lnTo>
                  <a:pt x="6981471" y="3313258"/>
                </a:lnTo>
                <a:cubicBezTo>
                  <a:pt x="6924132" y="2182084"/>
                  <a:pt x="6328671" y="1192884"/>
                  <a:pt x="5445982" y="596551"/>
                </a:cubicBezTo>
                <a:lnTo>
                  <a:pt x="5413379" y="576744"/>
                </a:lnTo>
                <a:lnTo>
                  <a:pt x="5445135" y="547882"/>
                </a:lnTo>
                <a:cubicBezTo>
                  <a:pt x="5734328" y="309219"/>
                  <a:pt x="6105080" y="165850"/>
                  <a:pt x="6509318" y="165850"/>
                </a:cubicBezTo>
                <a:close/>
                <a:moveTo>
                  <a:pt x="3493008" y="0"/>
                </a:moveTo>
                <a:cubicBezTo>
                  <a:pt x="4095863" y="0"/>
                  <a:pt x="4663047" y="152722"/>
                  <a:pt x="5157983" y="421587"/>
                </a:cubicBezTo>
                <a:lnTo>
                  <a:pt x="5413379" y="576744"/>
                </a:lnTo>
                <a:lnTo>
                  <a:pt x="5326329" y="655860"/>
                </a:lnTo>
                <a:cubicBezTo>
                  <a:pt x="5023576" y="958613"/>
                  <a:pt x="4836319" y="1376863"/>
                  <a:pt x="4836319" y="1838849"/>
                </a:cubicBezTo>
                <a:cubicBezTo>
                  <a:pt x="4836319" y="2762821"/>
                  <a:pt x="5585346" y="3511848"/>
                  <a:pt x="6509318" y="3511848"/>
                </a:cubicBezTo>
                <a:cubicBezTo>
                  <a:pt x="6624815" y="3511848"/>
                  <a:pt x="6737578" y="3500145"/>
                  <a:pt x="6846486" y="3477859"/>
                </a:cubicBezTo>
                <a:lnTo>
                  <a:pt x="6984734" y="3442311"/>
                </a:lnTo>
                <a:lnTo>
                  <a:pt x="6986016" y="3493008"/>
                </a:lnTo>
                <a:cubicBezTo>
                  <a:pt x="6986016" y="5422143"/>
                  <a:pt x="5422143" y="6986016"/>
                  <a:pt x="3493008" y="6986016"/>
                </a:cubicBezTo>
                <a:cubicBezTo>
                  <a:pt x="1563873" y="6986016"/>
                  <a:pt x="0" y="5422143"/>
                  <a:pt x="0" y="3493008"/>
                </a:cubicBezTo>
                <a:cubicBezTo>
                  <a:pt x="0" y="1563873"/>
                  <a:pt x="1563873" y="0"/>
                  <a:pt x="3493008" y="0"/>
                </a:cubicBezTo>
                <a:close/>
              </a:path>
            </a:pathLst>
          </a:custGeom>
          <a:solidFill>
            <a:schemeClr val="accent5">
              <a:lumMod val="20000"/>
              <a:lumOff val="80000"/>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27" name="Ellipse 26">
            <a:extLst>
              <a:ext uri="{FF2B5EF4-FFF2-40B4-BE49-F238E27FC236}">
                <a16:creationId xmlns:a16="http://schemas.microsoft.com/office/drawing/2014/main" id="{6E599A30-CAE0-19BC-0B42-FAB584F21BFF}"/>
              </a:ext>
            </a:extLst>
          </p:cNvPr>
          <p:cNvSpPr/>
          <p:nvPr userDrawn="1"/>
        </p:nvSpPr>
        <p:spPr>
          <a:xfrm>
            <a:off x="9227230" y="2825377"/>
            <a:ext cx="1051269" cy="1051269"/>
          </a:xfrm>
          <a:prstGeom prst="ellipse">
            <a:avLst/>
          </a:prstGeom>
          <a:solidFill>
            <a:schemeClr val="accent5">
              <a:lumMod val="20000"/>
              <a:lumOff val="80000"/>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Friform 29">
            <a:extLst>
              <a:ext uri="{FF2B5EF4-FFF2-40B4-BE49-F238E27FC236}">
                <a16:creationId xmlns:a16="http://schemas.microsoft.com/office/drawing/2014/main" id="{929EEF33-A17E-6043-6E0A-AE7DC72943B4}"/>
              </a:ext>
            </a:extLst>
          </p:cNvPr>
          <p:cNvSpPr/>
          <p:nvPr userDrawn="1"/>
        </p:nvSpPr>
        <p:spPr>
          <a:xfrm>
            <a:off x="9560626" y="768889"/>
            <a:ext cx="2043371" cy="2094107"/>
          </a:xfrm>
          <a:custGeom>
            <a:avLst/>
            <a:gdLst>
              <a:gd name="connsiteX0" fmla="*/ 1690106 w 2043371"/>
              <a:gd name="connsiteY0" fmla="*/ 932228 h 2094107"/>
              <a:gd name="connsiteX1" fmla="*/ 1774347 w 2043371"/>
              <a:gd name="connsiteY1" fmla="*/ 977953 h 2094107"/>
              <a:gd name="connsiteX2" fmla="*/ 2043371 w 2043371"/>
              <a:gd name="connsiteY2" fmla="*/ 1483925 h 2094107"/>
              <a:gd name="connsiteX3" fmla="*/ 1433189 w 2043371"/>
              <a:gd name="connsiteY3" fmla="*/ 2094107 h 2094107"/>
              <a:gd name="connsiteX4" fmla="*/ 870958 w 2043371"/>
              <a:gd name="connsiteY4" fmla="*/ 1721435 h 2094107"/>
              <a:gd name="connsiteX5" fmla="*/ 862329 w 2043371"/>
              <a:gd name="connsiteY5" fmla="*/ 1693636 h 2094107"/>
              <a:gd name="connsiteX6" fmla="*/ 933822 w 2043371"/>
              <a:gd name="connsiteY6" fmla="*/ 1690026 h 2094107"/>
              <a:gd name="connsiteX7" fmla="*/ 1690026 w 2043371"/>
              <a:gd name="connsiteY7" fmla="*/ 933821 h 2094107"/>
              <a:gd name="connsiteX8" fmla="*/ 847200 w 2043371"/>
              <a:gd name="connsiteY8" fmla="*/ 0 h 2094107"/>
              <a:gd name="connsiteX9" fmla="*/ 1694400 w 2043371"/>
              <a:gd name="connsiteY9" fmla="*/ 847200 h 2094107"/>
              <a:gd name="connsiteX10" fmla="*/ 1690106 w 2043371"/>
              <a:gd name="connsiteY10" fmla="*/ 932228 h 2094107"/>
              <a:gd name="connsiteX11" fmla="*/ 1670699 w 2043371"/>
              <a:gd name="connsiteY11" fmla="*/ 921694 h 2094107"/>
              <a:gd name="connsiteX12" fmla="*/ 1433189 w 2043371"/>
              <a:gd name="connsiteY12" fmla="*/ 873743 h 2094107"/>
              <a:gd name="connsiteX13" fmla="*/ 823007 w 2043371"/>
              <a:gd name="connsiteY13" fmla="*/ 1483925 h 2094107"/>
              <a:gd name="connsiteX14" fmla="*/ 835404 w 2043371"/>
              <a:gd name="connsiteY14" fmla="*/ 1606898 h 2094107"/>
              <a:gd name="connsiteX15" fmla="*/ 862329 w 2043371"/>
              <a:gd name="connsiteY15" fmla="*/ 1693636 h 2094107"/>
              <a:gd name="connsiteX16" fmla="*/ 847200 w 2043371"/>
              <a:gd name="connsiteY16" fmla="*/ 1694400 h 2094107"/>
              <a:gd name="connsiteX17" fmla="*/ 0 w 2043371"/>
              <a:gd name="connsiteY17" fmla="*/ 847200 h 2094107"/>
              <a:gd name="connsiteX18" fmla="*/ 847200 w 2043371"/>
              <a:gd name="connsiteY18" fmla="*/ 0 h 20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3371" h="2094107">
                <a:moveTo>
                  <a:pt x="1690106" y="932228"/>
                </a:moveTo>
                <a:lnTo>
                  <a:pt x="1774347" y="977953"/>
                </a:lnTo>
                <a:cubicBezTo>
                  <a:pt x="1936657" y="1087607"/>
                  <a:pt x="2043371" y="1273304"/>
                  <a:pt x="2043371" y="1483925"/>
                </a:cubicBezTo>
                <a:cubicBezTo>
                  <a:pt x="2043371" y="1820919"/>
                  <a:pt x="1770183" y="2094107"/>
                  <a:pt x="1433189" y="2094107"/>
                </a:cubicBezTo>
                <a:cubicBezTo>
                  <a:pt x="1180444" y="2094107"/>
                  <a:pt x="963589" y="1940439"/>
                  <a:pt x="870958" y="1721435"/>
                </a:cubicBezTo>
                <a:lnTo>
                  <a:pt x="862329" y="1693636"/>
                </a:lnTo>
                <a:lnTo>
                  <a:pt x="933822" y="1690026"/>
                </a:lnTo>
                <a:cubicBezTo>
                  <a:pt x="1332547" y="1649533"/>
                  <a:pt x="1649533" y="1332547"/>
                  <a:pt x="1690026" y="933821"/>
                </a:cubicBezTo>
                <a:close/>
                <a:moveTo>
                  <a:pt x="847200" y="0"/>
                </a:moveTo>
                <a:cubicBezTo>
                  <a:pt x="1315096" y="0"/>
                  <a:pt x="1694400" y="379304"/>
                  <a:pt x="1694400" y="847200"/>
                </a:cubicBezTo>
                <a:lnTo>
                  <a:pt x="1690106" y="932228"/>
                </a:lnTo>
                <a:lnTo>
                  <a:pt x="1670699" y="921694"/>
                </a:lnTo>
                <a:cubicBezTo>
                  <a:pt x="1597698" y="890817"/>
                  <a:pt x="1517438" y="873743"/>
                  <a:pt x="1433189" y="873743"/>
                </a:cubicBezTo>
                <a:cubicBezTo>
                  <a:pt x="1096195" y="873743"/>
                  <a:pt x="823007" y="1146931"/>
                  <a:pt x="823007" y="1483925"/>
                </a:cubicBezTo>
                <a:cubicBezTo>
                  <a:pt x="823007" y="1526049"/>
                  <a:pt x="827276" y="1567177"/>
                  <a:pt x="835404" y="1606898"/>
                </a:cubicBezTo>
                <a:lnTo>
                  <a:pt x="862329" y="1693636"/>
                </a:lnTo>
                <a:lnTo>
                  <a:pt x="847200" y="1694400"/>
                </a:lnTo>
                <a:cubicBezTo>
                  <a:pt x="379304" y="1694400"/>
                  <a:pt x="0" y="1315096"/>
                  <a:pt x="0" y="847200"/>
                </a:cubicBezTo>
                <a:cubicBezTo>
                  <a:pt x="0" y="379304"/>
                  <a:pt x="379304" y="0"/>
                  <a:pt x="847200" y="0"/>
                </a:cubicBezTo>
                <a:close/>
              </a:path>
            </a:pathLst>
          </a:custGeom>
          <a:solidFill>
            <a:schemeClr val="accent5">
              <a:lumMod val="20000"/>
              <a:lumOff val="80000"/>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7" name="Bilde 6">
            <a:extLst>
              <a:ext uri="{FF2B5EF4-FFF2-40B4-BE49-F238E27FC236}">
                <a16:creationId xmlns:a16="http://schemas.microsoft.com/office/drawing/2014/main" id="{FD158097-A2BC-414D-A78A-ED87600F4F6C}"/>
              </a:ext>
            </a:extLst>
          </p:cNvPr>
          <p:cNvPicPr>
            <a:picLocks noChangeAspect="1"/>
          </p:cNvPicPr>
          <p:nvPr userDrawn="1"/>
        </p:nvPicPr>
        <p:blipFill>
          <a:blip r:embed="rId2"/>
          <a:stretch>
            <a:fillRect/>
          </a:stretch>
        </p:blipFill>
        <p:spPr>
          <a:xfrm>
            <a:off x="5370592" y="2221943"/>
            <a:ext cx="1553375" cy="2107444"/>
          </a:xfrm>
          <a:prstGeom prst="rect">
            <a:avLst/>
          </a:prstGeom>
        </p:spPr>
      </p:pic>
      <p:sp>
        <p:nvSpPr>
          <p:cNvPr id="11" name="TekstSylinder 10">
            <a:extLst>
              <a:ext uri="{FF2B5EF4-FFF2-40B4-BE49-F238E27FC236}">
                <a16:creationId xmlns:a16="http://schemas.microsoft.com/office/drawing/2014/main" id="{77B8E0E7-90B8-4847-B98D-8C7A05921BB9}"/>
              </a:ext>
            </a:extLst>
          </p:cNvPr>
          <p:cNvSpPr txBox="1"/>
          <p:nvPr userDrawn="1"/>
        </p:nvSpPr>
        <p:spPr>
          <a:xfrm>
            <a:off x="4534513" y="6580527"/>
            <a:ext cx="3122971" cy="276999"/>
          </a:xfrm>
          <a:prstGeom prst="rect">
            <a:avLst/>
          </a:prstGeom>
          <a:noFill/>
        </p:spPr>
        <p:txBody>
          <a:bodyPr wrap="none" rtlCol="0">
            <a:spAutoFit/>
          </a:bodyPr>
          <a:lstStyle/>
          <a:p>
            <a:r>
              <a:rPr lang="nb-NO" sz="1200">
                <a:solidFill>
                  <a:schemeClr val="accent5"/>
                </a:solidFill>
                <a:latin typeface="Century Gothic" panose="020B0502020202020204" pitchFamily="34" charset="0"/>
                <a:ea typeface="Arial" charset="0"/>
                <a:cs typeface="Arial" charset="0"/>
              </a:rPr>
              <a:t>Opinion AS  |  Vulkan 16  |  0178 OSLO </a:t>
            </a:r>
          </a:p>
        </p:txBody>
      </p:sp>
      <p:cxnSp>
        <p:nvCxnSpPr>
          <p:cNvPr id="13" name="Rett linje 12">
            <a:extLst>
              <a:ext uri="{FF2B5EF4-FFF2-40B4-BE49-F238E27FC236}">
                <a16:creationId xmlns:a16="http://schemas.microsoft.com/office/drawing/2014/main" id="{E8F524F3-72B0-734E-B8E2-EC2738D4047F}"/>
              </a:ext>
            </a:extLst>
          </p:cNvPr>
          <p:cNvCxnSpPr>
            <a:cxnSpLocks/>
          </p:cNvCxnSpPr>
          <p:nvPr userDrawn="1"/>
        </p:nvCxnSpPr>
        <p:spPr>
          <a:xfrm>
            <a:off x="4280904" y="5884705"/>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857D098-7E54-774E-B37D-87A15AE5EA43}"/>
              </a:ext>
            </a:extLst>
          </p:cNvPr>
          <p:cNvCxnSpPr>
            <a:cxnSpLocks/>
          </p:cNvCxnSpPr>
          <p:nvPr userDrawn="1"/>
        </p:nvCxnSpPr>
        <p:spPr>
          <a:xfrm>
            <a:off x="7891624" y="5884705"/>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EC6CB2B5-6664-CB4B-9611-54572CBFBA62}"/>
              </a:ext>
            </a:extLst>
          </p:cNvPr>
          <p:cNvSpPr txBox="1"/>
          <p:nvPr userDrawn="1"/>
        </p:nvSpPr>
        <p:spPr>
          <a:xfrm>
            <a:off x="9249624" y="5883154"/>
            <a:ext cx="1330738" cy="307776"/>
          </a:xfrm>
          <a:prstGeom prst="rect">
            <a:avLst/>
          </a:prstGeom>
          <a:noFill/>
        </p:spPr>
        <p:txBody>
          <a:bodyPr wrap="square" rtlCol="0">
            <a:spAutoFit/>
          </a:bodyPr>
          <a:lstStyle/>
          <a:p>
            <a:r>
              <a:rPr lang="nb-NO" sz="1400">
                <a:solidFill>
                  <a:schemeClr val="bg1"/>
                </a:solidFill>
                <a:latin typeface="Century Gothic" panose="020B0502020202020204" pitchFamily="34" charset="0"/>
                <a:ea typeface="Arial" charset="0"/>
                <a:cs typeface="Arial" charset="0"/>
              </a:rPr>
              <a:t>@opinion-as</a:t>
            </a:r>
          </a:p>
        </p:txBody>
      </p:sp>
      <p:pic>
        <p:nvPicPr>
          <p:cNvPr id="16" name="Bilde 15" descr="Et bilde som inneholder Grafikk, Font, logo, symbol&#10;&#10;KI-generert innhold kan være feil.">
            <a:extLst>
              <a:ext uri="{FF2B5EF4-FFF2-40B4-BE49-F238E27FC236}">
                <a16:creationId xmlns:a16="http://schemas.microsoft.com/office/drawing/2014/main" id="{76B5C882-D2D2-E2F6-DCFD-BFC6428BA0FD}"/>
              </a:ext>
            </a:extLst>
          </p:cNvPr>
          <p:cNvPicPr>
            <a:picLocks noChangeAspect="1"/>
          </p:cNvPicPr>
          <p:nvPr userDrawn="1"/>
        </p:nvPicPr>
        <p:blipFill>
          <a:blip r:embed="rId3">
            <a:alphaModFix amt="69000"/>
          </a:blip>
          <a:stretch>
            <a:fillRect/>
          </a:stretch>
        </p:blipFill>
        <p:spPr>
          <a:xfrm>
            <a:off x="8925037" y="5874748"/>
            <a:ext cx="324586" cy="324586"/>
          </a:xfrm>
          <a:prstGeom prst="rect">
            <a:avLst/>
          </a:prstGeom>
        </p:spPr>
      </p:pic>
      <p:sp>
        <p:nvSpPr>
          <p:cNvPr id="9" name="TekstSylinder 8">
            <a:extLst>
              <a:ext uri="{FF2B5EF4-FFF2-40B4-BE49-F238E27FC236}">
                <a16:creationId xmlns:a16="http://schemas.microsoft.com/office/drawing/2014/main" id="{3C3CC218-B390-9043-A383-445DDCDEE975}"/>
              </a:ext>
            </a:extLst>
          </p:cNvPr>
          <p:cNvSpPr txBox="1"/>
          <p:nvPr userDrawn="1"/>
        </p:nvSpPr>
        <p:spPr>
          <a:xfrm>
            <a:off x="5386495" y="5883153"/>
            <a:ext cx="1521570" cy="307777"/>
          </a:xfrm>
          <a:prstGeom prst="rect">
            <a:avLst/>
          </a:prstGeom>
          <a:noFill/>
        </p:spPr>
        <p:txBody>
          <a:bodyPr wrap="none" rtlCol="0">
            <a:spAutoFit/>
          </a:bodyPr>
          <a:lstStyle/>
          <a:p>
            <a:r>
              <a:rPr lang="nb-NO" sz="1400">
                <a:solidFill>
                  <a:schemeClr val="bg1"/>
                </a:solidFill>
                <a:latin typeface="Century Gothic" panose="020B0502020202020204" pitchFamily="34" charset="0"/>
                <a:ea typeface="Arial" charset="0"/>
                <a:cs typeface="Arial" charset="0"/>
              </a:rPr>
              <a:t>hei@opinion.no</a:t>
            </a:r>
          </a:p>
        </p:txBody>
      </p:sp>
      <p:pic>
        <p:nvPicPr>
          <p:cNvPr id="17" name="Grafikk 16">
            <a:extLst>
              <a:ext uri="{FF2B5EF4-FFF2-40B4-BE49-F238E27FC236}">
                <a16:creationId xmlns:a16="http://schemas.microsoft.com/office/drawing/2014/main" id="{472DBC2F-1D4D-1711-BEDF-C698A14C863D}"/>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5127597" y="5940928"/>
            <a:ext cx="192227" cy="192227"/>
          </a:xfrm>
          <a:prstGeom prst="rect">
            <a:avLst/>
          </a:prstGeom>
        </p:spPr>
      </p:pic>
      <p:sp>
        <p:nvSpPr>
          <p:cNvPr id="8" name="TekstSylinder 7">
            <a:extLst>
              <a:ext uri="{FF2B5EF4-FFF2-40B4-BE49-F238E27FC236}">
                <a16:creationId xmlns:a16="http://schemas.microsoft.com/office/drawing/2014/main" id="{AA69DE51-0791-D342-BA26-0CF50B500701}"/>
              </a:ext>
            </a:extLst>
          </p:cNvPr>
          <p:cNvSpPr txBox="1"/>
          <p:nvPr userDrawn="1"/>
        </p:nvSpPr>
        <p:spPr>
          <a:xfrm>
            <a:off x="1773003" y="5883153"/>
            <a:ext cx="1601721" cy="307777"/>
          </a:xfrm>
          <a:prstGeom prst="rect">
            <a:avLst/>
          </a:prstGeom>
          <a:noFill/>
        </p:spPr>
        <p:txBody>
          <a:bodyPr wrap="none" rtlCol="0">
            <a:spAutoFit/>
          </a:bodyPr>
          <a:lstStyle/>
          <a:p>
            <a:r>
              <a:rPr lang="nb-NO" sz="1400">
                <a:solidFill>
                  <a:schemeClr val="bg1"/>
                </a:solidFill>
                <a:latin typeface="Century Gothic" panose="020B0502020202020204" pitchFamily="34" charset="0"/>
                <a:ea typeface="Arial" charset="0"/>
                <a:cs typeface="Arial" charset="0"/>
              </a:rPr>
              <a:t>www.opinion.no</a:t>
            </a:r>
          </a:p>
        </p:txBody>
      </p:sp>
      <p:pic>
        <p:nvPicPr>
          <p:cNvPr id="18" name="Grafikk 17">
            <a:extLst>
              <a:ext uri="{FF2B5EF4-FFF2-40B4-BE49-F238E27FC236}">
                <a16:creationId xmlns:a16="http://schemas.microsoft.com/office/drawing/2014/main" id="{1AAF31C0-A211-034E-F2B6-9BF4384037CF}"/>
              </a:ext>
            </a:extLst>
          </p:cNvPr>
          <p:cNvPicPr>
            <a:picLocks/>
          </p:cNvPicPr>
          <p:nvPr userDrawn="1"/>
        </p:nvPicPr>
        <p:blipFill>
          <a:blip r:embed="rId6">
            <a:extLst>
              <a:ext uri="{96DAC541-7B7A-43D3-8B79-37D633B846F1}">
                <asvg:svgBlip xmlns:asvg="http://schemas.microsoft.com/office/drawing/2016/SVG/main" r:embed="rId7"/>
              </a:ext>
            </a:extLst>
          </a:blip>
          <a:stretch>
            <a:fillRect/>
          </a:stretch>
        </p:blipFill>
        <p:spPr>
          <a:xfrm>
            <a:off x="1447915" y="5916376"/>
            <a:ext cx="241330" cy="241330"/>
          </a:xfrm>
          <a:prstGeom prst="rect">
            <a:avLst/>
          </a:prstGeom>
        </p:spPr>
      </p:pic>
      <p:sp>
        <p:nvSpPr>
          <p:cNvPr id="5" name="TekstSylinder 4">
            <a:extLst>
              <a:ext uri="{FF2B5EF4-FFF2-40B4-BE49-F238E27FC236}">
                <a16:creationId xmlns:a16="http://schemas.microsoft.com/office/drawing/2014/main" id="{95EE72C4-D021-5037-FE4C-42A103910202}"/>
              </a:ext>
            </a:extLst>
          </p:cNvPr>
          <p:cNvSpPr txBox="1"/>
          <p:nvPr userDrawn="1"/>
        </p:nvSpPr>
        <p:spPr>
          <a:xfrm>
            <a:off x="2493442" y="4718735"/>
            <a:ext cx="7204053" cy="400110"/>
          </a:xfrm>
          <a:prstGeom prst="rect">
            <a:avLst/>
          </a:prstGeom>
          <a:noFill/>
        </p:spPr>
        <p:txBody>
          <a:bodyPr wrap="square" rtlCol="0">
            <a:spAutoFit/>
          </a:bodyPr>
          <a:lstStyle/>
          <a:p>
            <a:pPr algn="ctr"/>
            <a:r>
              <a:rPr lang="nb-NO" sz="2000" b="1">
                <a:solidFill>
                  <a:schemeClr val="bg1"/>
                </a:solidFill>
                <a:latin typeface="Century Gothic" panose="020B0502020202020204" pitchFamily="34" charset="0"/>
              </a:rPr>
              <a:t>INNSIKT SOM BRINGER DEG VIDERE</a:t>
            </a:r>
          </a:p>
        </p:txBody>
      </p:sp>
      <p:cxnSp>
        <p:nvCxnSpPr>
          <p:cNvPr id="12" name="Rett linje 11">
            <a:extLst>
              <a:ext uri="{FF2B5EF4-FFF2-40B4-BE49-F238E27FC236}">
                <a16:creationId xmlns:a16="http://schemas.microsoft.com/office/drawing/2014/main" id="{ACC8FF8B-1295-D75E-ECEA-2B87F2DA410B}"/>
              </a:ext>
            </a:extLst>
          </p:cNvPr>
          <p:cNvCxnSpPr>
            <a:cxnSpLocks/>
          </p:cNvCxnSpPr>
          <p:nvPr userDrawn="1"/>
        </p:nvCxnSpPr>
        <p:spPr>
          <a:xfrm>
            <a:off x="1728012" y="5564777"/>
            <a:ext cx="87359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26283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Bakside rapport_grønn">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1995C21-C1E0-DA4E-8059-B767A6754C91}"/>
              </a:ext>
            </a:extLst>
          </p:cNvPr>
          <p:cNvSpPr/>
          <p:nvPr userDrawn="1"/>
        </p:nvSpPr>
        <p:spPr>
          <a:xfrm>
            <a:off x="319314" y="275772"/>
            <a:ext cx="11553371" cy="6292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6" name="Friform 25">
            <a:extLst>
              <a:ext uri="{FF2B5EF4-FFF2-40B4-BE49-F238E27FC236}">
                <a16:creationId xmlns:a16="http://schemas.microsoft.com/office/drawing/2014/main" id="{6C3E79E4-59D6-3F43-DCA7-28A924493ACF}"/>
              </a:ext>
            </a:extLst>
          </p:cNvPr>
          <p:cNvSpPr/>
          <p:nvPr userDrawn="1"/>
        </p:nvSpPr>
        <p:spPr>
          <a:xfrm>
            <a:off x="-3819850" y="-868799"/>
            <a:ext cx="8653550" cy="7388352"/>
          </a:xfrm>
          <a:custGeom>
            <a:avLst/>
            <a:gdLst>
              <a:gd name="connsiteX0" fmla="*/ 6509318 w 8182317"/>
              <a:gd name="connsiteY0" fmla="*/ 165850 h 6986016"/>
              <a:gd name="connsiteX1" fmla="*/ 8182317 w 8182317"/>
              <a:gd name="connsiteY1" fmla="*/ 1838849 h 6986016"/>
              <a:gd name="connsiteX2" fmla="*/ 7006817 w 8182317"/>
              <a:gd name="connsiteY2" fmla="*/ 3436633 h 6986016"/>
              <a:gd name="connsiteX3" fmla="*/ 6984734 w 8182317"/>
              <a:gd name="connsiteY3" fmla="*/ 3442311 h 6986016"/>
              <a:gd name="connsiteX4" fmla="*/ 6981471 w 8182317"/>
              <a:gd name="connsiteY4" fmla="*/ 3313258 h 6986016"/>
              <a:gd name="connsiteX5" fmla="*/ 5445982 w 8182317"/>
              <a:gd name="connsiteY5" fmla="*/ 596551 h 6986016"/>
              <a:gd name="connsiteX6" fmla="*/ 5413379 w 8182317"/>
              <a:gd name="connsiteY6" fmla="*/ 576744 h 6986016"/>
              <a:gd name="connsiteX7" fmla="*/ 5445135 w 8182317"/>
              <a:gd name="connsiteY7" fmla="*/ 547882 h 6986016"/>
              <a:gd name="connsiteX8" fmla="*/ 6509318 w 8182317"/>
              <a:gd name="connsiteY8" fmla="*/ 165850 h 6986016"/>
              <a:gd name="connsiteX9" fmla="*/ 3493008 w 8182317"/>
              <a:gd name="connsiteY9" fmla="*/ 0 h 6986016"/>
              <a:gd name="connsiteX10" fmla="*/ 5157983 w 8182317"/>
              <a:gd name="connsiteY10" fmla="*/ 421587 h 6986016"/>
              <a:gd name="connsiteX11" fmla="*/ 5413379 w 8182317"/>
              <a:gd name="connsiteY11" fmla="*/ 576744 h 6986016"/>
              <a:gd name="connsiteX12" fmla="*/ 5326329 w 8182317"/>
              <a:gd name="connsiteY12" fmla="*/ 655860 h 6986016"/>
              <a:gd name="connsiteX13" fmla="*/ 4836319 w 8182317"/>
              <a:gd name="connsiteY13" fmla="*/ 1838849 h 6986016"/>
              <a:gd name="connsiteX14" fmla="*/ 6509318 w 8182317"/>
              <a:gd name="connsiteY14" fmla="*/ 3511848 h 6986016"/>
              <a:gd name="connsiteX15" fmla="*/ 6846486 w 8182317"/>
              <a:gd name="connsiteY15" fmla="*/ 3477859 h 6986016"/>
              <a:gd name="connsiteX16" fmla="*/ 6984734 w 8182317"/>
              <a:gd name="connsiteY16" fmla="*/ 3442311 h 6986016"/>
              <a:gd name="connsiteX17" fmla="*/ 6986016 w 8182317"/>
              <a:gd name="connsiteY17" fmla="*/ 3493008 h 6986016"/>
              <a:gd name="connsiteX18" fmla="*/ 3493008 w 8182317"/>
              <a:gd name="connsiteY18" fmla="*/ 6986016 h 6986016"/>
              <a:gd name="connsiteX19" fmla="*/ 0 w 8182317"/>
              <a:gd name="connsiteY19" fmla="*/ 3493008 h 6986016"/>
              <a:gd name="connsiteX20" fmla="*/ 3493008 w 8182317"/>
              <a:gd name="connsiteY20" fmla="*/ 0 h 69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317" h="6986016">
                <a:moveTo>
                  <a:pt x="6509318" y="165850"/>
                </a:moveTo>
                <a:cubicBezTo>
                  <a:pt x="7433290" y="165850"/>
                  <a:pt x="8182317" y="914877"/>
                  <a:pt x="8182317" y="1838849"/>
                </a:cubicBezTo>
                <a:cubicBezTo>
                  <a:pt x="8182317" y="2589576"/>
                  <a:pt x="7687842" y="3224813"/>
                  <a:pt x="7006817" y="3436633"/>
                </a:cubicBezTo>
                <a:lnTo>
                  <a:pt x="6984734" y="3442311"/>
                </a:lnTo>
                <a:lnTo>
                  <a:pt x="6981471" y="3313258"/>
                </a:lnTo>
                <a:cubicBezTo>
                  <a:pt x="6924132" y="2182084"/>
                  <a:pt x="6328671" y="1192884"/>
                  <a:pt x="5445982" y="596551"/>
                </a:cubicBezTo>
                <a:lnTo>
                  <a:pt x="5413379" y="576744"/>
                </a:lnTo>
                <a:lnTo>
                  <a:pt x="5445135" y="547882"/>
                </a:lnTo>
                <a:cubicBezTo>
                  <a:pt x="5734328" y="309219"/>
                  <a:pt x="6105080" y="165850"/>
                  <a:pt x="6509318" y="165850"/>
                </a:cubicBezTo>
                <a:close/>
                <a:moveTo>
                  <a:pt x="3493008" y="0"/>
                </a:moveTo>
                <a:cubicBezTo>
                  <a:pt x="4095863" y="0"/>
                  <a:pt x="4663047" y="152722"/>
                  <a:pt x="5157983" y="421587"/>
                </a:cubicBezTo>
                <a:lnTo>
                  <a:pt x="5413379" y="576744"/>
                </a:lnTo>
                <a:lnTo>
                  <a:pt x="5326329" y="655860"/>
                </a:lnTo>
                <a:cubicBezTo>
                  <a:pt x="5023576" y="958613"/>
                  <a:pt x="4836319" y="1376863"/>
                  <a:pt x="4836319" y="1838849"/>
                </a:cubicBezTo>
                <a:cubicBezTo>
                  <a:pt x="4836319" y="2762821"/>
                  <a:pt x="5585346" y="3511848"/>
                  <a:pt x="6509318" y="3511848"/>
                </a:cubicBezTo>
                <a:cubicBezTo>
                  <a:pt x="6624815" y="3511848"/>
                  <a:pt x="6737578" y="3500145"/>
                  <a:pt x="6846486" y="3477859"/>
                </a:cubicBezTo>
                <a:lnTo>
                  <a:pt x="6984734" y="3442311"/>
                </a:lnTo>
                <a:lnTo>
                  <a:pt x="6986016" y="3493008"/>
                </a:lnTo>
                <a:cubicBezTo>
                  <a:pt x="6986016" y="5422143"/>
                  <a:pt x="5422143" y="6986016"/>
                  <a:pt x="3493008" y="6986016"/>
                </a:cubicBezTo>
                <a:cubicBezTo>
                  <a:pt x="1563873" y="6986016"/>
                  <a:pt x="0" y="5422143"/>
                  <a:pt x="0" y="3493008"/>
                </a:cubicBezTo>
                <a:cubicBezTo>
                  <a:pt x="0" y="1563873"/>
                  <a:pt x="1563873" y="0"/>
                  <a:pt x="3493008" y="0"/>
                </a:cubicBezTo>
                <a:close/>
              </a:path>
            </a:pathLst>
          </a:custGeom>
          <a:solidFill>
            <a:schemeClr val="accent1">
              <a:lumMod val="20000"/>
              <a:lumOff val="80000"/>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27" name="Ellipse 26">
            <a:extLst>
              <a:ext uri="{FF2B5EF4-FFF2-40B4-BE49-F238E27FC236}">
                <a16:creationId xmlns:a16="http://schemas.microsoft.com/office/drawing/2014/main" id="{6E599A30-CAE0-19BC-0B42-FAB584F21BFF}"/>
              </a:ext>
            </a:extLst>
          </p:cNvPr>
          <p:cNvSpPr/>
          <p:nvPr userDrawn="1"/>
        </p:nvSpPr>
        <p:spPr>
          <a:xfrm>
            <a:off x="9227230" y="2825377"/>
            <a:ext cx="1051269" cy="1051269"/>
          </a:xfrm>
          <a:prstGeom prst="ellipse">
            <a:avLst/>
          </a:prstGeom>
          <a:solidFill>
            <a:schemeClr val="accent1">
              <a:lumMod val="20000"/>
              <a:lumOff val="80000"/>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Friform 29">
            <a:extLst>
              <a:ext uri="{FF2B5EF4-FFF2-40B4-BE49-F238E27FC236}">
                <a16:creationId xmlns:a16="http://schemas.microsoft.com/office/drawing/2014/main" id="{929EEF33-A17E-6043-6E0A-AE7DC72943B4}"/>
              </a:ext>
            </a:extLst>
          </p:cNvPr>
          <p:cNvSpPr/>
          <p:nvPr userDrawn="1"/>
        </p:nvSpPr>
        <p:spPr>
          <a:xfrm>
            <a:off x="9560626" y="768889"/>
            <a:ext cx="2043371" cy="2094107"/>
          </a:xfrm>
          <a:custGeom>
            <a:avLst/>
            <a:gdLst>
              <a:gd name="connsiteX0" fmla="*/ 1690106 w 2043371"/>
              <a:gd name="connsiteY0" fmla="*/ 932228 h 2094107"/>
              <a:gd name="connsiteX1" fmla="*/ 1774347 w 2043371"/>
              <a:gd name="connsiteY1" fmla="*/ 977953 h 2094107"/>
              <a:gd name="connsiteX2" fmla="*/ 2043371 w 2043371"/>
              <a:gd name="connsiteY2" fmla="*/ 1483925 h 2094107"/>
              <a:gd name="connsiteX3" fmla="*/ 1433189 w 2043371"/>
              <a:gd name="connsiteY3" fmla="*/ 2094107 h 2094107"/>
              <a:gd name="connsiteX4" fmla="*/ 870958 w 2043371"/>
              <a:gd name="connsiteY4" fmla="*/ 1721435 h 2094107"/>
              <a:gd name="connsiteX5" fmla="*/ 862329 w 2043371"/>
              <a:gd name="connsiteY5" fmla="*/ 1693636 h 2094107"/>
              <a:gd name="connsiteX6" fmla="*/ 933822 w 2043371"/>
              <a:gd name="connsiteY6" fmla="*/ 1690026 h 2094107"/>
              <a:gd name="connsiteX7" fmla="*/ 1690026 w 2043371"/>
              <a:gd name="connsiteY7" fmla="*/ 933821 h 2094107"/>
              <a:gd name="connsiteX8" fmla="*/ 847200 w 2043371"/>
              <a:gd name="connsiteY8" fmla="*/ 0 h 2094107"/>
              <a:gd name="connsiteX9" fmla="*/ 1694400 w 2043371"/>
              <a:gd name="connsiteY9" fmla="*/ 847200 h 2094107"/>
              <a:gd name="connsiteX10" fmla="*/ 1690106 w 2043371"/>
              <a:gd name="connsiteY10" fmla="*/ 932228 h 2094107"/>
              <a:gd name="connsiteX11" fmla="*/ 1670699 w 2043371"/>
              <a:gd name="connsiteY11" fmla="*/ 921694 h 2094107"/>
              <a:gd name="connsiteX12" fmla="*/ 1433189 w 2043371"/>
              <a:gd name="connsiteY12" fmla="*/ 873743 h 2094107"/>
              <a:gd name="connsiteX13" fmla="*/ 823007 w 2043371"/>
              <a:gd name="connsiteY13" fmla="*/ 1483925 h 2094107"/>
              <a:gd name="connsiteX14" fmla="*/ 835404 w 2043371"/>
              <a:gd name="connsiteY14" fmla="*/ 1606898 h 2094107"/>
              <a:gd name="connsiteX15" fmla="*/ 862329 w 2043371"/>
              <a:gd name="connsiteY15" fmla="*/ 1693636 h 2094107"/>
              <a:gd name="connsiteX16" fmla="*/ 847200 w 2043371"/>
              <a:gd name="connsiteY16" fmla="*/ 1694400 h 2094107"/>
              <a:gd name="connsiteX17" fmla="*/ 0 w 2043371"/>
              <a:gd name="connsiteY17" fmla="*/ 847200 h 2094107"/>
              <a:gd name="connsiteX18" fmla="*/ 847200 w 2043371"/>
              <a:gd name="connsiteY18" fmla="*/ 0 h 20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3371" h="2094107">
                <a:moveTo>
                  <a:pt x="1690106" y="932228"/>
                </a:moveTo>
                <a:lnTo>
                  <a:pt x="1774347" y="977953"/>
                </a:lnTo>
                <a:cubicBezTo>
                  <a:pt x="1936657" y="1087607"/>
                  <a:pt x="2043371" y="1273304"/>
                  <a:pt x="2043371" y="1483925"/>
                </a:cubicBezTo>
                <a:cubicBezTo>
                  <a:pt x="2043371" y="1820919"/>
                  <a:pt x="1770183" y="2094107"/>
                  <a:pt x="1433189" y="2094107"/>
                </a:cubicBezTo>
                <a:cubicBezTo>
                  <a:pt x="1180444" y="2094107"/>
                  <a:pt x="963589" y="1940439"/>
                  <a:pt x="870958" y="1721435"/>
                </a:cubicBezTo>
                <a:lnTo>
                  <a:pt x="862329" y="1693636"/>
                </a:lnTo>
                <a:lnTo>
                  <a:pt x="933822" y="1690026"/>
                </a:lnTo>
                <a:cubicBezTo>
                  <a:pt x="1332547" y="1649533"/>
                  <a:pt x="1649533" y="1332547"/>
                  <a:pt x="1690026" y="933821"/>
                </a:cubicBezTo>
                <a:close/>
                <a:moveTo>
                  <a:pt x="847200" y="0"/>
                </a:moveTo>
                <a:cubicBezTo>
                  <a:pt x="1315096" y="0"/>
                  <a:pt x="1694400" y="379304"/>
                  <a:pt x="1694400" y="847200"/>
                </a:cubicBezTo>
                <a:lnTo>
                  <a:pt x="1690106" y="932228"/>
                </a:lnTo>
                <a:lnTo>
                  <a:pt x="1670699" y="921694"/>
                </a:lnTo>
                <a:cubicBezTo>
                  <a:pt x="1597698" y="890817"/>
                  <a:pt x="1517438" y="873743"/>
                  <a:pt x="1433189" y="873743"/>
                </a:cubicBezTo>
                <a:cubicBezTo>
                  <a:pt x="1096195" y="873743"/>
                  <a:pt x="823007" y="1146931"/>
                  <a:pt x="823007" y="1483925"/>
                </a:cubicBezTo>
                <a:cubicBezTo>
                  <a:pt x="823007" y="1526049"/>
                  <a:pt x="827276" y="1567177"/>
                  <a:pt x="835404" y="1606898"/>
                </a:cubicBezTo>
                <a:lnTo>
                  <a:pt x="862329" y="1693636"/>
                </a:lnTo>
                <a:lnTo>
                  <a:pt x="847200" y="1694400"/>
                </a:lnTo>
                <a:cubicBezTo>
                  <a:pt x="379304" y="1694400"/>
                  <a:pt x="0" y="1315096"/>
                  <a:pt x="0" y="847200"/>
                </a:cubicBezTo>
                <a:cubicBezTo>
                  <a:pt x="0" y="379304"/>
                  <a:pt x="379304" y="0"/>
                  <a:pt x="847200" y="0"/>
                </a:cubicBezTo>
                <a:close/>
              </a:path>
            </a:pathLst>
          </a:custGeom>
          <a:solidFill>
            <a:schemeClr val="accent1">
              <a:lumMod val="20000"/>
              <a:lumOff val="80000"/>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7" name="Bilde 6">
            <a:extLst>
              <a:ext uri="{FF2B5EF4-FFF2-40B4-BE49-F238E27FC236}">
                <a16:creationId xmlns:a16="http://schemas.microsoft.com/office/drawing/2014/main" id="{FD158097-A2BC-414D-A78A-ED87600F4F6C}"/>
              </a:ext>
            </a:extLst>
          </p:cNvPr>
          <p:cNvPicPr>
            <a:picLocks noChangeAspect="1"/>
          </p:cNvPicPr>
          <p:nvPr userDrawn="1"/>
        </p:nvPicPr>
        <p:blipFill>
          <a:blip r:embed="rId2"/>
          <a:stretch>
            <a:fillRect/>
          </a:stretch>
        </p:blipFill>
        <p:spPr>
          <a:xfrm>
            <a:off x="5370592" y="2221943"/>
            <a:ext cx="1553375" cy="2107444"/>
          </a:xfrm>
          <a:prstGeom prst="rect">
            <a:avLst/>
          </a:prstGeom>
        </p:spPr>
      </p:pic>
      <p:sp>
        <p:nvSpPr>
          <p:cNvPr id="11" name="TekstSylinder 10">
            <a:extLst>
              <a:ext uri="{FF2B5EF4-FFF2-40B4-BE49-F238E27FC236}">
                <a16:creationId xmlns:a16="http://schemas.microsoft.com/office/drawing/2014/main" id="{77B8E0E7-90B8-4847-B98D-8C7A05921BB9}"/>
              </a:ext>
            </a:extLst>
          </p:cNvPr>
          <p:cNvSpPr txBox="1"/>
          <p:nvPr userDrawn="1"/>
        </p:nvSpPr>
        <p:spPr>
          <a:xfrm>
            <a:off x="4534513" y="6580527"/>
            <a:ext cx="3122971" cy="276999"/>
          </a:xfrm>
          <a:prstGeom prst="rect">
            <a:avLst/>
          </a:prstGeom>
          <a:noFill/>
        </p:spPr>
        <p:txBody>
          <a:bodyPr wrap="none" rtlCol="0">
            <a:spAutoFit/>
          </a:bodyPr>
          <a:lstStyle/>
          <a:p>
            <a:r>
              <a:rPr lang="nb-NO" sz="1200">
                <a:solidFill>
                  <a:schemeClr val="accent1"/>
                </a:solidFill>
                <a:latin typeface="Century Gothic" panose="020B0502020202020204" pitchFamily="34" charset="0"/>
                <a:ea typeface="Arial" charset="0"/>
                <a:cs typeface="Arial" charset="0"/>
              </a:rPr>
              <a:t>Opinion AS  |  Vulkan 16  |  0178 OSLO </a:t>
            </a:r>
          </a:p>
        </p:txBody>
      </p:sp>
      <p:cxnSp>
        <p:nvCxnSpPr>
          <p:cNvPr id="13" name="Rett linje 12">
            <a:extLst>
              <a:ext uri="{FF2B5EF4-FFF2-40B4-BE49-F238E27FC236}">
                <a16:creationId xmlns:a16="http://schemas.microsoft.com/office/drawing/2014/main" id="{E8F524F3-72B0-734E-B8E2-EC2738D4047F}"/>
              </a:ext>
            </a:extLst>
          </p:cNvPr>
          <p:cNvCxnSpPr>
            <a:cxnSpLocks/>
          </p:cNvCxnSpPr>
          <p:nvPr userDrawn="1"/>
        </p:nvCxnSpPr>
        <p:spPr>
          <a:xfrm>
            <a:off x="4280904" y="5884705"/>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857D098-7E54-774E-B37D-87A15AE5EA43}"/>
              </a:ext>
            </a:extLst>
          </p:cNvPr>
          <p:cNvCxnSpPr>
            <a:cxnSpLocks/>
          </p:cNvCxnSpPr>
          <p:nvPr userDrawn="1"/>
        </p:nvCxnSpPr>
        <p:spPr>
          <a:xfrm>
            <a:off x="7891624" y="5884705"/>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EC6CB2B5-6664-CB4B-9611-54572CBFBA62}"/>
              </a:ext>
            </a:extLst>
          </p:cNvPr>
          <p:cNvSpPr txBox="1"/>
          <p:nvPr userDrawn="1"/>
        </p:nvSpPr>
        <p:spPr>
          <a:xfrm>
            <a:off x="9249624" y="5883154"/>
            <a:ext cx="1330738" cy="307776"/>
          </a:xfrm>
          <a:prstGeom prst="rect">
            <a:avLst/>
          </a:prstGeom>
          <a:noFill/>
        </p:spPr>
        <p:txBody>
          <a:bodyPr wrap="square" rtlCol="0">
            <a:spAutoFit/>
          </a:bodyPr>
          <a:lstStyle/>
          <a:p>
            <a:r>
              <a:rPr lang="nb-NO" sz="1400">
                <a:solidFill>
                  <a:schemeClr val="bg1"/>
                </a:solidFill>
                <a:latin typeface="Century Gothic" panose="020B0502020202020204" pitchFamily="34" charset="0"/>
                <a:ea typeface="Arial" charset="0"/>
                <a:cs typeface="Arial" charset="0"/>
              </a:rPr>
              <a:t>@opinion-as</a:t>
            </a:r>
          </a:p>
        </p:txBody>
      </p:sp>
      <p:pic>
        <p:nvPicPr>
          <p:cNvPr id="16" name="Bilde 15" descr="Et bilde som inneholder Grafikk, Font, logo, symbol&#10;&#10;KI-generert innhold kan være feil.">
            <a:extLst>
              <a:ext uri="{FF2B5EF4-FFF2-40B4-BE49-F238E27FC236}">
                <a16:creationId xmlns:a16="http://schemas.microsoft.com/office/drawing/2014/main" id="{76B5C882-D2D2-E2F6-DCFD-BFC6428BA0FD}"/>
              </a:ext>
            </a:extLst>
          </p:cNvPr>
          <p:cNvPicPr>
            <a:picLocks noChangeAspect="1"/>
          </p:cNvPicPr>
          <p:nvPr userDrawn="1"/>
        </p:nvPicPr>
        <p:blipFill>
          <a:blip r:embed="rId3">
            <a:alphaModFix amt="69000"/>
          </a:blip>
          <a:stretch>
            <a:fillRect/>
          </a:stretch>
        </p:blipFill>
        <p:spPr>
          <a:xfrm>
            <a:off x="8925037" y="5874748"/>
            <a:ext cx="324586" cy="324586"/>
          </a:xfrm>
          <a:prstGeom prst="rect">
            <a:avLst/>
          </a:prstGeom>
        </p:spPr>
      </p:pic>
      <p:sp>
        <p:nvSpPr>
          <p:cNvPr id="9" name="TekstSylinder 8">
            <a:extLst>
              <a:ext uri="{FF2B5EF4-FFF2-40B4-BE49-F238E27FC236}">
                <a16:creationId xmlns:a16="http://schemas.microsoft.com/office/drawing/2014/main" id="{3C3CC218-B390-9043-A383-445DDCDEE975}"/>
              </a:ext>
            </a:extLst>
          </p:cNvPr>
          <p:cNvSpPr txBox="1"/>
          <p:nvPr userDrawn="1"/>
        </p:nvSpPr>
        <p:spPr>
          <a:xfrm>
            <a:off x="5386495" y="5883153"/>
            <a:ext cx="1521570" cy="307777"/>
          </a:xfrm>
          <a:prstGeom prst="rect">
            <a:avLst/>
          </a:prstGeom>
          <a:noFill/>
        </p:spPr>
        <p:txBody>
          <a:bodyPr wrap="none" rtlCol="0">
            <a:spAutoFit/>
          </a:bodyPr>
          <a:lstStyle/>
          <a:p>
            <a:r>
              <a:rPr lang="nb-NO" sz="1400">
                <a:solidFill>
                  <a:schemeClr val="bg1"/>
                </a:solidFill>
                <a:latin typeface="Century Gothic" panose="020B0502020202020204" pitchFamily="34" charset="0"/>
                <a:ea typeface="Arial" charset="0"/>
                <a:cs typeface="Arial" charset="0"/>
              </a:rPr>
              <a:t>hei@opinion.no</a:t>
            </a:r>
          </a:p>
        </p:txBody>
      </p:sp>
      <p:pic>
        <p:nvPicPr>
          <p:cNvPr id="17" name="Grafikk 16">
            <a:extLst>
              <a:ext uri="{FF2B5EF4-FFF2-40B4-BE49-F238E27FC236}">
                <a16:creationId xmlns:a16="http://schemas.microsoft.com/office/drawing/2014/main" id="{472DBC2F-1D4D-1711-BEDF-C698A14C863D}"/>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5127597" y="5940928"/>
            <a:ext cx="192227" cy="192227"/>
          </a:xfrm>
          <a:prstGeom prst="rect">
            <a:avLst/>
          </a:prstGeom>
        </p:spPr>
      </p:pic>
      <p:sp>
        <p:nvSpPr>
          <p:cNvPr id="8" name="TekstSylinder 7">
            <a:extLst>
              <a:ext uri="{FF2B5EF4-FFF2-40B4-BE49-F238E27FC236}">
                <a16:creationId xmlns:a16="http://schemas.microsoft.com/office/drawing/2014/main" id="{AA69DE51-0791-D342-BA26-0CF50B500701}"/>
              </a:ext>
            </a:extLst>
          </p:cNvPr>
          <p:cNvSpPr txBox="1"/>
          <p:nvPr userDrawn="1"/>
        </p:nvSpPr>
        <p:spPr>
          <a:xfrm>
            <a:off x="1773003" y="5883153"/>
            <a:ext cx="1601721" cy="307777"/>
          </a:xfrm>
          <a:prstGeom prst="rect">
            <a:avLst/>
          </a:prstGeom>
          <a:noFill/>
        </p:spPr>
        <p:txBody>
          <a:bodyPr wrap="none" rtlCol="0">
            <a:spAutoFit/>
          </a:bodyPr>
          <a:lstStyle/>
          <a:p>
            <a:r>
              <a:rPr lang="nb-NO" sz="1400">
                <a:solidFill>
                  <a:schemeClr val="bg1"/>
                </a:solidFill>
                <a:latin typeface="Century Gothic" panose="020B0502020202020204" pitchFamily="34" charset="0"/>
                <a:ea typeface="Arial" charset="0"/>
                <a:cs typeface="Arial" charset="0"/>
              </a:rPr>
              <a:t>www.opinion.no</a:t>
            </a:r>
          </a:p>
        </p:txBody>
      </p:sp>
      <p:pic>
        <p:nvPicPr>
          <p:cNvPr id="18" name="Grafikk 17">
            <a:extLst>
              <a:ext uri="{FF2B5EF4-FFF2-40B4-BE49-F238E27FC236}">
                <a16:creationId xmlns:a16="http://schemas.microsoft.com/office/drawing/2014/main" id="{1AAF31C0-A211-034E-F2B6-9BF4384037CF}"/>
              </a:ext>
            </a:extLst>
          </p:cNvPr>
          <p:cNvPicPr>
            <a:picLocks/>
          </p:cNvPicPr>
          <p:nvPr userDrawn="1"/>
        </p:nvPicPr>
        <p:blipFill>
          <a:blip r:embed="rId6">
            <a:extLst>
              <a:ext uri="{96DAC541-7B7A-43D3-8B79-37D633B846F1}">
                <asvg:svgBlip xmlns:asvg="http://schemas.microsoft.com/office/drawing/2016/SVG/main" r:embed="rId7"/>
              </a:ext>
            </a:extLst>
          </a:blip>
          <a:stretch>
            <a:fillRect/>
          </a:stretch>
        </p:blipFill>
        <p:spPr>
          <a:xfrm>
            <a:off x="1447915" y="5916376"/>
            <a:ext cx="241330" cy="241330"/>
          </a:xfrm>
          <a:prstGeom prst="rect">
            <a:avLst/>
          </a:prstGeom>
        </p:spPr>
      </p:pic>
      <p:sp>
        <p:nvSpPr>
          <p:cNvPr id="5" name="TekstSylinder 4">
            <a:extLst>
              <a:ext uri="{FF2B5EF4-FFF2-40B4-BE49-F238E27FC236}">
                <a16:creationId xmlns:a16="http://schemas.microsoft.com/office/drawing/2014/main" id="{95EE72C4-D021-5037-FE4C-42A103910202}"/>
              </a:ext>
            </a:extLst>
          </p:cNvPr>
          <p:cNvSpPr txBox="1"/>
          <p:nvPr userDrawn="1"/>
        </p:nvSpPr>
        <p:spPr>
          <a:xfrm>
            <a:off x="2493442" y="4718735"/>
            <a:ext cx="7204053" cy="400110"/>
          </a:xfrm>
          <a:prstGeom prst="rect">
            <a:avLst/>
          </a:prstGeom>
          <a:noFill/>
        </p:spPr>
        <p:txBody>
          <a:bodyPr wrap="square" rtlCol="0">
            <a:spAutoFit/>
          </a:bodyPr>
          <a:lstStyle/>
          <a:p>
            <a:pPr algn="ctr"/>
            <a:r>
              <a:rPr lang="nb-NO" sz="2000" b="1">
                <a:solidFill>
                  <a:schemeClr val="bg1"/>
                </a:solidFill>
                <a:latin typeface="Century Gothic" panose="020B0502020202020204" pitchFamily="34" charset="0"/>
              </a:rPr>
              <a:t>INNSIKT SOM BRINGER DEG VIDERE</a:t>
            </a:r>
          </a:p>
        </p:txBody>
      </p:sp>
      <p:cxnSp>
        <p:nvCxnSpPr>
          <p:cNvPr id="12" name="Rett linje 11">
            <a:extLst>
              <a:ext uri="{FF2B5EF4-FFF2-40B4-BE49-F238E27FC236}">
                <a16:creationId xmlns:a16="http://schemas.microsoft.com/office/drawing/2014/main" id="{ACC8FF8B-1295-D75E-ECEA-2B87F2DA410B}"/>
              </a:ext>
            </a:extLst>
          </p:cNvPr>
          <p:cNvCxnSpPr>
            <a:cxnSpLocks/>
          </p:cNvCxnSpPr>
          <p:nvPr userDrawn="1"/>
        </p:nvCxnSpPr>
        <p:spPr>
          <a:xfrm>
            <a:off x="1728012" y="5564777"/>
            <a:ext cx="87359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60510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akside rapport_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1995C21-C1E0-DA4E-8059-B767A6754C91}"/>
              </a:ext>
            </a:extLst>
          </p:cNvPr>
          <p:cNvSpPr/>
          <p:nvPr userDrawn="1"/>
        </p:nvSpPr>
        <p:spPr>
          <a:xfrm>
            <a:off x="319314" y="275772"/>
            <a:ext cx="11553371" cy="62921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charset="0"/>
              <a:ea typeface="Arial" charset="0"/>
              <a:cs typeface="Arial" charset="0"/>
            </a:endParaRPr>
          </a:p>
        </p:txBody>
      </p:sp>
      <p:sp>
        <p:nvSpPr>
          <p:cNvPr id="26" name="Friform 25">
            <a:extLst>
              <a:ext uri="{FF2B5EF4-FFF2-40B4-BE49-F238E27FC236}">
                <a16:creationId xmlns:a16="http://schemas.microsoft.com/office/drawing/2014/main" id="{6C3E79E4-59D6-3F43-DCA7-28A924493ACF}"/>
              </a:ext>
            </a:extLst>
          </p:cNvPr>
          <p:cNvSpPr/>
          <p:nvPr userDrawn="1"/>
        </p:nvSpPr>
        <p:spPr>
          <a:xfrm>
            <a:off x="-3819850" y="-868799"/>
            <a:ext cx="8653550" cy="7388352"/>
          </a:xfrm>
          <a:custGeom>
            <a:avLst/>
            <a:gdLst>
              <a:gd name="connsiteX0" fmla="*/ 6509318 w 8182317"/>
              <a:gd name="connsiteY0" fmla="*/ 165850 h 6986016"/>
              <a:gd name="connsiteX1" fmla="*/ 8182317 w 8182317"/>
              <a:gd name="connsiteY1" fmla="*/ 1838849 h 6986016"/>
              <a:gd name="connsiteX2" fmla="*/ 7006817 w 8182317"/>
              <a:gd name="connsiteY2" fmla="*/ 3436633 h 6986016"/>
              <a:gd name="connsiteX3" fmla="*/ 6984734 w 8182317"/>
              <a:gd name="connsiteY3" fmla="*/ 3442311 h 6986016"/>
              <a:gd name="connsiteX4" fmla="*/ 6981471 w 8182317"/>
              <a:gd name="connsiteY4" fmla="*/ 3313258 h 6986016"/>
              <a:gd name="connsiteX5" fmla="*/ 5445982 w 8182317"/>
              <a:gd name="connsiteY5" fmla="*/ 596551 h 6986016"/>
              <a:gd name="connsiteX6" fmla="*/ 5413379 w 8182317"/>
              <a:gd name="connsiteY6" fmla="*/ 576744 h 6986016"/>
              <a:gd name="connsiteX7" fmla="*/ 5445135 w 8182317"/>
              <a:gd name="connsiteY7" fmla="*/ 547882 h 6986016"/>
              <a:gd name="connsiteX8" fmla="*/ 6509318 w 8182317"/>
              <a:gd name="connsiteY8" fmla="*/ 165850 h 6986016"/>
              <a:gd name="connsiteX9" fmla="*/ 3493008 w 8182317"/>
              <a:gd name="connsiteY9" fmla="*/ 0 h 6986016"/>
              <a:gd name="connsiteX10" fmla="*/ 5157983 w 8182317"/>
              <a:gd name="connsiteY10" fmla="*/ 421587 h 6986016"/>
              <a:gd name="connsiteX11" fmla="*/ 5413379 w 8182317"/>
              <a:gd name="connsiteY11" fmla="*/ 576744 h 6986016"/>
              <a:gd name="connsiteX12" fmla="*/ 5326329 w 8182317"/>
              <a:gd name="connsiteY12" fmla="*/ 655860 h 6986016"/>
              <a:gd name="connsiteX13" fmla="*/ 4836319 w 8182317"/>
              <a:gd name="connsiteY13" fmla="*/ 1838849 h 6986016"/>
              <a:gd name="connsiteX14" fmla="*/ 6509318 w 8182317"/>
              <a:gd name="connsiteY14" fmla="*/ 3511848 h 6986016"/>
              <a:gd name="connsiteX15" fmla="*/ 6846486 w 8182317"/>
              <a:gd name="connsiteY15" fmla="*/ 3477859 h 6986016"/>
              <a:gd name="connsiteX16" fmla="*/ 6984734 w 8182317"/>
              <a:gd name="connsiteY16" fmla="*/ 3442311 h 6986016"/>
              <a:gd name="connsiteX17" fmla="*/ 6986016 w 8182317"/>
              <a:gd name="connsiteY17" fmla="*/ 3493008 h 6986016"/>
              <a:gd name="connsiteX18" fmla="*/ 3493008 w 8182317"/>
              <a:gd name="connsiteY18" fmla="*/ 6986016 h 6986016"/>
              <a:gd name="connsiteX19" fmla="*/ 0 w 8182317"/>
              <a:gd name="connsiteY19" fmla="*/ 3493008 h 6986016"/>
              <a:gd name="connsiteX20" fmla="*/ 3493008 w 8182317"/>
              <a:gd name="connsiteY20" fmla="*/ 0 h 69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82317" h="6986016">
                <a:moveTo>
                  <a:pt x="6509318" y="165850"/>
                </a:moveTo>
                <a:cubicBezTo>
                  <a:pt x="7433290" y="165850"/>
                  <a:pt x="8182317" y="914877"/>
                  <a:pt x="8182317" y="1838849"/>
                </a:cubicBezTo>
                <a:cubicBezTo>
                  <a:pt x="8182317" y="2589576"/>
                  <a:pt x="7687842" y="3224813"/>
                  <a:pt x="7006817" y="3436633"/>
                </a:cubicBezTo>
                <a:lnTo>
                  <a:pt x="6984734" y="3442311"/>
                </a:lnTo>
                <a:lnTo>
                  <a:pt x="6981471" y="3313258"/>
                </a:lnTo>
                <a:cubicBezTo>
                  <a:pt x="6924132" y="2182084"/>
                  <a:pt x="6328671" y="1192884"/>
                  <a:pt x="5445982" y="596551"/>
                </a:cubicBezTo>
                <a:lnTo>
                  <a:pt x="5413379" y="576744"/>
                </a:lnTo>
                <a:lnTo>
                  <a:pt x="5445135" y="547882"/>
                </a:lnTo>
                <a:cubicBezTo>
                  <a:pt x="5734328" y="309219"/>
                  <a:pt x="6105080" y="165850"/>
                  <a:pt x="6509318" y="165850"/>
                </a:cubicBezTo>
                <a:close/>
                <a:moveTo>
                  <a:pt x="3493008" y="0"/>
                </a:moveTo>
                <a:cubicBezTo>
                  <a:pt x="4095863" y="0"/>
                  <a:pt x="4663047" y="152722"/>
                  <a:pt x="5157983" y="421587"/>
                </a:cubicBezTo>
                <a:lnTo>
                  <a:pt x="5413379" y="576744"/>
                </a:lnTo>
                <a:lnTo>
                  <a:pt x="5326329" y="655860"/>
                </a:lnTo>
                <a:cubicBezTo>
                  <a:pt x="5023576" y="958613"/>
                  <a:pt x="4836319" y="1376863"/>
                  <a:pt x="4836319" y="1838849"/>
                </a:cubicBezTo>
                <a:cubicBezTo>
                  <a:pt x="4836319" y="2762821"/>
                  <a:pt x="5585346" y="3511848"/>
                  <a:pt x="6509318" y="3511848"/>
                </a:cubicBezTo>
                <a:cubicBezTo>
                  <a:pt x="6624815" y="3511848"/>
                  <a:pt x="6737578" y="3500145"/>
                  <a:pt x="6846486" y="3477859"/>
                </a:cubicBezTo>
                <a:lnTo>
                  <a:pt x="6984734" y="3442311"/>
                </a:lnTo>
                <a:lnTo>
                  <a:pt x="6986016" y="3493008"/>
                </a:lnTo>
                <a:cubicBezTo>
                  <a:pt x="6986016" y="5422143"/>
                  <a:pt x="5422143" y="6986016"/>
                  <a:pt x="3493008" y="6986016"/>
                </a:cubicBezTo>
                <a:cubicBezTo>
                  <a:pt x="1563873" y="6986016"/>
                  <a:pt x="0" y="5422143"/>
                  <a:pt x="0" y="3493008"/>
                </a:cubicBezTo>
                <a:cubicBezTo>
                  <a:pt x="0" y="1563873"/>
                  <a:pt x="1563873" y="0"/>
                  <a:pt x="3493008" y="0"/>
                </a:cubicBezTo>
                <a:close/>
              </a:path>
            </a:pathLst>
          </a:custGeom>
          <a:solidFill>
            <a:schemeClr val="bg1">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27" name="Ellipse 26">
            <a:extLst>
              <a:ext uri="{FF2B5EF4-FFF2-40B4-BE49-F238E27FC236}">
                <a16:creationId xmlns:a16="http://schemas.microsoft.com/office/drawing/2014/main" id="{6E599A30-CAE0-19BC-0B42-FAB584F21BFF}"/>
              </a:ext>
            </a:extLst>
          </p:cNvPr>
          <p:cNvSpPr/>
          <p:nvPr userDrawn="1"/>
        </p:nvSpPr>
        <p:spPr>
          <a:xfrm>
            <a:off x="9227230" y="2825377"/>
            <a:ext cx="1051269" cy="1051269"/>
          </a:xfrm>
          <a:prstGeom prst="ellipse">
            <a:avLst/>
          </a:prstGeom>
          <a:solidFill>
            <a:schemeClr val="bg1">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Friform 29">
            <a:extLst>
              <a:ext uri="{FF2B5EF4-FFF2-40B4-BE49-F238E27FC236}">
                <a16:creationId xmlns:a16="http://schemas.microsoft.com/office/drawing/2014/main" id="{929EEF33-A17E-6043-6E0A-AE7DC72943B4}"/>
              </a:ext>
            </a:extLst>
          </p:cNvPr>
          <p:cNvSpPr/>
          <p:nvPr userDrawn="1"/>
        </p:nvSpPr>
        <p:spPr>
          <a:xfrm>
            <a:off x="9560626" y="768889"/>
            <a:ext cx="2043371" cy="2094107"/>
          </a:xfrm>
          <a:custGeom>
            <a:avLst/>
            <a:gdLst>
              <a:gd name="connsiteX0" fmla="*/ 1690106 w 2043371"/>
              <a:gd name="connsiteY0" fmla="*/ 932228 h 2094107"/>
              <a:gd name="connsiteX1" fmla="*/ 1774347 w 2043371"/>
              <a:gd name="connsiteY1" fmla="*/ 977953 h 2094107"/>
              <a:gd name="connsiteX2" fmla="*/ 2043371 w 2043371"/>
              <a:gd name="connsiteY2" fmla="*/ 1483925 h 2094107"/>
              <a:gd name="connsiteX3" fmla="*/ 1433189 w 2043371"/>
              <a:gd name="connsiteY3" fmla="*/ 2094107 h 2094107"/>
              <a:gd name="connsiteX4" fmla="*/ 870958 w 2043371"/>
              <a:gd name="connsiteY4" fmla="*/ 1721435 h 2094107"/>
              <a:gd name="connsiteX5" fmla="*/ 862329 w 2043371"/>
              <a:gd name="connsiteY5" fmla="*/ 1693636 h 2094107"/>
              <a:gd name="connsiteX6" fmla="*/ 933822 w 2043371"/>
              <a:gd name="connsiteY6" fmla="*/ 1690026 h 2094107"/>
              <a:gd name="connsiteX7" fmla="*/ 1690026 w 2043371"/>
              <a:gd name="connsiteY7" fmla="*/ 933821 h 2094107"/>
              <a:gd name="connsiteX8" fmla="*/ 847200 w 2043371"/>
              <a:gd name="connsiteY8" fmla="*/ 0 h 2094107"/>
              <a:gd name="connsiteX9" fmla="*/ 1694400 w 2043371"/>
              <a:gd name="connsiteY9" fmla="*/ 847200 h 2094107"/>
              <a:gd name="connsiteX10" fmla="*/ 1690106 w 2043371"/>
              <a:gd name="connsiteY10" fmla="*/ 932228 h 2094107"/>
              <a:gd name="connsiteX11" fmla="*/ 1670699 w 2043371"/>
              <a:gd name="connsiteY11" fmla="*/ 921694 h 2094107"/>
              <a:gd name="connsiteX12" fmla="*/ 1433189 w 2043371"/>
              <a:gd name="connsiteY12" fmla="*/ 873743 h 2094107"/>
              <a:gd name="connsiteX13" fmla="*/ 823007 w 2043371"/>
              <a:gd name="connsiteY13" fmla="*/ 1483925 h 2094107"/>
              <a:gd name="connsiteX14" fmla="*/ 835404 w 2043371"/>
              <a:gd name="connsiteY14" fmla="*/ 1606898 h 2094107"/>
              <a:gd name="connsiteX15" fmla="*/ 862329 w 2043371"/>
              <a:gd name="connsiteY15" fmla="*/ 1693636 h 2094107"/>
              <a:gd name="connsiteX16" fmla="*/ 847200 w 2043371"/>
              <a:gd name="connsiteY16" fmla="*/ 1694400 h 2094107"/>
              <a:gd name="connsiteX17" fmla="*/ 0 w 2043371"/>
              <a:gd name="connsiteY17" fmla="*/ 847200 h 2094107"/>
              <a:gd name="connsiteX18" fmla="*/ 847200 w 2043371"/>
              <a:gd name="connsiteY18" fmla="*/ 0 h 20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3371" h="2094107">
                <a:moveTo>
                  <a:pt x="1690106" y="932228"/>
                </a:moveTo>
                <a:lnTo>
                  <a:pt x="1774347" y="977953"/>
                </a:lnTo>
                <a:cubicBezTo>
                  <a:pt x="1936657" y="1087607"/>
                  <a:pt x="2043371" y="1273304"/>
                  <a:pt x="2043371" y="1483925"/>
                </a:cubicBezTo>
                <a:cubicBezTo>
                  <a:pt x="2043371" y="1820919"/>
                  <a:pt x="1770183" y="2094107"/>
                  <a:pt x="1433189" y="2094107"/>
                </a:cubicBezTo>
                <a:cubicBezTo>
                  <a:pt x="1180444" y="2094107"/>
                  <a:pt x="963589" y="1940439"/>
                  <a:pt x="870958" y="1721435"/>
                </a:cubicBezTo>
                <a:lnTo>
                  <a:pt x="862329" y="1693636"/>
                </a:lnTo>
                <a:lnTo>
                  <a:pt x="933822" y="1690026"/>
                </a:lnTo>
                <a:cubicBezTo>
                  <a:pt x="1332547" y="1649533"/>
                  <a:pt x="1649533" y="1332547"/>
                  <a:pt x="1690026" y="933821"/>
                </a:cubicBezTo>
                <a:close/>
                <a:moveTo>
                  <a:pt x="847200" y="0"/>
                </a:moveTo>
                <a:cubicBezTo>
                  <a:pt x="1315096" y="0"/>
                  <a:pt x="1694400" y="379304"/>
                  <a:pt x="1694400" y="847200"/>
                </a:cubicBezTo>
                <a:lnTo>
                  <a:pt x="1690106" y="932228"/>
                </a:lnTo>
                <a:lnTo>
                  <a:pt x="1670699" y="921694"/>
                </a:lnTo>
                <a:cubicBezTo>
                  <a:pt x="1597698" y="890817"/>
                  <a:pt x="1517438" y="873743"/>
                  <a:pt x="1433189" y="873743"/>
                </a:cubicBezTo>
                <a:cubicBezTo>
                  <a:pt x="1096195" y="873743"/>
                  <a:pt x="823007" y="1146931"/>
                  <a:pt x="823007" y="1483925"/>
                </a:cubicBezTo>
                <a:cubicBezTo>
                  <a:pt x="823007" y="1526049"/>
                  <a:pt x="827276" y="1567177"/>
                  <a:pt x="835404" y="1606898"/>
                </a:cubicBezTo>
                <a:lnTo>
                  <a:pt x="862329" y="1693636"/>
                </a:lnTo>
                <a:lnTo>
                  <a:pt x="847200" y="1694400"/>
                </a:lnTo>
                <a:cubicBezTo>
                  <a:pt x="379304" y="1694400"/>
                  <a:pt x="0" y="1315096"/>
                  <a:pt x="0" y="847200"/>
                </a:cubicBezTo>
                <a:cubicBezTo>
                  <a:pt x="0" y="379304"/>
                  <a:pt x="379304" y="0"/>
                  <a:pt x="847200" y="0"/>
                </a:cubicBezTo>
                <a:close/>
              </a:path>
            </a:pathLst>
          </a:custGeom>
          <a:solidFill>
            <a:schemeClr val="bg1">
              <a:alpha val="1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7" name="Bilde 6">
            <a:extLst>
              <a:ext uri="{FF2B5EF4-FFF2-40B4-BE49-F238E27FC236}">
                <a16:creationId xmlns:a16="http://schemas.microsoft.com/office/drawing/2014/main" id="{FD158097-A2BC-414D-A78A-ED87600F4F6C}"/>
              </a:ext>
            </a:extLst>
          </p:cNvPr>
          <p:cNvPicPr>
            <a:picLocks noChangeAspect="1"/>
          </p:cNvPicPr>
          <p:nvPr userDrawn="1"/>
        </p:nvPicPr>
        <p:blipFill>
          <a:blip r:embed="rId2"/>
          <a:stretch>
            <a:fillRect/>
          </a:stretch>
        </p:blipFill>
        <p:spPr>
          <a:xfrm>
            <a:off x="5370592" y="2221943"/>
            <a:ext cx="1553375" cy="2107444"/>
          </a:xfrm>
          <a:prstGeom prst="rect">
            <a:avLst/>
          </a:prstGeom>
        </p:spPr>
      </p:pic>
      <p:sp>
        <p:nvSpPr>
          <p:cNvPr id="11" name="TekstSylinder 10">
            <a:extLst>
              <a:ext uri="{FF2B5EF4-FFF2-40B4-BE49-F238E27FC236}">
                <a16:creationId xmlns:a16="http://schemas.microsoft.com/office/drawing/2014/main" id="{77B8E0E7-90B8-4847-B98D-8C7A05921BB9}"/>
              </a:ext>
            </a:extLst>
          </p:cNvPr>
          <p:cNvSpPr txBox="1"/>
          <p:nvPr userDrawn="1"/>
        </p:nvSpPr>
        <p:spPr>
          <a:xfrm>
            <a:off x="4534513" y="6580527"/>
            <a:ext cx="3122971" cy="276999"/>
          </a:xfrm>
          <a:prstGeom prst="rect">
            <a:avLst/>
          </a:prstGeom>
          <a:noFill/>
        </p:spPr>
        <p:txBody>
          <a:bodyPr wrap="none" rtlCol="0">
            <a:spAutoFit/>
          </a:bodyPr>
          <a:lstStyle/>
          <a:p>
            <a:r>
              <a:rPr lang="nb-NO" sz="1200">
                <a:solidFill>
                  <a:schemeClr val="accent6"/>
                </a:solidFill>
                <a:latin typeface="Century Gothic" panose="020B0502020202020204" pitchFamily="34" charset="0"/>
                <a:ea typeface="Arial" charset="0"/>
                <a:cs typeface="Arial" charset="0"/>
              </a:rPr>
              <a:t>Opinion AS  |  Vulkan 16  |  0178 OSLO </a:t>
            </a:r>
          </a:p>
        </p:txBody>
      </p:sp>
      <p:cxnSp>
        <p:nvCxnSpPr>
          <p:cNvPr id="13" name="Rett linje 12">
            <a:extLst>
              <a:ext uri="{FF2B5EF4-FFF2-40B4-BE49-F238E27FC236}">
                <a16:creationId xmlns:a16="http://schemas.microsoft.com/office/drawing/2014/main" id="{E8F524F3-72B0-734E-B8E2-EC2738D4047F}"/>
              </a:ext>
            </a:extLst>
          </p:cNvPr>
          <p:cNvCxnSpPr>
            <a:cxnSpLocks/>
          </p:cNvCxnSpPr>
          <p:nvPr userDrawn="1"/>
        </p:nvCxnSpPr>
        <p:spPr>
          <a:xfrm>
            <a:off x="4280904" y="5884705"/>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857D098-7E54-774E-B37D-87A15AE5EA43}"/>
              </a:ext>
            </a:extLst>
          </p:cNvPr>
          <p:cNvCxnSpPr>
            <a:cxnSpLocks/>
          </p:cNvCxnSpPr>
          <p:nvPr userDrawn="1"/>
        </p:nvCxnSpPr>
        <p:spPr>
          <a:xfrm>
            <a:off x="7891624" y="5884705"/>
            <a:ext cx="0" cy="4001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EC6CB2B5-6664-CB4B-9611-54572CBFBA62}"/>
              </a:ext>
            </a:extLst>
          </p:cNvPr>
          <p:cNvSpPr txBox="1"/>
          <p:nvPr userDrawn="1"/>
        </p:nvSpPr>
        <p:spPr>
          <a:xfrm>
            <a:off x="9249624" y="5883154"/>
            <a:ext cx="1330738" cy="307776"/>
          </a:xfrm>
          <a:prstGeom prst="rect">
            <a:avLst/>
          </a:prstGeom>
          <a:noFill/>
        </p:spPr>
        <p:txBody>
          <a:bodyPr wrap="square" rtlCol="0">
            <a:spAutoFit/>
          </a:bodyPr>
          <a:lstStyle/>
          <a:p>
            <a:r>
              <a:rPr lang="nb-NO" sz="1400">
                <a:solidFill>
                  <a:schemeClr val="bg1"/>
                </a:solidFill>
                <a:latin typeface="Century Gothic" panose="020B0502020202020204" pitchFamily="34" charset="0"/>
                <a:ea typeface="Arial" charset="0"/>
                <a:cs typeface="Arial" charset="0"/>
              </a:rPr>
              <a:t>@opinion-as</a:t>
            </a:r>
          </a:p>
        </p:txBody>
      </p:sp>
      <p:pic>
        <p:nvPicPr>
          <p:cNvPr id="16" name="Bilde 15" descr="Et bilde som inneholder Grafikk, Font, logo, symbol&#10;&#10;KI-generert innhold kan være feil.">
            <a:extLst>
              <a:ext uri="{FF2B5EF4-FFF2-40B4-BE49-F238E27FC236}">
                <a16:creationId xmlns:a16="http://schemas.microsoft.com/office/drawing/2014/main" id="{76B5C882-D2D2-E2F6-DCFD-BFC6428BA0FD}"/>
              </a:ext>
            </a:extLst>
          </p:cNvPr>
          <p:cNvPicPr>
            <a:picLocks noChangeAspect="1"/>
          </p:cNvPicPr>
          <p:nvPr userDrawn="1"/>
        </p:nvPicPr>
        <p:blipFill>
          <a:blip r:embed="rId3">
            <a:alphaModFix amt="69000"/>
          </a:blip>
          <a:stretch>
            <a:fillRect/>
          </a:stretch>
        </p:blipFill>
        <p:spPr>
          <a:xfrm>
            <a:off x="8925037" y="5874748"/>
            <a:ext cx="324586" cy="324586"/>
          </a:xfrm>
          <a:prstGeom prst="rect">
            <a:avLst/>
          </a:prstGeom>
        </p:spPr>
      </p:pic>
      <p:sp>
        <p:nvSpPr>
          <p:cNvPr id="9" name="TekstSylinder 8">
            <a:extLst>
              <a:ext uri="{FF2B5EF4-FFF2-40B4-BE49-F238E27FC236}">
                <a16:creationId xmlns:a16="http://schemas.microsoft.com/office/drawing/2014/main" id="{3C3CC218-B390-9043-A383-445DDCDEE975}"/>
              </a:ext>
            </a:extLst>
          </p:cNvPr>
          <p:cNvSpPr txBox="1"/>
          <p:nvPr userDrawn="1"/>
        </p:nvSpPr>
        <p:spPr>
          <a:xfrm>
            <a:off x="5386495" y="5883153"/>
            <a:ext cx="1521570" cy="307777"/>
          </a:xfrm>
          <a:prstGeom prst="rect">
            <a:avLst/>
          </a:prstGeom>
          <a:noFill/>
        </p:spPr>
        <p:txBody>
          <a:bodyPr wrap="none" rtlCol="0">
            <a:spAutoFit/>
          </a:bodyPr>
          <a:lstStyle/>
          <a:p>
            <a:r>
              <a:rPr lang="nb-NO" sz="1400">
                <a:solidFill>
                  <a:schemeClr val="bg1"/>
                </a:solidFill>
                <a:latin typeface="Century Gothic" panose="020B0502020202020204" pitchFamily="34" charset="0"/>
                <a:ea typeface="Arial" charset="0"/>
                <a:cs typeface="Arial" charset="0"/>
              </a:rPr>
              <a:t>hei@opinion.no</a:t>
            </a:r>
          </a:p>
        </p:txBody>
      </p:sp>
      <p:pic>
        <p:nvPicPr>
          <p:cNvPr id="17" name="Grafikk 16">
            <a:extLst>
              <a:ext uri="{FF2B5EF4-FFF2-40B4-BE49-F238E27FC236}">
                <a16:creationId xmlns:a16="http://schemas.microsoft.com/office/drawing/2014/main" id="{472DBC2F-1D4D-1711-BEDF-C698A14C863D}"/>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5127597" y="5940928"/>
            <a:ext cx="192227" cy="192227"/>
          </a:xfrm>
          <a:prstGeom prst="rect">
            <a:avLst/>
          </a:prstGeom>
        </p:spPr>
      </p:pic>
      <p:sp>
        <p:nvSpPr>
          <p:cNvPr id="8" name="TekstSylinder 7">
            <a:extLst>
              <a:ext uri="{FF2B5EF4-FFF2-40B4-BE49-F238E27FC236}">
                <a16:creationId xmlns:a16="http://schemas.microsoft.com/office/drawing/2014/main" id="{AA69DE51-0791-D342-BA26-0CF50B500701}"/>
              </a:ext>
            </a:extLst>
          </p:cNvPr>
          <p:cNvSpPr txBox="1"/>
          <p:nvPr userDrawn="1"/>
        </p:nvSpPr>
        <p:spPr>
          <a:xfrm>
            <a:off x="1773003" y="5883153"/>
            <a:ext cx="1601721" cy="307777"/>
          </a:xfrm>
          <a:prstGeom prst="rect">
            <a:avLst/>
          </a:prstGeom>
          <a:noFill/>
        </p:spPr>
        <p:txBody>
          <a:bodyPr wrap="none" rtlCol="0">
            <a:spAutoFit/>
          </a:bodyPr>
          <a:lstStyle/>
          <a:p>
            <a:r>
              <a:rPr lang="nb-NO" sz="1400">
                <a:solidFill>
                  <a:schemeClr val="bg1"/>
                </a:solidFill>
                <a:latin typeface="Century Gothic" panose="020B0502020202020204" pitchFamily="34" charset="0"/>
                <a:ea typeface="Arial" charset="0"/>
                <a:cs typeface="Arial" charset="0"/>
              </a:rPr>
              <a:t>www.opinion.no</a:t>
            </a:r>
          </a:p>
        </p:txBody>
      </p:sp>
      <p:pic>
        <p:nvPicPr>
          <p:cNvPr id="18" name="Grafikk 17">
            <a:extLst>
              <a:ext uri="{FF2B5EF4-FFF2-40B4-BE49-F238E27FC236}">
                <a16:creationId xmlns:a16="http://schemas.microsoft.com/office/drawing/2014/main" id="{1AAF31C0-A211-034E-F2B6-9BF4384037CF}"/>
              </a:ext>
            </a:extLst>
          </p:cNvPr>
          <p:cNvPicPr>
            <a:picLocks/>
          </p:cNvPicPr>
          <p:nvPr userDrawn="1"/>
        </p:nvPicPr>
        <p:blipFill>
          <a:blip r:embed="rId6">
            <a:extLst>
              <a:ext uri="{96DAC541-7B7A-43D3-8B79-37D633B846F1}">
                <asvg:svgBlip xmlns:asvg="http://schemas.microsoft.com/office/drawing/2016/SVG/main" r:embed="rId7"/>
              </a:ext>
            </a:extLst>
          </a:blip>
          <a:stretch>
            <a:fillRect/>
          </a:stretch>
        </p:blipFill>
        <p:spPr>
          <a:xfrm>
            <a:off x="1447915" y="5916376"/>
            <a:ext cx="241330" cy="241330"/>
          </a:xfrm>
          <a:prstGeom prst="rect">
            <a:avLst/>
          </a:prstGeom>
        </p:spPr>
      </p:pic>
      <p:sp>
        <p:nvSpPr>
          <p:cNvPr id="5" name="TekstSylinder 4">
            <a:extLst>
              <a:ext uri="{FF2B5EF4-FFF2-40B4-BE49-F238E27FC236}">
                <a16:creationId xmlns:a16="http://schemas.microsoft.com/office/drawing/2014/main" id="{95EE72C4-D021-5037-FE4C-42A103910202}"/>
              </a:ext>
            </a:extLst>
          </p:cNvPr>
          <p:cNvSpPr txBox="1"/>
          <p:nvPr userDrawn="1"/>
        </p:nvSpPr>
        <p:spPr>
          <a:xfrm>
            <a:off x="2493442" y="4718735"/>
            <a:ext cx="7204053" cy="400110"/>
          </a:xfrm>
          <a:prstGeom prst="rect">
            <a:avLst/>
          </a:prstGeom>
          <a:noFill/>
        </p:spPr>
        <p:txBody>
          <a:bodyPr wrap="square" rtlCol="0">
            <a:spAutoFit/>
          </a:bodyPr>
          <a:lstStyle/>
          <a:p>
            <a:pPr algn="ctr"/>
            <a:r>
              <a:rPr lang="nb-NO" sz="2000" b="1">
                <a:solidFill>
                  <a:schemeClr val="bg1"/>
                </a:solidFill>
                <a:latin typeface="Century Gothic" panose="020B0502020202020204" pitchFamily="34" charset="0"/>
              </a:rPr>
              <a:t>INNSIKT SOM BRINGER DEG VIDERE</a:t>
            </a:r>
          </a:p>
        </p:txBody>
      </p:sp>
      <p:cxnSp>
        <p:nvCxnSpPr>
          <p:cNvPr id="12" name="Rett linje 11">
            <a:extLst>
              <a:ext uri="{FF2B5EF4-FFF2-40B4-BE49-F238E27FC236}">
                <a16:creationId xmlns:a16="http://schemas.microsoft.com/office/drawing/2014/main" id="{ACC8FF8B-1295-D75E-ECEA-2B87F2DA410B}"/>
              </a:ext>
            </a:extLst>
          </p:cNvPr>
          <p:cNvCxnSpPr>
            <a:cxnSpLocks/>
          </p:cNvCxnSpPr>
          <p:nvPr userDrawn="1"/>
        </p:nvCxnSpPr>
        <p:spPr>
          <a:xfrm>
            <a:off x="1728012" y="5564777"/>
            <a:ext cx="87359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46617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orside_presentasjon_Bilde">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F71B6832-C9D2-B157-1777-D03A4F61C925}"/>
              </a:ext>
            </a:extLst>
          </p:cNvPr>
          <p:cNvSpPr>
            <a:spLocks noGrp="1"/>
          </p:cNvSpPr>
          <p:nvPr>
            <p:ph type="pic" sz="quarter" idx="12" hasCustomPrompt="1"/>
          </p:nvPr>
        </p:nvSpPr>
        <p:spPr>
          <a:xfrm>
            <a:off x="0" y="0"/>
            <a:ext cx="12192000" cy="6858000"/>
          </a:xfrm>
          <a:prstGeom prst="rect">
            <a:avLst/>
          </a:prstGeom>
        </p:spPr>
        <p:txBody>
          <a:bodyPr anchor="ctr"/>
          <a:lstStyle>
            <a:lvl1pPr marL="0" indent="0" algn="ctr">
              <a:buFontTx/>
              <a:buNone/>
              <a:defRPr>
                <a:latin typeface="+mn-lt"/>
              </a:defRPr>
            </a:lvl1pPr>
          </a:lstStyle>
          <a:p>
            <a:r>
              <a:rPr lang="nb-NO"/>
              <a:t>SETT INN BILDE OG PLASSER HELT BAK. </a:t>
            </a:r>
          </a:p>
          <a:p>
            <a:r>
              <a:rPr lang="nb-NO"/>
              <a:t>BOKEH OG LOGO MÅ HENTES OG LIMES INN OPPÅ BILDET.  </a:t>
            </a:r>
          </a:p>
          <a:p>
            <a:r>
              <a:rPr lang="nb-NO"/>
              <a:t>SØRG FOR AT TITTELEN PÅ PRESENTASJONEN </a:t>
            </a:r>
          </a:p>
          <a:p>
            <a:r>
              <a:rPr lang="nb-NO"/>
              <a:t>FORTSATT ER TYDELIG OG LESBAR PÅ BILDET. </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sp>
        <p:nvSpPr>
          <p:cNvPr id="10" name="Plassholder for tekst 9">
            <a:extLst>
              <a:ext uri="{FF2B5EF4-FFF2-40B4-BE49-F238E27FC236}">
                <a16:creationId xmlns:a16="http://schemas.microsoft.com/office/drawing/2014/main" id="{DABBA762-45EA-89B4-29A9-283479FFD6E5}"/>
              </a:ext>
            </a:extLst>
          </p:cNvPr>
          <p:cNvSpPr>
            <a:spLocks noGrp="1"/>
          </p:cNvSpPr>
          <p:nvPr>
            <p:ph type="body" sz="quarter" idx="10" hasCustomPrompt="1"/>
          </p:nvPr>
        </p:nvSpPr>
        <p:spPr>
          <a:xfrm>
            <a:off x="839788" y="3582676"/>
            <a:ext cx="6877050" cy="1660525"/>
          </a:xfrm>
          <a:prstGeom prst="rect">
            <a:avLst/>
          </a:prstGeom>
        </p:spPr>
        <p:txBody>
          <a:bodyPr anchor="b"/>
          <a:lstStyle>
            <a:lvl1pPr marL="0" indent="0">
              <a:buFontTx/>
              <a:buNone/>
              <a:defRPr sz="4800" b="1">
                <a:solidFill>
                  <a:schemeClr val="bg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nb-NO"/>
              <a:t>TITTEL PÅ PRESENTASJON</a:t>
            </a:r>
          </a:p>
        </p:txBody>
      </p:sp>
      <p:sp>
        <p:nvSpPr>
          <p:cNvPr id="14" name="Plassholder for tekst 13">
            <a:extLst>
              <a:ext uri="{FF2B5EF4-FFF2-40B4-BE49-F238E27FC236}">
                <a16:creationId xmlns:a16="http://schemas.microsoft.com/office/drawing/2014/main" id="{35BCE704-52BE-7AD2-7D90-0101F89BB800}"/>
              </a:ext>
            </a:extLst>
          </p:cNvPr>
          <p:cNvSpPr>
            <a:spLocks noGrp="1"/>
          </p:cNvSpPr>
          <p:nvPr>
            <p:ph type="body" sz="quarter" idx="11" hasCustomPrompt="1"/>
          </p:nvPr>
        </p:nvSpPr>
        <p:spPr>
          <a:xfrm>
            <a:off x="839788" y="5475090"/>
            <a:ext cx="6877050" cy="909943"/>
          </a:xfrm>
          <a:prstGeom prst="rect">
            <a:avLst/>
          </a:prstGeom>
        </p:spPr>
        <p:txBody>
          <a:bodyPr/>
          <a:lstStyle>
            <a:lvl1pPr marL="0" indent="0">
              <a:buNone/>
              <a:defRPr b="1">
                <a:solidFill>
                  <a:schemeClr val="accent4">
                    <a:lumMod val="20000"/>
                    <a:lumOff val="80000"/>
                  </a:schemeClr>
                </a:solidFill>
                <a:latin typeface="+mn-lt"/>
              </a:defRPr>
            </a:lvl1pPr>
          </a:lstStyle>
          <a:p>
            <a:pPr lvl="0"/>
            <a:r>
              <a:rPr lang="nb-NO"/>
              <a:t>Ditt navn // Dato // Sted</a:t>
            </a:r>
          </a:p>
        </p:txBody>
      </p:sp>
      <p:sp>
        <p:nvSpPr>
          <p:cNvPr id="12" name="Friform 11">
            <a:extLst>
              <a:ext uri="{FF2B5EF4-FFF2-40B4-BE49-F238E27FC236}">
                <a16:creationId xmlns:a16="http://schemas.microsoft.com/office/drawing/2014/main" id="{365877F6-9E93-1B45-C39C-D93B970AC211}"/>
              </a:ext>
            </a:extLst>
          </p:cNvPr>
          <p:cNvSpPr/>
          <p:nvPr userDrawn="1"/>
        </p:nvSpPr>
        <p:spPr>
          <a:xfrm rot="20548659">
            <a:off x="7198625" y="-954258"/>
            <a:ext cx="5187341" cy="6811530"/>
          </a:xfrm>
          <a:custGeom>
            <a:avLst/>
            <a:gdLst>
              <a:gd name="connsiteX0" fmla="*/ 4382331 w 5187341"/>
              <a:gd name="connsiteY0" fmla="*/ 5201510 h 6811530"/>
              <a:gd name="connsiteX1" fmla="*/ 5187341 w 5187341"/>
              <a:gd name="connsiteY1" fmla="*/ 6006520 h 6811530"/>
              <a:gd name="connsiteX2" fmla="*/ 4382331 w 5187341"/>
              <a:gd name="connsiteY2" fmla="*/ 6811530 h 6811530"/>
              <a:gd name="connsiteX3" fmla="*/ 3577321 w 5187341"/>
              <a:gd name="connsiteY3" fmla="*/ 6006520 h 6811530"/>
              <a:gd name="connsiteX4" fmla="*/ 4382331 w 5187341"/>
              <a:gd name="connsiteY4" fmla="*/ 5201510 h 6811530"/>
              <a:gd name="connsiteX5" fmla="*/ 1813245 w 5187341"/>
              <a:gd name="connsiteY5" fmla="*/ 5114821 h 6811530"/>
              <a:gd name="connsiteX6" fmla="*/ 2405348 w 5187341"/>
              <a:gd name="connsiteY6" fmla="*/ 5706924 h 6811530"/>
              <a:gd name="connsiteX7" fmla="*/ 1813245 w 5187341"/>
              <a:gd name="connsiteY7" fmla="*/ 6299027 h 6811530"/>
              <a:gd name="connsiteX8" fmla="*/ 1221142 w 5187341"/>
              <a:gd name="connsiteY8" fmla="*/ 5706924 h 6811530"/>
              <a:gd name="connsiteX9" fmla="*/ 1813245 w 5187341"/>
              <a:gd name="connsiteY9" fmla="*/ 5114821 h 6811530"/>
              <a:gd name="connsiteX10" fmla="*/ 2655196 w 5187341"/>
              <a:gd name="connsiteY10" fmla="*/ 2947784 h 6811530"/>
              <a:gd name="connsiteX11" fmla="*/ 1720086 w 5187341"/>
              <a:gd name="connsiteY11" fmla="*/ 3882894 h 6811530"/>
              <a:gd name="connsiteX12" fmla="*/ 2655196 w 5187341"/>
              <a:gd name="connsiteY12" fmla="*/ 4818004 h 6811530"/>
              <a:gd name="connsiteX13" fmla="*/ 3590306 w 5187341"/>
              <a:gd name="connsiteY13" fmla="*/ 3882894 h 6811530"/>
              <a:gd name="connsiteX14" fmla="*/ 2655196 w 5187341"/>
              <a:gd name="connsiteY14" fmla="*/ 2947784 h 6811530"/>
              <a:gd name="connsiteX15" fmla="*/ 2980598 w 5187341"/>
              <a:gd name="connsiteY15" fmla="*/ 1068920 h 6811530"/>
              <a:gd name="connsiteX16" fmla="*/ 3608662 w 5187341"/>
              <a:gd name="connsiteY16" fmla="*/ 1163875 h 6811530"/>
              <a:gd name="connsiteX17" fmla="*/ 3762499 w 5187341"/>
              <a:gd name="connsiteY17" fmla="*/ 1220180 h 6811530"/>
              <a:gd name="connsiteX18" fmla="*/ 3746827 w 5187341"/>
              <a:gd name="connsiteY18" fmla="*/ 1249052 h 6811530"/>
              <a:gd name="connsiteX19" fmla="*/ 3702010 w 5187341"/>
              <a:gd name="connsiteY19" fmla="*/ 1471040 h 6811530"/>
              <a:gd name="connsiteX20" fmla="*/ 4272315 w 5187341"/>
              <a:gd name="connsiteY20" fmla="*/ 2041345 h 6811530"/>
              <a:gd name="connsiteX21" fmla="*/ 4591178 w 5187341"/>
              <a:gd name="connsiteY21" fmla="*/ 1943946 h 6811530"/>
              <a:gd name="connsiteX22" fmla="*/ 4652267 w 5187341"/>
              <a:gd name="connsiteY22" fmla="*/ 1893543 h 6811530"/>
              <a:gd name="connsiteX23" fmla="*/ 4731956 w 5187341"/>
              <a:gd name="connsiteY23" fmla="*/ 2000110 h 6811530"/>
              <a:gd name="connsiteX24" fmla="*/ 5092664 w 5187341"/>
              <a:gd name="connsiteY24" fmla="*/ 3180986 h 6811530"/>
              <a:gd name="connsiteX25" fmla="*/ 2980598 w 5187341"/>
              <a:gd name="connsiteY25" fmla="*/ 5293052 h 6811530"/>
              <a:gd name="connsiteX26" fmla="*/ 868532 w 5187341"/>
              <a:gd name="connsiteY26" fmla="*/ 3180986 h 6811530"/>
              <a:gd name="connsiteX27" fmla="*/ 911442 w 5187341"/>
              <a:gd name="connsiteY27" fmla="*/ 2755331 h 6811530"/>
              <a:gd name="connsiteX28" fmla="*/ 945724 w 5187341"/>
              <a:gd name="connsiteY28" fmla="*/ 2622002 h 6811530"/>
              <a:gd name="connsiteX29" fmla="*/ 1070468 w 5187341"/>
              <a:gd name="connsiteY29" fmla="*/ 2654077 h 6811530"/>
              <a:gd name="connsiteX30" fmla="*/ 1340657 w 5187341"/>
              <a:gd name="connsiteY30" fmla="*/ 2681314 h 6811530"/>
              <a:gd name="connsiteX31" fmla="*/ 2681314 w 5187341"/>
              <a:gd name="connsiteY31" fmla="*/ 1340657 h 6811530"/>
              <a:gd name="connsiteX32" fmla="*/ 2674392 w 5187341"/>
              <a:gd name="connsiteY32" fmla="*/ 1203583 h 6811530"/>
              <a:gd name="connsiteX33" fmla="*/ 2657989 w 5187341"/>
              <a:gd name="connsiteY33" fmla="*/ 1096103 h 6811530"/>
              <a:gd name="connsiteX34" fmla="*/ 2764651 w 5187341"/>
              <a:gd name="connsiteY34" fmla="*/ 1079825 h 6811530"/>
              <a:gd name="connsiteX35" fmla="*/ 2980598 w 5187341"/>
              <a:gd name="connsiteY35" fmla="*/ 1068920 h 6811530"/>
              <a:gd name="connsiteX36" fmla="*/ 4272315 w 5187341"/>
              <a:gd name="connsiteY36" fmla="*/ 900735 h 6811530"/>
              <a:gd name="connsiteX37" fmla="*/ 4842620 w 5187341"/>
              <a:gd name="connsiteY37" fmla="*/ 1471040 h 6811530"/>
              <a:gd name="connsiteX38" fmla="*/ 4675582 w 5187341"/>
              <a:gd name="connsiteY38" fmla="*/ 1874307 h 6811530"/>
              <a:gd name="connsiteX39" fmla="*/ 4652267 w 5187341"/>
              <a:gd name="connsiteY39" fmla="*/ 1893543 h 6811530"/>
              <a:gd name="connsiteX40" fmla="*/ 4610371 w 5187341"/>
              <a:gd name="connsiteY40" fmla="*/ 1837516 h 6811530"/>
              <a:gd name="connsiteX41" fmla="*/ 3802709 w 5187341"/>
              <a:gd name="connsiteY41" fmla="*/ 1234897 h 6811530"/>
              <a:gd name="connsiteX42" fmla="*/ 3762499 w 5187341"/>
              <a:gd name="connsiteY42" fmla="*/ 1220180 h 6811530"/>
              <a:gd name="connsiteX43" fmla="*/ 3799409 w 5187341"/>
              <a:gd name="connsiteY43" fmla="*/ 1152177 h 6811530"/>
              <a:gd name="connsiteX44" fmla="*/ 4272315 w 5187341"/>
              <a:gd name="connsiteY44" fmla="*/ 900735 h 6811530"/>
              <a:gd name="connsiteX45" fmla="*/ 1340657 w 5187341"/>
              <a:gd name="connsiteY45" fmla="*/ 0 h 6811530"/>
              <a:gd name="connsiteX46" fmla="*/ 2654077 w 5187341"/>
              <a:gd name="connsiteY46" fmla="*/ 1070468 h 6811530"/>
              <a:gd name="connsiteX47" fmla="*/ 2657989 w 5187341"/>
              <a:gd name="connsiteY47" fmla="*/ 1096103 h 6811530"/>
              <a:gd name="connsiteX48" fmla="*/ 2554943 w 5187341"/>
              <a:gd name="connsiteY48" fmla="*/ 1111830 h 6811530"/>
              <a:gd name="connsiteX49" fmla="*/ 963487 w 5187341"/>
              <a:gd name="connsiteY49" fmla="*/ 2552922 h 6811530"/>
              <a:gd name="connsiteX50" fmla="*/ 945724 w 5187341"/>
              <a:gd name="connsiteY50" fmla="*/ 2622002 h 6811530"/>
              <a:gd name="connsiteX51" fmla="*/ 941987 w 5187341"/>
              <a:gd name="connsiteY51" fmla="*/ 2621041 h 6811530"/>
              <a:gd name="connsiteX52" fmla="*/ 0 w 5187341"/>
              <a:gd name="connsiteY52" fmla="*/ 1340657 h 6811530"/>
              <a:gd name="connsiteX53" fmla="*/ 1340657 w 5187341"/>
              <a:gd name="connsiteY53" fmla="*/ 0 h 681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87341" h="6811530">
                <a:moveTo>
                  <a:pt x="4382331" y="5201510"/>
                </a:moveTo>
                <a:cubicBezTo>
                  <a:pt x="4826926" y="5201510"/>
                  <a:pt x="5187341" y="5561925"/>
                  <a:pt x="5187341" y="6006520"/>
                </a:cubicBezTo>
                <a:cubicBezTo>
                  <a:pt x="5187341" y="6451115"/>
                  <a:pt x="4826926" y="6811530"/>
                  <a:pt x="4382331" y="6811530"/>
                </a:cubicBezTo>
                <a:cubicBezTo>
                  <a:pt x="3937736" y="6811530"/>
                  <a:pt x="3577321" y="6451115"/>
                  <a:pt x="3577321" y="6006520"/>
                </a:cubicBezTo>
                <a:cubicBezTo>
                  <a:pt x="3577321" y="5561925"/>
                  <a:pt x="3937736" y="5201510"/>
                  <a:pt x="4382331" y="5201510"/>
                </a:cubicBezTo>
                <a:close/>
                <a:moveTo>
                  <a:pt x="1813245" y="5114821"/>
                </a:moveTo>
                <a:cubicBezTo>
                  <a:pt x="2140254" y="5114821"/>
                  <a:pt x="2405348" y="5379915"/>
                  <a:pt x="2405348" y="5706924"/>
                </a:cubicBezTo>
                <a:cubicBezTo>
                  <a:pt x="2405348" y="6033933"/>
                  <a:pt x="2140254" y="6299027"/>
                  <a:pt x="1813245" y="6299027"/>
                </a:cubicBezTo>
                <a:cubicBezTo>
                  <a:pt x="1486236" y="6299027"/>
                  <a:pt x="1221142" y="6033933"/>
                  <a:pt x="1221142" y="5706924"/>
                </a:cubicBezTo>
                <a:cubicBezTo>
                  <a:pt x="1221142" y="5379915"/>
                  <a:pt x="1486236" y="5114821"/>
                  <a:pt x="1813245" y="5114821"/>
                </a:cubicBezTo>
                <a:close/>
                <a:moveTo>
                  <a:pt x="2655196" y="2947784"/>
                </a:moveTo>
                <a:cubicBezTo>
                  <a:pt x="2138749" y="2947784"/>
                  <a:pt x="1720086" y="3366447"/>
                  <a:pt x="1720086" y="3882894"/>
                </a:cubicBezTo>
                <a:cubicBezTo>
                  <a:pt x="1720086" y="4399341"/>
                  <a:pt x="2138749" y="4818004"/>
                  <a:pt x="2655196" y="4818004"/>
                </a:cubicBezTo>
                <a:cubicBezTo>
                  <a:pt x="3171643" y="4818004"/>
                  <a:pt x="3590306" y="4399341"/>
                  <a:pt x="3590306" y="3882894"/>
                </a:cubicBezTo>
                <a:cubicBezTo>
                  <a:pt x="3590306" y="3366447"/>
                  <a:pt x="3171643" y="2947784"/>
                  <a:pt x="2655196" y="2947784"/>
                </a:cubicBezTo>
                <a:close/>
                <a:moveTo>
                  <a:pt x="2980598" y="1068920"/>
                </a:moveTo>
                <a:cubicBezTo>
                  <a:pt x="3199310" y="1068920"/>
                  <a:pt x="3410257" y="1102164"/>
                  <a:pt x="3608662" y="1163875"/>
                </a:cubicBezTo>
                <a:lnTo>
                  <a:pt x="3762499" y="1220180"/>
                </a:lnTo>
                <a:lnTo>
                  <a:pt x="3746827" y="1249052"/>
                </a:lnTo>
                <a:cubicBezTo>
                  <a:pt x="3717968" y="1317282"/>
                  <a:pt x="3702010" y="1392298"/>
                  <a:pt x="3702010" y="1471040"/>
                </a:cubicBezTo>
                <a:cubicBezTo>
                  <a:pt x="3702010" y="1786011"/>
                  <a:pt x="3957344" y="2041345"/>
                  <a:pt x="4272315" y="2041345"/>
                </a:cubicBezTo>
                <a:cubicBezTo>
                  <a:pt x="4390429" y="2041345"/>
                  <a:pt x="4500157" y="2005439"/>
                  <a:pt x="4591178" y="1943946"/>
                </a:cubicBezTo>
                <a:lnTo>
                  <a:pt x="4652267" y="1893543"/>
                </a:lnTo>
                <a:lnTo>
                  <a:pt x="4731956" y="2000110"/>
                </a:lnTo>
                <a:cubicBezTo>
                  <a:pt x="4959688" y="2337198"/>
                  <a:pt x="5092664" y="2743563"/>
                  <a:pt x="5092664" y="3180986"/>
                </a:cubicBezTo>
                <a:cubicBezTo>
                  <a:pt x="5092664" y="4347448"/>
                  <a:pt x="4147060" y="5293052"/>
                  <a:pt x="2980598" y="5293052"/>
                </a:cubicBezTo>
                <a:cubicBezTo>
                  <a:pt x="1814136" y="5293052"/>
                  <a:pt x="868532" y="4347448"/>
                  <a:pt x="868532" y="3180986"/>
                </a:cubicBezTo>
                <a:cubicBezTo>
                  <a:pt x="868532" y="3035179"/>
                  <a:pt x="883307" y="2892822"/>
                  <a:pt x="911442" y="2755331"/>
                </a:cubicBezTo>
                <a:lnTo>
                  <a:pt x="945724" y="2622002"/>
                </a:lnTo>
                <a:lnTo>
                  <a:pt x="1070468" y="2654077"/>
                </a:lnTo>
                <a:cubicBezTo>
                  <a:pt x="1157742" y="2671936"/>
                  <a:pt x="1248104" y="2681314"/>
                  <a:pt x="1340657" y="2681314"/>
                </a:cubicBezTo>
                <a:cubicBezTo>
                  <a:pt x="2081081" y="2681314"/>
                  <a:pt x="2681314" y="2081082"/>
                  <a:pt x="2681314" y="1340657"/>
                </a:cubicBezTo>
                <a:cubicBezTo>
                  <a:pt x="2681314" y="1294381"/>
                  <a:pt x="2678969" y="1248652"/>
                  <a:pt x="2674392" y="1203583"/>
                </a:cubicBezTo>
                <a:lnTo>
                  <a:pt x="2657989" y="1096103"/>
                </a:lnTo>
                <a:lnTo>
                  <a:pt x="2764651" y="1079825"/>
                </a:lnTo>
                <a:cubicBezTo>
                  <a:pt x="2835653" y="1072614"/>
                  <a:pt x="2907694" y="1068920"/>
                  <a:pt x="2980598" y="1068920"/>
                </a:cubicBezTo>
                <a:close/>
                <a:moveTo>
                  <a:pt x="4272315" y="900735"/>
                </a:moveTo>
                <a:cubicBezTo>
                  <a:pt x="4587286" y="900735"/>
                  <a:pt x="4842620" y="1156069"/>
                  <a:pt x="4842620" y="1471040"/>
                </a:cubicBezTo>
                <a:cubicBezTo>
                  <a:pt x="4842620" y="1628526"/>
                  <a:pt x="4778786" y="1771102"/>
                  <a:pt x="4675582" y="1874307"/>
                </a:cubicBezTo>
                <a:lnTo>
                  <a:pt x="4652267" y="1893543"/>
                </a:lnTo>
                <a:lnTo>
                  <a:pt x="4610371" y="1837516"/>
                </a:lnTo>
                <a:cubicBezTo>
                  <a:pt x="4395158" y="1576738"/>
                  <a:pt x="4118565" y="1368492"/>
                  <a:pt x="3802709" y="1234897"/>
                </a:cubicBezTo>
                <a:lnTo>
                  <a:pt x="3762499" y="1220180"/>
                </a:lnTo>
                <a:lnTo>
                  <a:pt x="3799409" y="1152177"/>
                </a:lnTo>
                <a:cubicBezTo>
                  <a:pt x="3901897" y="1000475"/>
                  <a:pt x="4075458" y="900735"/>
                  <a:pt x="4272315" y="900735"/>
                </a:cubicBezTo>
                <a:close/>
                <a:moveTo>
                  <a:pt x="1340657" y="0"/>
                </a:moveTo>
                <a:cubicBezTo>
                  <a:pt x="1988528" y="0"/>
                  <a:pt x="2529065" y="459554"/>
                  <a:pt x="2654077" y="1070468"/>
                </a:cubicBezTo>
                <a:lnTo>
                  <a:pt x="2657989" y="1096103"/>
                </a:lnTo>
                <a:lnTo>
                  <a:pt x="2554943" y="1111830"/>
                </a:lnTo>
                <a:cubicBezTo>
                  <a:pt x="1798746" y="1266570"/>
                  <a:pt x="1189758" y="1825437"/>
                  <a:pt x="963487" y="2552922"/>
                </a:cubicBezTo>
                <a:lnTo>
                  <a:pt x="945724" y="2622002"/>
                </a:lnTo>
                <a:lnTo>
                  <a:pt x="941987" y="2621041"/>
                </a:lnTo>
                <a:cubicBezTo>
                  <a:pt x="396248" y="2451298"/>
                  <a:pt x="0" y="1942252"/>
                  <a:pt x="0" y="1340657"/>
                </a:cubicBezTo>
                <a:cubicBezTo>
                  <a:pt x="0" y="600233"/>
                  <a:pt x="600233" y="0"/>
                  <a:pt x="1340657" y="0"/>
                </a:cubicBezTo>
                <a:close/>
              </a:path>
            </a:pathLst>
          </a:custGeom>
          <a:solidFill>
            <a:schemeClr val="accent3">
              <a:alpha val="6981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Tree>
    <p:extLst>
      <p:ext uri="{BB962C8B-B14F-4D97-AF65-F5344CB8AC3E}">
        <p14:creationId xmlns:p14="http://schemas.microsoft.com/office/powerpoint/2010/main" val="1770950600"/>
      </p:ext>
    </p:extLst>
  </p:cSld>
  <p:clrMapOvr>
    <a:masterClrMapping/>
  </p:clrMapOvr>
  <p:transition>
    <p:fade/>
  </p:transition>
  <p:extLst>
    <p:ext uri="{DCECCB84-F9BA-43D5-87BE-67443E8EF086}">
      <p15:sldGuideLst xmlns:p15="http://schemas.microsoft.com/office/powerpoint/2012/main">
        <p15:guide id="1" orient="horz" pos="368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orside_presentasjon_oransje">
    <p:bg>
      <p:bgPr>
        <a:solidFill>
          <a:schemeClr val="tx2"/>
        </a:solidFill>
        <a:effectLst/>
      </p:bgPr>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sp>
        <p:nvSpPr>
          <p:cNvPr id="10" name="Plassholder for tekst 9">
            <a:extLst>
              <a:ext uri="{FF2B5EF4-FFF2-40B4-BE49-F238E27FC236}">
                <a16:creationId xmlns:a16="http://schemas.microsoft.com/office/drawing/2014/main" id="{DABBA762-45EA-89B4-29A9-283479FFD6E5}"/>
              </a:ext>
            </a:extLst>
          </p:cNvPr>
          <p:cNvSpPr>
            <a:spLocks noGrp="1"/>
          </p:cNvSpPr>
          <p:nvPr>
            <p:ph type="body" sz="quarter" idx="10" hasCustomPrompt="1"/>
          </p:nvPr>
        </p:nvSpPr>
        <p:spPr>
          <a:xfrm>
            <a:off x="839788" y="3582676"/>
            <a:ext cx="6877050" cy="1660525"/>
          </a:xfrm>
          <a:prstGeom prst="rect">
            <a:avLst/>
          </a:prstGeom>
        </p:spPr>
        <p:txBody>
          <a:bodyPr anchor="b"/>
          <a:lstStyle>
            <a:lvl1pPr marL="0" indent="0">
              <a:buFontTx/>
              <a:buNone/>
              <a:defRPr sz="4800" b="1">
                <a:solidFill>
                  <a:schemeClr val="bg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nb-NO"/>
              <a:t>TITTEL PÅ PRESENTASJON</a:t>
            </a:r>
          </a:p>
        </p:txBody>
      </p:sp>
      <p:sp>
        <p:nvSpPr>
          <p:cNvPr id="14" name="Plassholder for tekst 13">
            <a:extLst>
              <a:ext uri="{FF2B5EF4-FFF2-40B4-BE49-F238E27FC236}">
                <a16:creationId xmlns:a16="http://schemas.microsoft.com/office/drawing/2014/main" id="{35BCE704-52BE-7AD2-7D90-0101F89BB800}"/>
              </a:ext>
            </a:extLst>
          </p:cNvPr>
          <p:cNvSpPr>
            <a:spLocks noGrp="1"/>
          </p:cNvSpPr>
          <p:nvPr>
            <p:ph type="body" sz="quarter" idx="11" hasCustomPrompt="1"/>
          </p:nvPr>
        </p:nvSpPr>
        <p:spPr>
          <a:xfrm>
            <a:off x="839788" y="5475090"/>
            <a:ext cx="6877050" cy="909943"/>
          </a:xfrm>
          <a:prstGeom prst="rect">
            <a:avLst/>
          </a:prstGeom>
        </p:spPr>
        <p:txBody>
          <a:bodyPr/>
          <a:lstStyle>
            <a:lvl1pPr marL="0" indent="0">
              <a:buNone/>
              <a:defRPr b="1">
                <a:solidFill>
                  <a:schemeClr val="accent4">
                    <a:lumMod val="20000"/>
                    <a:lumOff val="80000"/>
                  </a:schemeClr>
                </a:solidFill>
                <a:latin typeface="+mn-lt"/>
              </a:defRPr>
            </a:lvl1pPr>
          </a:lstStyle>
          <a:p>
            <a:pPr lvl="0"/>
            <a:r>
              <a:rPr lang="nb-NO"/>
              <a:t>Ditt navn // Dato // Sted</a:t>
            </a:r>
          </a:p>
        </p:txBody>
      </p:sp>
      <p:grpSp>
        <p:nvGrpSpPr>
          <p:cNvPr id="2" name="Gruppe 1">
            <a:extLst>
              <a:ext uri="{FF2B5EF4-FFF2-40B4-BE49-F238E27FC236}">
                <a16:creationId xmlns:a16="http://schemas.microsoft.com/office/drawing/2014/main" id="{424211C3-CAC8-D5A7-7EB3-A17EE9E98360}"/>
              </a:ext>
            </a:extLst>
          </p:cNvPr>
          <p:cNvGrpSpPr/>
          <p:nvPr userDrawn="1"/>
        </p:nvGrpSpPr>
        <p:grpSpPr>
          <a:xfrm>
            <a:off x="3409632" y="-1276187"/>
            <a:ext cx="10793146" cy="7808743"/>
            <a:chOff x="3409632" y="-1276187"/>
            <a:chExt cx="10793146" cy="7808743"/>
          </a:xfrm>
          <a:solidFill>
            <a:schemeClr val="tx2">
              <a:lumMod val="20000"/>
              <a:lumOff val="80000"/>
              <a:alpha val="17880"/>
            </a:schemeClr>
          </a:solidFill>
        </p:grpSpPr>
        <p:sp>
          <p:nvSpPr>
            <p:cNvPr id="3" name="Friform 2">
              <a:extLst>
                <a:ext uri="{FF2B5EF4-FFF2-40B4-BE49-F238E27FC236}">
                  <a16:creationId xmlns:a16="http://schemas.microsoft.com/office/drawing/2014/main" id="{2DCCF5A5-60FD-25FD-FE6A-6196420C4962}"/>
                </a:ext>
              </a:extLst>
            </p:cNvPr>
            <p:cNvSpPr/>
            <p:nvPr/>
          </p:nvSpPr>
          <p:spPr>
            <a:xfrm>
              <a:off x="6315658" y="-1276187"/>
              <a:ext cx="7887120" cy="6485942"/>
            </a:xfrm>
            <a:custGeom>
              <a:avLst/>
              <a:gdLst>
                <a:gd name="connsiteX0" fmla="*/ 1401179 w 7887120"/>
                <a:gd name="connsiteY0" fmla="*/ 1841793 h 6485942"/>
                <a:gd name="connsiteX1" fmla="*/ 1683566 w 7887120"/>
                <a:gd name="connsiteY1" fmla="*/ 1870260 h 6485942"/>
                <a:gd name="connsiteX2" fmla="*/ 1706384 w 7887120"/>
                <a:gd name="connsiteY2" fmla="*/ 1876127 h 6485942"/>
                <a:gd name="connsiteX3" fmla="*/ 1656027 w 7887120"/>
                <a:gd name="connsiteY3" fmla="*/ 1980661 h 6485942"/>
                <a:gd name="connsiteX4" fmla="*/ 1401178 w 7887120"/>
                <a:gd name="connsiteY4" fmla="*/ 3242971 h 6485942"/>
                <a:gd name="connsiteX5" fmla="*/ 1656027 w 7887120"/>
                <a:gd name="connsiteY5" fmla="*/ 4505282 h 6485942"/>
                <a:gd name="connsiteX6" fmla="*/ 1706384 w 7887120"/>
                <a:gd name="connsiteY6" fmla="*/ 4609817 h 6485942"/>
                <a:gd name="connsiteX7" fmla="*/ 1683566 w 7887120"/>
                <a:gd name="connsiteY7" fmla="*/ 4615684 h 6485942"/>
                <a:gd name="connsiteX8" fmla="*/ 1401179 w 7887120"/>
                <a:gd name="connsiteY8" fmla="*/ 4644151 h 6485942"/>
                <a:gd name="connsiteX9" fmla="*/ 0 w 7887120"/>
                <a:gd name="connsiteY9" fmla="*/ 3242972 h 6485942"/>
                <a:gd name="connsiteX10" fmla="*/ 1401179 w 7887120"/>
                <a:gd name="connsiteY10" fmla="*/ 1841793 h 6485942"/>
                <a:gd name="connsiteX11" fmla="*/ 4644149 w 7887120"/>
                <a:gd name="connsiteY11" fmla="*/ 0 h 6485942"/>
                <a:gd name="connsiteX12" fmla="*/ 7887120 w 7887120"/>
                <a:gd name="connsiteY12" fmla="*/ 3242971 h 6485942"/>
                <a:gd name="connsiteX13" fmla="*/ 4644149 w 7887120"/>
                <a:gd name="connsiteY13" fmla="*/ 6485942 h 6485942"/>
                <a:gd name="connsiteX14" fmla="*/ 1792588 w 7887120"/>
                <a:gd name="connsiteY14" fmla="*/ 4788763 h 6485942"/>
                <a:gd name="connsiteX15" fmla="*/ 1706384 w 7887120"/>
                <a:gd name="connsiteY15" fmla="*/ 4609817 h 6485942"/>
                <a:gd name="connsiteX16" fmla="*/ 1817847 w 7887120"/>
                <a:gd name="connsiteY16" fmla="*/ 4581157 h 6485942"/>
                <a:gd name="connsiteX17" fmla="*/ 2802358 w 7887120"/>
                <a:gd name="connsiteY17" fmla="*/ 3242972 h 6485942"/>
                <a:gd name="connsiteX18" fmla="*/ 1817847 w 7887120"/>
                <a:gd name="connsiteY18" fmla="*/ 1904787 h 6485942"/>
                <a:gd name="connsiteX19" fmla="*/ 1706384 w 7887120"/>
                <a:gd name="connsiteY19" fmla="*/ 1876127 h 6485942"/>
                <a:gd name="connsiteX20" fmla="*/ 1792588 w 7887120"/>
                <a:gd name="connsiteY20" fmla="*/ 1697179 h 6485942"/>
                <a:gd name="connsiteX21" fmla="*/ 4644149 w 7887120"/>
                <a:gd name="connsiteY21" fmla="*/ 0 h 648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87120" h="6485942">
                  <a:moveTo>
                    <a:pt x="1401179" y="1841793"/>
                  </a:moveTo>
                  <a:cubicBezTo>
                    <a:pt x="1497911" y="1841793"/>
                    <a:pt x="1592352" y="1851595"/>
                    <a:pt x="1683566" y="1870260"/>
                  </a:cubicBezTo>
                  <a:lnTo>
                    <a:pt x="1706384" y="1876127"/>
                  </a:lnTo>
                  <a:lnTo>
                    <a:pt x="1656027" y="1980661"/>
                  </a:lnTo>
                  <a:cubicBezTo>
                    <a:pt x="1491924" y="2368644"/>
                    <a:pt x="1401178" y="2795210"/>
                    <a:pt x="1401178" y="3242971"/>
                  </a:cubicBezTo>
                  <a:cubicBezTo>
                    <a:pt x="1401178" y="3690732"/>
                    <a:pt x="1491924" y="4117298"/>
                    <a:pt x="1656027" y="4505282"/>
                  </a:cubicBezTo>
                  <a:lnTo>
                    <a:pt x="1706384" y="4609817"/>
                  </a:lnTo>
                  <a:lnTo>
                    <a:pt x="1683566" y="4615684"/>
                  </a:lnTo>
                  <a:cubicBezTo>
                    <a:pt x="1592352" y="4634349"/>
                    <a:pt x="1497911" y="4644151"/>
                    <a:pt x="1401179" y="4644151"/>
                  </a:cubicBezTo>
                  <a:cubicBezTo>
                    <a:pt x="627329" y="4644151"/>
                    <a:pt x="0" y="4016822"/>
                    <a:pt x="0" y="3242972"/>
                  </a:cubicBezTo>
                  <a:cubicBezTo>
                    <a:pt x="0" y="2469122"/>
                    <a:pt x="627329" y="1841793"/>
                    <a:pt x="1401179" y="1841793"/>
                  </a:cubicBezTo>
                  <a:close/>
                  <a:moveTo>
                    <a:pt x="4644149" y="0"/>
                  </a:moveTo>
                  <a:cubicBezTo>
                    <a:pt x="6435192" y="0"/>
                    <a:pt x="7887120" y="1451928"/>
                    <a:pt x="7887120" y="3242971"/>
                  </a:cubicBezTo>
                  <a:cubicBezTo>
                    <a:pt x="7887120" y="5034014"/>
                    <a:pt x="6435192" y="6485942"/>
                    <a:pt x="4644149" y="6485942"/>
                  </a:cubicBezTo>
                  <a:cubicBezTo>
                    <a:pt x="3412807" y="6485942"/>
                    <a:pt x="2341750" y="5799679"/>
                    <a:pt x="1792588" y="4788763"/>
                  </a:cubicBezTo>
                  <a:lnTo>
                    <a:pt x="1706384" y="4609817"/>
                  </a:lnTo>
                  <a:lnTo>
                    <a:pt x="1817847" y="4581157"/>
                  </a:lnTo>
                  <a:cubicBezTo>
                    <a:pt x="2388223" y="4403752"/>
                    <a:pt x="2802358" y="3871725"/>
                    <a:pt x="2802358" y="3242972"/>
                  </a:cubicBezTo>
                  <a:cubicBezTo>
                    <a:pt x="2802358" y="2614219"/>
                    <a:pt x="2388223" y="2082193"/>
                    <a:pt x="1817847" y="1904787"/>
                  </a:cubicBezTo>
                  <a:lnTo>
                    <a:pt x="1706384" y="1876127"/>
                  </a:lnTo>
                  <a:lnTo>
                    <a:pt x="1792588" y="1697179"/>
                  </a:lnTo>
                  <a:cubicBezTo>
                    <a:pt x="2341750" y="686263"/>
                    <a:pt x="3412807" y="0"/>
                    <a:pt x="4644149"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5" name="Friform 4">
              <a:extLst>
                <a:ext uri="{FF2B5EF4-FFF2-40B4-BE49-F238E27FC236}">
                  <a16:creationId xmlns:a16="http://schemas.microsoft.com/office/drawing/2014/main" id="{E20D2009-5D39-6216-3EEF-324A481FD93E}"/>
                </a:ext>
              </a:extLst>
            </p:cNvPr>
            <p:cNvSpPr/>
            <p:nvPr/>
          </p:nvSpPr>
          <p:spPr>
            <a:xfrm>
              <a:off x="3409632" y="2259875"/>
              <a:ext cx="1737360" cy="2251337"/>
            </a:xfrm>
            <a:custGeom>
              <a:avLst/>
              <a:gdLst>
                <a:gd name="connsiteX0" fmla="*/ 185389 w 1737360"/>
                <a:gd name="connsiteY0" fmla="*/ 1399250 h 2251337"/>
                <a:gd name="connsiteX1" fmla="*/ 254431 w 1737360"/>
                <a:gd name="connsiteY1" fmla="*/ 1482930 h 2251337"/>
                <a:gd name="connsiteX2" fmla="*/ 868680 w 1737360"/>
                <a:gd name="connsiteY2" fmla="*/ 1737360 h 2251337"/>
                <a:gd name="connsiteX3" fmla="*/ 1206810 w 1737360"/>
                <a:gd name="connsiteY3" fmla="*/ 1669095 h 2251337"/>
                <a:gd name="connsiteX4" fmla="*/ 1232561 w 1737360"/>
                <a:gd name="connsiteY4" fmla="*/ 1655118 h 2251337"/>
                <a:gd name="connsiteX5" fmla="*/ 1235665 w 1737360"/>
                <a:gd name="connsiteY5" fmla="*/ 1685914 h 2251337"/>
                <a:gd name="connsiteX6" fmla="*/ 670242 w 1737360"/>
                <a:gd name="connsiteY6" fmla="*/ 2251337 h 2251337"/>
                <a:gd name="connsiteX7" fmla="*/ 104819 w 1737360"/>
                <a:gd name="connsiteY7" fmla="*/ 1685914 h 2251337"/>
                <a:gd name="connsiteX8" fmla="*/ 149253 w 1737360"/>
                <a:gd name="connsiteY8" fmla="*/ 1465826 h 2251337"/>
                <a:gd name="connsiteX9" fmla="*/ 868680 w 1737360"/>
                <a:gd name="connsiteY9" fmla="*/ 0 h 2251337"/>
                <a:gd name="connsiteX10" fmla="*/ 1737360 w 1737360"/>
                <a:gd name="connsiteY10" fmla="*/ 868680 h 2251337"/>
                <a:gd name="connsiteX11" fmla="*/ 1354368 w 1737360"/>
                <a:gd name="connsiteY11" fmla="*/ 1589003 h 2251337"/>
                <a:gd name="connsiteX12" fmla="*/ 1232561 w 1737360"/>
                <a:gd name="connsiteY12" fmla="*/ 1655118 h 2251337"/>
                <a:gd name="connsiteX13" fmla="*/ 1224178 w 1737360"/>
                <a:gd name="connsiteY13" fmla="*/ 1571962 h 2251337"/>
                <a:gd name="connsiteX14" fmla="*/ 670242 w 1737360"/>
                <a:gd name="connsiteY14" fmla="*/ 1120491 h 2251337"/>
                <a:gd name="connsiteX15" fmla="*/ 201384 w 1737360"/>
                <a:gd name="connsiteY15" fmla="*/ 1369781 h 2251337"/>
                <a:gd name="connsiteX16" fmla="*/ 185389 w 1737360"/>
                <a:gd name="connsiteY16" fmla="*/ 1399250 h 2251337"/>
                <a:gd name="connsiteX17" fmla="*/ 148357 w 1737360"/>
                <a:gd name="connsiteY17" fmla="*/ 1354368 h 2251337"/>
                <a:gd name="connsiteX18" fmla="*/ 0 w 1737360"/>
                <a:gd name="connsiteY18" fmla="*/ 868680 h 2251337"/>
                <a:gd name="connsiteX19" fmla="*/ 868680 w 1737360"/>
                <a:gd name="connsiteY19" fmla="*/ 0 h 225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7360" h="2251337">
                  <a:moveTo>
                    <a:pt x="185389" y="1399250"/>
                  </a:moveTo>
                  <a:lnTo>
                    <a:pt x="254431" y="1482930"/>
                  </a:lnTo>
                  <a:cubicBezTo>
                    <a:pt x="411631" y="1640130"/>
                    <a:pt x="628801" y="1737360"/>
                    <a:pt x="868680" y="1737360"/>
                  </a:cubicBezTo>
                  <a:cubicBezTo>
                    <a:pt x="988620" y="1737360"/>
                    <a:pt x="1102882" y="1713053"/>
                    <a:pt x="1206810" y="1669095"/>
                  </a:cubicBezTo>
                  <a:lnTo>
                    <a:pt x="1232561" y="1655118"/>
                  </a:lnTo>
                  <a:lnTo>
                    <a:pt x="1235665" y="1685914"/>
                  </a:lnTo>
                  <a:cubicBezTo>
                    <a:pt x="1235665" y="1998189"/>
                    <a:pt x="982517" y="2251337"/>
                    <a:pt x="670242" y="2251337"/>
                  </a:cubicBezTo>
                  <a:cubicBezTo>
                    <a:pt x="357967" y="2251337"/>
                    <a:pt x="104819" y="1998189"/>
                    <a:pt x="104819" y="1685914"/>
                  </a:cubicBezTo>
                  <a:cubicBezTo>
                    <a:pt x="104819" y="1607845"/>
                    <a:pt x="120641" y="1533472"/>
                    <a:pt x="149253" y="1465826"/>
                  </a:cubicBezTo>
                  <a:close/>
                  <a:moveTo>
                    <a:pt x="868680" y="0"/>
                  </a:moveTo>
                  <a:cubicBezTo>
                    <a:pt x="1348439" y="0"/>
                    <a:pt x="1737360" y="388921"/>
                    <a:pt x="1737360" y="868680"/>
                  </a:cubicBezTo>
                  <a:cubicBezTo>
                    <a:pt x="1737360" y="1168530"/>
                    <a:pt x="1585438" y="1432895"/>
                    <a:pt x="1354368" y="1589003"/>
                  </a:cubicBezTo>
                  <a:lnTo>
                    <a:pt x="1232561" y="1655118"/>
                  </a:lnTo>
                  <a:lnTo>
                    <a:pt x="1224178" y="1571962"/>
                  </a:lnTo>
                  <a:cubicBezTo>
                    <a:pt x="1171454" y="1314308"/>
                    <a:pt x="943483" y="1120491"/>
                    <a:pt x="670242" y="1120491"/>
                  </a:cubicBezTo>
                  <a:cubicBezTo>
                    <a:pt x="475070" y="1120491"/>
                    <a:pt x="302995" y="1219377"/>
                    <a:pt x="201384" y="1369781"/>
                  </a:cubicBezTo>
                  <a:lnTo>
                    <a:pt x="185389" y="1399250"/>
                  </a:lnTo>
                  <a:lnTo>
                    <a:pt x="148357" y="1354368"/>
                  </a:lnTo>
                  <a:cubicBezTo>
                    <a:pt x="54692" y="1215725"/>
                    <a:pt x="0" y="1048590"/>
                    <a:pt x="0" y="868680"/>
                  </a:cubicBezTo>
                  <a:cubicBezTo>
                    <a:pt x="0" y="388921"/>
                    <a:pt x="388921" y="0"/>
                    <a:pt x="868680"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Ellipse 5">
              <a:extLst>
                <a:ext uri="{FF2B5EF4-FFF2-40B4-BE49-F238E27FC236}">
                  <a16:creationId xmlns:a16="http://schemas.microsoft.com/office/drawing/2014/main" id="{0548C48C-EC43-C947-CF85-2D835DF2D9FF}"/>
                </a:ext>
              </a:extLst>
            </p:cNvPr>
            <p:cNvSpPr/>
            <p:nvPr/>
          </p:nvSpPr>
          <p:spPr>
            <a:xfrm>
              <a:off x="5773783" y="4756007"/>
              <a:ext cx="1776549" cy="177654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859480745"/>
      </p:ext>
    </p:extLst>
  </p:cSld>
  <p:clrMapOvr>
    <a:masterClrMapping/>
  </p:clrMapOvr>
  <p:transition>
    <p:fade/>
  </p:transition>
  <p:extLst>
    <p:ext uri="{DCECCB84-F9BA-43D5-87BE-67443E8EF086}">
      <p15:sldGuideLst xmlns:p15="http://schemas.microsoft.com/office/powerpoint/2012/main">
        <p15:guide id="1" orient="horz" pos="368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orside_presentasjon_aqua">
    <p:bg>
      <p:bgPr>
        <a:solidFill>
          <a:schemeClr val="accent1"/>
        </a:solidFill>
        <a:effectLst/>
      </p:bgPr>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sp>
        <p:nvSpPr>
          <p:cNvPr id="10" name="Plassholder for tekst 9">
            <a:extLst>
              <a:ext uri="{FF2B5EF4-FFF2-40B4-BE49-F238E27FC236}">
                <a16:creationId xmlns:a16="http://schemas.microsoft.com/office/drawing/2014/main" id="{DABBA762-45EA-89B4-29A9-283479FFD6E5}"/>
              </a:ext>
            </a:extLst>
          </p:cNvPr>
          <p:cNvSpPr>
            <a:spLocks noGrp="1"/>
          </p:cNvSpPr>
          <p:nvPr>
            <p:ph type="body" sz="quarter" idx="10" hasCustomPrompt="1"/>
          </p:nvPr>
        </p:nvSpPr>
        <p:spPr>
          <a:xfrm>
            <a:off x="839788" y="3582676"/>
            <a:ext cx="6877050" cy="1660525"/>
          </a:xfrm>
          <a:prstGeom prst="rect">
            <a:avLst/>
          </a:prstGeom>
        </p:spPr>
        <p:txBody>
          <a:bodyPr anchor="b"/>
          <a:lstStyle>
            <a:lvl1pPr marL="0" indent="0">
              <a:buFontTx/>
              <a:buNone/>
              <a:defRPr sz="4800" b="1">
                <a:solidFill>
                  <a:schemeClr val="bg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nb-NO"/>
              <a:t>TITTEL PÅ PRESENTASJON</a:t>
            </a:r>
          </a:p>
        </p:txBody>
      </p:sp>
      <p:sp>
        <p:nvSpPr>
          <p:cNvPr id="14" name="Plassholder for tekst 13">
            <a:extLst>
              <a:ext uri="{FF2B5EF4-FFF2-40B4-BE49-F238E27FC236}">
                <a16:creationId xmlns:a16="http://schemas.microsoft.com/office/drawing/2014/main" id="{35BCE704-52BE-7AD2-7D90-0101F89BB800}"/>
              </a:ext>
            </a:extLst>
          </p:cNvPr>
          <p:cNvSpPr>
            <a:spLocks noGrp="1"/>
          </p:cNvSpPr>
          <p:nvPr>
            <p:ph type="body" sz="quarter" idx="11" hasCustomPrompt="1"/>
          </p:nvPr>
        </p:nvSpPr>
        <p:spPr>
          <a:xfrm>
            <a:off x="839788" y="5475090"/>
            <a:ext cx="6877050" cy="909943"/>
          </a:xfrm>
          <a:prstGeom prst="rect">
            <a:avLst/>
          </a:prstGeom>
        </p:spPr>
        <p:txBody>
          <a:bodyPr/>
          <a:lstStyle>
            <a:lvl1pPr marL="0" indent="0">
              <a:buNone/>
              <a:defRPr b="1">
                <a:solidFill>
                  <a:schemeClr val="accent4">
                    <a:lumMod val="20000"/>
                    <a:lumOff val="80000"/>
                  </a:schemeClr>
                </a:solidFill>
                <a:latin typeface="+mn-lt"/>
              </a:defRPr>
            </a:lvl1pPr>
          </a:lstStyle>
          <a:p>
            <a:pPr lvl="0"/>
            <a:r>
              <a:rPr lang="nb-NO"/>
              <a:t>Ditt navn // Dato // Sted</a:t>
            </a:r>
          </a:p>
        </p:txBody>
      </p:sp>
      <p:sp>
        <p:nvSpPr>
          <p:cNvPr id="2" name="Friform 1">
            <a:extLst>
              <a:ext uri="{FF2B5EF4-FFF2-40B4-BE49-F238E27FC236}">
                <a16:creationId xmlns:a16="http://schemas.microsoft.com/office/drawing/2014/main" id="{371D97C3-780C-E5C9-3CAA-273B800F0A3E}"/>
              </a:ext>
            </a:extLst>
          </p:cNvPr>
          <p:cNvSpPr/>
          <p:nvPr userDrawn="1"/>
        </p:nvSpPr>
        <p:spPr>
          <a:xfrm rot="20548659">
            <a:off x="7198625" y="-954258"/>
            <a:ext cx="5187341" cy="6811530"/>
          </a:xfrm>
          <a:custGeom>
            <a:avLst/>
            <a:gdLst>
              <a:gd name="connsiteX0" fmla="*/ 4382331 w 5187341"/>
              <a:gd name="connsiteY0" fmla="*/ 5201510 h 6811530"/>
              <a:gd name="connsiteX1" fmla="*/ 5187341 w 5187341"/>
              <a:gd name="connsiteY1" fmla="*/ 6006520 h 6811530"/>
              <a:gd name="connsiteX2" fmla="*/ 4382331 w 5187341"/>
              <a:gd name="connsiteY2" fmla="*/ 6811530 h 6811530"/>
              <a:gd name="connsiteX3" fmla="*/ 3577321 w 5187341"/>
              <a:gd name="connsiteY3" fmla="*/ 6006520 h 6811530"/>
              <a:gd name="connsiteX4" fmla="*/ 4382331 w 5187341"/>
              <a:gd name="connsiteY4" fmla="*/ 5201510 h 6811530"/>
              <a:gd name="connsiteX5" fmla="*/ 1813245 w 5187341"/>
              <a:gd name="connsiteY5" fmla="*/ 5114821 h 6811530"/>
              <a:gd name="connsiteX6" fmla="*/ 2405348 w 5187341"/>
              <a:gd name="connsiteY6" fmla="*/ 5706924 h 6811530"/>
              <a:gd name="connsiteX7" fmla="*/ 1813245 w 5187341"/>
              <a:gd name="connsiteY7" fmla="*/ 6299027 h 6811530"/>
              <a:gd name="connsiteX8" fmla="*/ 1221142 w 5187341"/>
              <a:gd name="connsiteY8" fmla="*/ 5706924 h 6811530"/>
              <a:gd name="connsiteX9" fmla="*/ 1813245 w 5187341"/>
              <a:gd name="connsiteY9" fmla="*/ 5114821 h 6811530"/>
              <a:gd name="connsiteX10" fmla="*/ 2655196 w 5187341"/>
              <a:gd name="connsiteY10" fmla="*/ 2947784 h 6811530"/>
              <a:gd name="connsiteX11" fmla="*/ 1720086 w 5187341"/>
              <a:gd name="connsiteY11" fmla="*/ 3882894 h 6811530"/>
              <a:gd name="connsiteX12" fmla="*/ 2655196 w 5187341"/>
              <a:gd name="connsiteY12" fmla="*/ 4818004 h 6811530"/>
              <a:gd name="connsiteX13" fmla="*/ 3590306 w 5187341"/>
              <a:gd name="connsiteY13" fmla="*/ 3882894 h 6811530"/>
              <a:gd name="connsiteX14" fmla="*/ 2655196 w 5187341"/>
              <a:gd name="connsiteY14" fmla="*/ 2947784 h 6811530"/>
              <a:gd name="connsiteX15" fmla="*/ 2980598 w 5187341"/>
              <a:gd name="connsiteY15" fmla="*/ 1068920 h 6811530"/>
              <a:gd name="connsiteX16" fmla="*/ 3608662 w 5187341"/>
              <a:gd name="connsiteY16" fmla="*/ 1163875 h 6811530"/>
              <a:gd name="connsiteX17" fmla="*/ 3762499 w 5187341"/>
              <a:gd name="connsiteY17" fmla="*/ 1220180 h 6811530"/>
              <a:gd name="connsiteX18" fmla="*/ 3746827 w 5187341"/>
              <a:gd name="connsiteY18" fmla="*/ 1249052 h 6811530"/>
              <a:gd name="connsiteX19" fmla="*/ 3702010 w 5187341"/>
              <a:gd name="connsiteY19" fmla="*/ 1471040 h 6811530"/>
              <a:gd name="connsiteX20" fmla="*/ 4272315 w 5187341"/>
              <a:gd name="connsiteY20" fmla="*/ 2041345 h 6811530"/>
              <a:gd name="connsiteX21" fmla="*/ 4591178 w 5187341"/>
              <a:gd name="connsiteY21" fmla="*/ 1943946 h 6811530"/>
              <a:gd name="connsiteX22" fmla="*/ 4652267 w 5187341"/>
              <a:gd name="connsiteY22" fmla="*/ 1893543 h 6811530"/>
              <a:gd name="connsiteX23" fmla="*/ 4731956 w 5187341"/>
              <a:gd name="connsiteY23" fmla="*/ 2000110 h 6811530"/>
              <a:gd name="connsiteX24" fmla="*/ 5092664 w 5187341"/>
              <a:gd name="connsiteY24" fmla="*/ 3180986 h 6811530"/>
              <a:gd name="connsiteX25" fmla="*/ 2980598 w 5187341"/>
              <a:gd name="connsiteY25" fmla="*/ 5293052 h 6811530"/>
              <a:gd name="connsiteX26" fmla="*/ 868532 w 5187341"/>
              <a:gd name="connsiteY26" fmla="*/ 3180986 h 6811530"/>
              <a:gd name="connsiteX27" fmla="*/ 911442 w 5187341"/>
              <a:gd name="connsiteY27" fmla="*/ 2755331 h 6811530"/>
              <a:gd name="connsiteX28" fmla="*/ 945724 w 5187341"/>
              <a:gd name="connsiteY28" fmla="*/ 2622002 h 6811530"/>
              <a:gd name="connsiteX29" fmla="*/ 1070468 w 5187341"/>
              <a:gd name="connsiteY29" fmla="*/ 2654077 h 6811530"/>
              <a:gd name="connsiteX30" fmla="*/ 1340657 w 5187341"/>
              <a:gd name="connsiteY30" fmla="*/ 2681314 h 6811530"/>
              <a:gd name="connsiteX31" fmla="*/ 2681314 w 5187341"/>
              <a:gd name="connsiteY31" fmla="*/ 1340657 h 6811530"/>
              <a:gd name="connsiteX32" fmla="*/ 2674392 w 5187341"/>
              <a:gd name="connsiteY32" fmla="*/ 1203583 h 6811530"/>
              <a:gd name="connsiteX33" fmla="*/ 2657989 w 5187341"/>
              <a:gd name="connsiteY33" fmla="*/ 1096103 h 6811530"/>
              <a:gd name="connsiteX34" fmla="*/ 2764651 w 5187341"/>
              <a:gd name="connsiteY34" fmla="*/ 1079825 h 6811530"/>
              <a:gd name="connsiteX35" fmla="*/ 2980598 w 5187341"/>
              <a:gd name="connsiteY35" fmla="*/ 1068920 h 6811530"/>
              <a:gd name="connsiteX36" fmla="*/ 4272315 w 5187341"/>
              <a:gd name="connsiteY36" fmla="*/ 900735 h 6811530"/>
              <a:gd name="connsiteX37" fmla="*/ 4842620 w 5187341"/>
              <a:gd name="connsiteY37" fmla="*/ 1471040 h 6811530"/>
              <a:gd name="connsiteX38" fmla="*/ 4675582 w 5187341"/>
              <a:gd name="connsiteY38" fmla="*/ 1874307 h 6811530"/>
              <a:gd name="connsiteX39" fmla="*/ 4652267 w 5187341"/>
              <a:gd name="connsiteY39" fmla="*/ 1893543 h 6811530"/>
              <a:gd name="connsiteX40" fmla="*/ 4610371 w 5187341"/>
              <a:gd name="connsiteY40" fmla="*/ 1837516 h 6811530"/>
              <a:gd name="connsiteX41" fmla="*/ 3802709 w 5187341"/>
              <a:gd name="connsiteY41" fmla="*/ 1234897 h 6811530"/>
              <a:gd name="connsiteX42" fmla="*/ 3762499 w 5187341"/>
              <a:gd name="connsiteY42" fmla="*/ 1220180 h 6811530"/>
              <a:gd name="connsiteX43" fmla="*/ 3799409 w 5187341"/>
              <a:gd name="connsiteY43" fmla="*/ 1152177 h 6811530"/>
              <a:gd name="connsiteX44" fmla="*/ 4272315 w 5187341"/>
              <a:gd name="connsiteY44" fmla="*/ 900735 h 6811530"/>
              <a:gd name="connsiteX45" fmla="*/ 1340657 w 5187341"/>
              <a:gd name="connsiteY45" fmla="*/ 0 h 6811530"/>
              <a:gd name="connsiteX46" fmla="*/ 2654077 w 5187341"/>
              <a:gd name="connsiteY46" fmla="*/ 1070468 h 6811530"/>
              <a:gd name="connsiteX47" fmla="*/ 2657989 w 5187341"/>
              <a:gd name="connsiteY47" fmla="*/ 1096103 h 6811530"/>
              <a:gd name="connsiteX48" fmla="*/ 2554943 w 5187341"/>
              <a:gd name="connsiteY48" fmla="*/ 1111830 h 6811530"/>
              <a:gd name="connsiteX49" fmla="*/ 963487 w 5187341"/>
              <a:gd name="connsiteY49" fmla="*/ 2552922 h 6811530"/>
              <a:gd name="connsiteX50" fmla="*/ 945724 w 5187341"/>
              <a:gd name="connsiteY50" fmla="*/ 2622002 h 6811530"/>
              <a:gd name="connsiteX51" fmla="*/ 941987 w 5187341"/>
              <a:gd name="connsiteY51" fmla="*/ 2621041 h 6811530"/>
              <a:gd name="connsiteX52" fmla="*/ 0 w 5187341"/>
              <a:gd name="connsiteY52" fmla="*/ 1340657 h 6811530"/>
              <a:gd name="connsiteX53" fmla="*/ 1340657 w 5187341"/>
              <a:gd name="connsiteY53" fmla="*/ 0 h 681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87341" h="6811530">
                <a:moveTo>
                  <a:pt x="4382331" y="5201510"/>
                </a:moveTo>
                <a:cubicBezTo>
                  <a:pt x="4826926" y="5201510"/>
                  <a:pt x="5187341" y="5561925"/>
                  <a:pt x="5187341" y="6006520"/>
                </a:cubicBezTo>
                <a:cubicBezTo>
                  <a:pt x="5187341" y="6451115"/>
                  <a:pt x="4826926" y="6811530"/>
                  <a:pt x="4382331" y="6811530"/>
                </a:cubicBezTo>
                <a:cubicBezTo>
                  <a:pt x="3937736" y="6811530"/>
                  <a:pt x="3577321" y="6451115"/>
                  <a:pt x="3577321" y="6006520"/>
                </a:cubicBezTo>
                <a:cubicBezTo>
                  <a:pt x="3577321" y="5561925"/>
                  <a:pt x="3937736" y="5201510"/>
                  <a:pt x="4382331" y="5201510"/>
                </a:cubicBezTo>
                <a:close/>
                <a:moveTo>
                  <a:pt x="1813245" y="5114821"/>
                </a:moveTo>
                <a:cubicBezTo>
                  <a:pt x="2140254" y="5114821"/>
                  <a:pt x="2405348" y="5379915"/>
                  <a:pt x="2405348" y="5706924"/>
                </a:cubicBezTo>
                <a:cubicBezTo>
                  <a:pt x="2405348" y="6033933"/>
                  <a:pt x="2140254" y="6299027"/>
                  <a:pt x="1813245" y="6299027"/>
                </a:cubicBezTo>
                <a:cubicBezTo>
                  <a:pt x="1486236" y="6299027"/>
                  <a:pt x="1221142" y="6033933"/>
                  <a:pt x="1221142" y="5706924"/>
                </a:cubicBezTo>
                <a:cubicBezTo>
                  <a:pt x="1221142" y="5379915"/>
                  <a:pt x="1486236" y="5114821"/>
                  <a:pt x="1813245" y="5114821"/>
                </a:cubicBezTo>
                <a:close/>
                <a:moveTo>
                  <a:pt x="2655196" y="2947784"/>
                </a:moveTo>
                <a:cubicBezTo>
                  <a:pt x="2138749" y="2947784"/>
                  <a:pt x="1720086" y="3366447"/>
                  <a:pt x="1720086" y="3882894"/>
                </a:cubicBezTo>
                <a:cubicBezTo>
                  <a:pt x="1720086" y="4399341"/>
                  <a:pt x="2138749" y="4818004"/>
                  <a:pt x="2655196" y="4818004"/>
                </a:cubicBezTo>
                <a:cubicBezTo>
                  <a:pt x="3171643" y="4818004"/>
                  <a:pt x="3590306" y="4399341"/>
                  <a:pt x="3590306" y="3882894"/>
                </a:cubicBezTo>
                <a:cubicBezTo>
                  <a:pt x="3590306" y="3366447"/>
                  <a:pt x="3171643" y="2947784"/>
                  <a:pt x="2655196" y="2947784"/>
                </a:cubicBezTo>
                <a:close/>
                <a:moveTo>
                  <a:pt x="2980598" y="1068920"/>
                </a:moveTo>
                <a:cubicBezTo>
                  <a:pt x="3199310" y="1068920"/>
                  <a:pt x="3410257" y="1102164"/>
                  <a:pt x="3608662" y="1163875"/>
                </a:cubicBezTo>
                <a:lnTo>
                  <a:pt x="3762499" y="1220180"/>
                </a:lnTo>
                <a:lnTo>
                  <a:pt x="3746827" y="1249052"/>
                </a:lnTo>
                <a:cubicBezTo>
                  <a:pt x="3717968" y="1317282"/>
                  <a:pt x="3702010" y="1392298"/>
                  <a:pt x="3702010" y="1471040"/>
                </a:cubicBezTo>
                <a:cubicBezTo>
                  <a:pt x="3702010" y="1786011"/>
                  <a:pt x="3957344" y="2041345"/>
                  <a:pt x="4272315" y="2041345"/>
                </a:cubicBezTo>
                <a:cubicBezTo>
                  <a:pt x="4390429" y="2041345"/>
                  <a:pt x="4500157" y="2005439"/>
                  <a:pt x="4591178" y="1943946"/>
                </a:cubicBezTo>
                <a:lnTo>
                  <a:pt x="4652267" y="1893543"/>
                </a:lnTo>
                <a:lnTo>
                  <a:pt x="4731956" y="2000110"/>
                </a:lnTo>
                <a:cubicBezTo>
                  <a:pt x="4959688" y="2337198"/>
                  <a:pt x="5092664" y="2743563"/>
                  <a:pt x="5092664" y="3180986"/>
                </a:cubicBezTo>
                <a:cubicBezTo>
                  <a:pt x="5092664" y="4347448"/>
                  <a:pt x="4147060" y="5293052"/>
                  <a:pt x="2980598" y="5293052"/>
                </a:cubicBezTo>
                <a:cubicBezTo>
                  <a:pt x="1814136" y="5293052"/>
                  <a:pt x="868532" y="4347448"/>
                  <a:pt x="868532" y="3180986"/>
                </a:cubicBezTo>
                <a:cubicBezTo>
                  <a:pt x="868532" y="3035179"/>
                  <a:pt x="883307" y="2892822"/>
                  <a:pt x="911442" y="2755331"/>
                </a:cubicBezTo>
                <a:lnTo>
                  <a:pt x="945724" y="2622002"/>
                </a:lnTo>
                <a:lnTo>
                  <a:pt x="1070468" y="2654077"/>
                </a:lnTo>
                <a:cubicBezTo>
                  <a:pt x="1157742" y="2671936"/>
                  <a:pt x="1248104" y="2681314"/>
                  <a:pt x="1340657" y="2681314"/>
                </a:cubicBezTo>
                <a:cubicBezTo>
                  <a:pt x="2081081" y="2681314"/>
                  <a:pt x="2681314" y="2081082"/>
                  <a:pt x="2681314" y="1340657"/>
                </a:cubicBezTo>
                <a:cubicBezTo>
                  <a:pt x="2681314" y="1294381"/>
                  <a:pt x="2678969" y="1248652"/>
                  <a:pt x="2674392" y="1203583"/>
                </a:cubicBezTo>
                <a:lnTo>
                  <a:pt x="2657989" y="1096103"/>
                </a:lnTo>
                <a:lnTo>
                  <a:pt x="2764651" y="1079825"/>
                </a:lnTo>
                <a:cubicBezTo>
                  <a:pt x="2835653" y="1072614"/>
                  <a:pt x="2907694" y="1068920"/>
                  <a:pt x="2980598" y="1068920"/>
                </a:cubicBezTo>
                <a:close/>
                <a:moveTo>
                  <a:pt x="4272315" y="900735"/>
                </a:moveTo>
                <a:cubicBezTo>
                  <a:pt x="4587286" y="900735"/>
                  <a:pt x="4842620" y="1156069"/>
                  <a:pt x="4842620" y="1471040"/>
                </a:cubicBezTo>
                <a:cubicBezTo>
                  <a:pt x="4842620" y="1628526"/>
                  <a:pt x="4778786" y="1771102"/>
                  <a:pt x="4675582" y="1874307"/>
                </a:cubicBezTo>
                <a:lnTo>
                  <a:pt x="4652267" y="1893543"/>
                </a:lnTo>
                <a:lnTo>
                  <a:pt x="4610371" y="1837516"/>
                </a:lnTo>
                <a:cubicBezTo>
                  <a:pt x="4395158" y="1576738"/>
                  <a:pt x="4118565" y="1368492"/>
                  <a:pt x="3802709" y="1234897"/>
                </a:cubicBezTo>
                <a:lnTo>
                  <a:pt x="3762499" y="1220180"/>
                </a:lnTo>
                <a:lnTo>
                  <a:pt x="3799409" y="1152177"/>
                </a:lnTo>
                <a:cubicBezTo>
                  <a:pt x="3901897" y="1000475"/>
                  <a:pt x="4075458" y="900735"/>
                  <a:pt x="4272315" y="900735"/>
                </a:cubicBezTo>
                <a:close/>
                <a:moveTo>
                  <a:pt x="1340657" y="0"/>
                </a:moveTo>
                <a:cubicBezTo>
                  <a:pt x="1988528" y="0"/>
                  <a:pt x="2529065" y="459554"/>
                  <a:pt x="2654077" y="1070468"/>
                </a:cubicBezTo>
                <a:lnTo>
                  <a:pt x="2657989" y="1096103"/>
                </a:lnTo>
                <a:lnTo>
                  <a:pt x="2554943" y="1111830"/>
                </a:lnTo>
                <a:cubicBezTo>
                  <a:pt x="1798746" y="1266570"/>
                  <a:pt x="1189758" y="1825437"/>
                  <a:pt x="963487" y="2552922"/>
                </a:cubicBezTo>
                <a:lnTo>
                  <a:pt x="945724" y="2622002"/>
                </a:lnTo>
                <a:lnTo>
                  <a:pt x="941987" y="2621041"/>
                </a:lnTo>
                <a:cubicBezTo>
                  <a:pt x="396248" y="2451298"/>
                  <a:pt x="0" y="1942252"/>
                  <a:pt x="0" y="1340657"/>
                </a:cubicBezTo>
                <a:cubicBezTo>
                  <a:pt x="0" y="600233"/>
                  <a:pt x="600233" y="0"/>
                  <a:pt x="1340657"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Tree>
    <p:extLst>
      <p:ext uri="{BB962C8B-B14F-4D97-AF65-F5344CB8AC3E}">
        <p14:creationId xmlns:p14="http://schemas.microsoft.com/office/powerpoint/2010/main" val="1623114783"/>
      </p:ext>
    </p:extLst>
  </p:cSld>
  <p:clrMapOvr>
    <a:masterClrMapping/>
  </p:clrMapOvr>
  <p:transition>
    <p:fade/>
  </p:transition>
  <p:extLst>
    <p:ext uri="{DCECCB84-F9BA-43D5-87BE-67443E8EF086}">
      <p15:sldGuideLst xmlns:p15="http://schemas.microsoft.com/office/powerpoint/2012/main">
        <p15:guide id="1" orient="horz" pos="36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rosjektinformasjon">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803275" y="385327"/>
            <a:ext cx="10779125" cy="809559"/>
          </a:xfrm>
        </p:spPr>
        <p:txBody>
          <a:bodyPr anchor="b"/>
          <a:lstStyle/>
          <a:p>
            <a:r>
              <a:rPr lang="nb-NO"/>
              <a:t>Prosjektinformasjon</a:t>
            </a:r>
            <a:endParaRPr lang="en-US"/>
          </a:p>
        </p:txBody>
      </p:sp>
      <p:sp>
        <p:nvSpPr>
          <p:cNvPr id="46" name="Oval 45"/>
          <p:cNvSpPr/>
          <p:nvPr/>
        </p:nvSpPr>
        <p:spPr>
          <a:xfrm>
            <a:off x="1461415" y="1562390"/>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err="1"/>
          </a:p>
        </p:txBody>
      </p:sp>
      <p:sp>
        <p:nvSpPr>
          <p:cNvPr id="27" name="TextBox 26"/>
          <p:cNvSpPr txBox="1"/>
          <p:nvPr/>
        </p:nvSpPr>
        <p:spPr>
          <a:xfrm>
            <a:off x="2219281" y="1757016"/>
            <a:ext cx="2261217" cy="338554"/>
          </a:xfrm>
          <a:prstGeom prst="rect">
            <a:avLst/>
          </a:prstGeom>
          <a:noFill/>
        </p:spPr>
        <p:txBody>
          <a:bodyPr wrap="square" rtlCol="0">
            <a:spAutoFit/>
          </a:bodyPr>
          <a:lstStyle/>
          <a:p>
            <a:pPr algn="l"/>
            <a:r>
              <a:rPr lang="nb-NO" sz="1600" noProof="0">
                <a:latin typeface="Arial"/>
                <a:cs typeface="Arial"/>
              </a:rPr>
              <a:t>OPPDRAGSGIVER</a:t>
            </a:r>
          </a:p>
        </p:txBody>
      </p:sp>
      <p:cxnSp>
        <p:nvCxnSpPr>
          <p:cNvPr id="34" name="Straight Connector 33"/>
          <p:cNvCxnSpPr/>
          <p:nvPr/>
        </p:nvCxnSpPr>
        <p:spPr>
          <a:xfrm>
            <a:off x="5915549" y="1208227"/>
            <a:ext cx="0" cy="4718251"/>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363666" y="3171979"/>
            <a:ext cx="92673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1461415" y="4791039"/>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err="1"/>
          </a:p>
        </p:txBody>
      </p:sp>
      <p:sp>
        <p:nvSpPr>
          <p:cNvPr id="62" name="Text Placeholder 17"/>
          <p:cNvSpPr>
            <a:spLocks noGrp="1"/>
          </p:cNvSpPr>
          <p:nvPr>
            <p:ph type="body" sz="quarter" idx="15" hasCustomPrompt="1"/>
          </p:nvPr>
        </p:nvSpPr>
        <p:spPr>
          <a:xfrm>
            <a:off x="2258353" y="2254824"/>
            <a:ext cx="3273240" cy="348268"/>
          </a:xfrm>
          <a:prstGeom prst="rect">
            <a:avLst/>
          </a:prstGeom>
          <a:ln>
            <a:noFill/>
          </a:ln>
        </p:spPr>
        <p:txBody>
          <a:bodyPr anchor="ctr">
            <a:noAutofit/>
          </a:bodyPr>
          <a:lstStyle>
            <a:lvl1pPr marL="0" indent="0" algn="l">
              <a:buNone/>
              <a:defRPr sz="1400" baseline="0">
                <a:solidFill>
                  <a:schemeClr val="accent6"/>
                </a:solidFill>
              </a:defRPr>
            </a:lvl1pPr>
          </a:lstStyle>
          <a:p>
            <a:pPr lvl="0"/>
            <a:r>
              <a:rPr lang="nb-NO"/>
              <a:t>Kundenavn</a:t>
            </a:r>
          </a:p>
        </p:txBody>
      </p:sp>
      <p:sp>
        <p:nvSpPr>
          <p:cNvPr id="64" name="Text Placeholder 17"/>
          <p:cNvSpPr>
            <a:spLocks noGrp="1"/>
          </p:cNvSpPr>
          <p:nvPr>
            <p:ph type="body" sz="quarter" idx="16" hasCustomPrompt="1"/>
          </p:nvPr>
        </p:nvSpPr>
        <p:spPr>
          <a:xfrm>
            <a:off x="2258353" y="2590705"/>
            <a:ext cx="3273240" cy="348268"/>
          </a:xfrm>
          <a:prstGeom prst="rect">
            <a:avLst/>
          </a:prstGeom>
          <a:ln>
            <a:noFill/>
          </a:ln>
        </p:spPr>
        <p:txBody>
          <a:bodyPr anchor="ctr">
            <a:noAutofit/>
          </a:bodyPr>
          <a:lstStyle>
            <a:lvl1pPr marL="0" indent="0" algn="l">
              <a:buNone/>
              <a:defRPr sz="1400" baseline="0">
                <a:solidFill>
                  <a:schemeClr val="accent6"/>
                </a:solidFill>
              </a:defRPr>
            </a:lvl1pPr>
          </a:lstStyle>
          <a:p>
            <a:pPr lvl="0"/>
            <a:r>
              <a:rPr lang="nb-NO"/>
              <a:t>Kontaktperson</a:t>
            </a:r>
          </a:p>
        </p:txBody>
      </p:sp>
      <p:cxnSp>
        <p:nvCxnSpPr>
          <p:cNvPr id="66" name="Straight Connector 65"/>
          <p:cNvCxnSpPr/>
          <p:nvPr/>
        </p:nvCxnSpPr>
        <p:spPr>
          <a:xfrm>
            <a:off x="2253883" y="1701470"/>
            <a:ext cx="0" cy="4442771"/>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2253883" y="2136832"/>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1462967" y="3246579"/>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err="1"/>
          </a:p>
        </p:txBody>
      </p:sp>
      <p:sp>
        <p:nvSpPr>
          <p:cNvPr id="72" name="TextBox 71"/>
          <p:cNvSpPr txBox="1"/>
          <p:nvPr/>
        </p:nvSpPr>
        <p:spPr>
          <a:xfrm>
            <a:off x="2277405" y="3425108"/>
            <a:ext cx="2261217" cy="338554"/>
          </a:xfrm>
          <a:prstGeom prst="rect">
            <a:avLst/>
          </a:prstGeom>
          <a:noFill/>
        </p:spPr>
        <p:txBody>
          <a:bodyPr wrap="square" rtlCol="0">
            <a:spAutoFit/>
          </a:bodyPr>
          <a:lstStyle/>
          <a:p>
            <a:pPr algn="l"/>
            <a:r>
              <a:rPr lang="nb-NO" sz="1600" noProof="0">
                <a:latin typeface="Arial"/>
                <a:cs typeface="Arial"/>
              </a:rPr>
              <a:t>FORMÅL</a:t>
            </a:r>
          </a:p>
        </p:txBody>
      </p:sp>
      <p:sp>
        <p:nvSpPr>
          <p:cNvPr id="73" name="Text Placeholder 17"/>
          <p:cNvSpPr>
            <a:spLocks noGrp="1"/>
          </p:cNvSpPr>
          <p:nvPr>
            <p:ph type="body" sz="quarter" idx="17" hasCustomPrompt="1"/>
          </p:nvPr>
        </p:nvSpPr>
        <p:spPr>
          <a:xfrm>
            <a:off x="2258353" y="3916486"/>
            <a:ext cx="3273240" cy="685671"/>
          </a:xfrm>
          <a:prstGeom prst="rect">
            <a:avLst/>
          </a:prstGeom>
          <a:ln>
            <a:noFill/>
          </a:ln>
        </p:spPr>
        <p:txBody>
          <a:bodyPr anchor="t">
            <a:noAutofit/>
          </a:bodyPr>
          <a:lstStyle>
            <a:lvl1pPr marL="0" indent="0" algn="l">
              <a:buNone/>
              <a:defRPr sz="1400" baseline="0">
                <a:solidFill>
                  <a:schemeClr val="accent6"/>
                </a:solidFill>
              </a:defRPr>
            </a:lvl1pPr>
          </a:lstStyle>
          <a:p>
            <a:pPr lvl="0"/>
            <a:r>
              <a:rPr lang="nb-NO"/>
              <a:t>Kort beskrivelse av prosjektets hensikt og formål</a:t>
            </a:r>
          </a:p>
        </p:txBody>
      </p:sp>
      <p:cxnSp>
        <p:nvCxnSpPr>
          <p:cNvPr id="74" name="Straight Connector 73"/>
          <p:cNvCxnSpPr/>
          <p:nvPr/>
        </p:nvCxnSpPr>
        <p:spPr>
          <a:xfrm>
            <a:off x="1363666" y="4707311"/>
            <a:ext cx="9267300"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253883" y="3794565"/>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2277405" y="4984998"/>
            <a:ext cx="2261217" cy="338554"/>
          </a:xfrm>
          <a:prstGeom prst="rect">
            <a:avLst/>
          </a:prstGeom>
          <a:noFill/>
        </p:spPr>
        <p:txBody>
          <a:bodyPr wrap="square" rtlCol="0">
            <a:spAutoFit/>
          </a:bodyPr>
          <a:lstStyle/>
          <a:p>
            <a:pPr algn="l"/>
            <a:r>
              <a:rPr lang="nb-NO" sz="1600" noProof="0">
                <a:latin typeface="Arial"/>
                <a:cs typeface="Arial"/>
              </a:rPr>
              <a:t>GJENNOMFØRING</a:t>
            </a:r>
          </a:p>
        </p:txBody>
      </p:sp>
      <p:cxnSp>
        <p:nvCxnSpPr>
          <p:cNvPr id="83" name="Straight Connector 82"/>
          <p:cNvCxnSpPr/>
          <p:nvPr/>
        </p:nvCxnSpPr>
        <p:spPr>
          <a:xfrm>
            <a:off x="2290895" y="5354455"/>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84" name="Text Placeholder 17"/>
          <p:cNvSpPr>
            <a:spLocks noGrp="1"/>
          </p:cNvSpPr>
          <p:nvPr>
            <p:ph type="body" sz="quarter" idx="18" hasCustomPrompt="1"/>
          </p:nvPr>
        </p:nvSpPr>
        <p:spPr>
          <a:xfrm>
            <a:off x="2260233" y="5469458"/>
            <a:ext cx="3273240" cy="1007654"/>
          </a:xfrm>
          <a:prstGeom prst="rect">
            <a:avLst/>
          </a:prstGeom>
          <a:ln>
            <a:noFill/>
          </a:ln>
        </p:spPr>
        <p:txBody>
          <a:bodyPr anchor="t">
            <a:noAutofit/>
          </a:bodyPr>
          <a:lstStyle>
            <a:lvl1pPr marL="0" indent="0" algn="l">
              <a:buNone/>
              <a:defRPr sz="1400" baseline="0">
                <a:solidFill>
                  <a:schemeClr val="accent6"/>
                </a:solidFill>
              </a:defRPr>
            </a:lvl1pPr>
          </a:lstStyle>
          <a:p>
            <a:pPr lvl="0"/>
            <a:r>
              <a:rPr lang="nb-NO"/>
              <a:t>Dato/ tidsrom og annen praktisk info om feltarbeid</a:t>
            </a:r>
          </a:p>
        </p:txBody>
      </p:sp>
      <p:sp>
        <p:nvSpPr>
          <p:cNvPr id="85" name="Oval 84"/>
          <p:cNvSpPr/>
          <p:nvPr/>
        </p:nvSpPr>
        <p:spPr>
          <a:xfrm>
            <a:off x="6176830" y="1562390"/>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err="1"/>
          </a:p>
        </p:txBody>
      </p:sp>
      <p:sp>
        <p:nvSpPr>
          <p:cNvPr id="86" name="TextBox 85"/>
          <p:cNvSpPr txBox="1"/>
          <p:nvPr/>
        </p:nvSpPr>
        <p:spPr>
          <a:xfrm>
            <a:off x="6934696" y="1757016"/>
            <a:ext cx="2261217" cy="338554"/>
          </a:xfrm>
          <a:prstGeom prst="rect">
            <a:avLst/>
          </a:prstGeom>
          <a:noFill/>
        </p:spPr>
        <p:txBody>
          <a:bodyPr wrap="square" rtlCol="0">
            <a:spAutoFit/>
          </a:bodyPr>
          <a:lstStyle/>
          <a:p>
            <a:pPr algn="l"/>
            <a:r>
              <a:rPr lang="nb-NO" sz="1600" noProof="0">
                <a:latin typeface="Arial"/>
                <a:cs typeface="Arial"/>
              </a:rPr>
              <a:t>METODE</a:t>
            </a:r>
          </a:p>
        </p:txBody>
      </p:sp>
      <p:sp>
        <p:nvSpPr>
          <p:cNvPr id="88" name="Oval 87"/>
          <p:cNvSpPr/>
          <p:nvPr/>
        </p:nvSpPr>
        <p:spPr>
          <a:xfrm>
            <a:off x="6176830" y="4791039"/>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err="1"/>
          </a:p>
        </p:txBody>
      </p:sp>
      <p:sp>
        <p:nvSpPr>
          <p:cNvPr id="90" name="Text Placeholder 17"/>
          <p:cNvSpPr>
            <a:spLocks noGrp="1"/>
          </p:cNvSpPr>
          <p:nvPr>
            <p:ph type="body" sz="quarter" idx="19" hasCustomPrompt="1"/>
          </p:nvPr>
        </p:nvSpPr>
        <p:spPr>
          <a:xfrm>
            <a:off x="6973767" y="2254822"/>
            <a:ext cx="3273238" cy="720243"/>
          </a:xfrm>
          <a:prstGeom prst="rect">
            <a:avLst/>
          </a:prstGeom>
          <a:ln>
            <a:noFill/>
          </a:ln>
        </p:spPr>
        <p:txBody>
          <a:bodyPr anchor="t">
            <a:noAutofit/>
          </a:bodyPr>
          <a:lstStyle>
            <a:lvl1pPr marL="0" indent="0" algn="l">
              <a:buNone/>
              <a:defRPr sz="1400" baseline="0">
                <a:solidFill>
                  <a:schemeClr val="accent6"/>
                </a:solidFill>
              </a:defRPr>
            </a:lvl1pPr>
          </a:lstStyle>
          <a:p>
            <a:pPr lvl="0"/>
            <a:r>
              <a:rPr lang="nb-NO"/>
              <a:t>Kort om metode</a:t>
            </a:r>
          </a:p>
        </p:txBody>
      </p:sp>
      <p:cxnSp>
        <p:nvCxnSpPr>
          <p:cNvPr id="92" name="Straight Connector 91"/>
          <p:cNvCxnSpPr/>
          <p:nvPr/>
        </p:nvCxnSpPr>
        <p:spPr>
          <a:xfrm>
            <a:off x="6969297" y="1701470"/>
            <a:ext cx="0" cy="4442771"/>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6969297" y="2136832"/>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94" name="Oval 93"/>
          <p:cNvSpPr/>
          <p:nvPr/>
        </p:nvSpPr>
        <p:spPr>
          <a:xfrm>
            <a:off x="6178382" y="3246579"/>
            <a:ext cx="623999" cy="5879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err="1"/>
          </a:p>
        </p:txBody>
      </p:sp>
      <p:sp>
        <p:nvSpPr>
          <p:cNvPr id="96" name="TextBox 95"/>
          <p:cNvSpPr txBox="1"/>
          <p:nvPr/>
        </p:nvSpPr>
        <p:spPr>
          <a:xfrm>
            <a:off x="6992819" y="3425108"/>
            <a:ext cx="2261217" cy="338554"/>
          </a:xfrm>
          <a:prstGeom prst="rect">
            <a:avLst/>
          </a:prstGeom>
          <a:noFill/>
        </p:spPr>
        <p:txBody>
          <a:bodyPr wrap="square" rtlCol="0">
            <a:spAutoFit/>
          </a:bodyPr>
          <a:lstStyle/>
          <a:p>
            <a:pPr algn="l"/>
            <a:r>
              <a:rPr lang="nb-NO" sz="1600" noProof="0">
                <a:latin typeface="Arial"/>
                <a:cs typeface="Arial"/>
              </a:rPr>
              <a:t>MÅLGRUPPE</a:t>
            </a:r>
          </a:p>
        </p:txBody>
      </p:sp>
      <p:sp>
        <p:nvSpPr>
          <p:cNvPr id="97" name="Text Placeholder 17"/>
          <p:cNvSpPr>
            <a:spLocks noGrp="1"/>
          </p:cNvSpPr>
          <p:nvPr>
            <p:ph type="body" sz="quarter" idx="21" hasCustomPrompt="1"/>
          </p:nvPr>
        </p:nvSpPr>
        <p:spPr>
          <a:xfrm>
            <a:off x="6973767" y="3916486"/>
            <a:ext cx="3273240" cy="685671"/>
          </a:xfrm>
          <a:prstGeom prst="rect">
            <a:avLst/>
          </a:prstGeom>
          <a:ln>
            <a:noFill/>
          </a:ln>
        </p:spPr>
        <p:txBody>
          <a:bodyPr anchor="t">
            <a:noAutofit/>
          </a:bodyPr>
          <a:lstStyle>
            <a:lvl1pPr marL="0" indent="0" algn="l">
              <a:buNone/>
              <a:defRPr sz="1400" baseline="0">
                <a:solidFill>
                  <a:schemeClr val="accent6"/>
                </a:solidFill>
              </a:defRPr>
            </a:lvl1pPr>
          </a:lstStyle>
          <a:p>
            <a:pPr lvl="0"/>
            <a:r>
              <a:rPr lang="nb-NO"/>
              <a:t>Populasjon og kriterier</a:t>
            </a:r>
          </a:p>
        </p:txBody>
      </p:sp>
      <p:cxnSp>
        <p:nvCxnSpPr>
          <p:cNvPr id="98" name="Straight Connector 97"/>
          <p:cNvCxnSpPr/>
          <p:nvPr/>
        </p:nvCxnSpPr>
        <p:spPr>
          <a:xfrm>
            <a:off x="6969297" y="3794565"/>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6992819" y="4984997"/>
            <a:ext cx="2261217" cy="338554"/>
          </a:xfrm>
          <a:prstGeom prst="rect">
            <a:avLst/>
          </a:prstGeom>
          <a:noFill/>
        </p:spPr>
        <p:txBody>
          <a:bodyPr wrap="square" rtlCol="0">
            <a:spAutoFit/>
          </a:bodyPr>
          <a:lstStyle/>
          <a:p>
            <a:pPr algn="l"/>
            <a:r>
              <a:rPr lang="nb-NO" sz="1600" noProof="0">
                <a:latin typeface="Arial"/>
                <a:cs typeface="Arial"/>
              </a:rPr>
              <a:t>UTVALG</a:t>
            </a:r>
          </a:p>
        </p:txBody>
      </p:sp>
      <p:sp>
        <p:nvSpPr>
          <p:cNvPr id="100" name="Text Placeholder 17"/>
          <p:cNvSpPr>
            <a:spLocks noGrp="1"/>
          </p:cNvSpPr>
          <p:nvPr>
            <p:ph type="body" sz="quarter" idx="22" hasCustomPrompt="1"/>
          </p:nvPr>
        </p:nvSpPr>
        <p:spPr>
          <a:xfrm>
            <a:off x="6975647" y="5469458"/>
            <a:ext cx="3273240" cy="1007654"/>
          </a:xfrm>
          <a:prstGeom prst="rect">
            <a:avLst/>
          </a:prstGeom>
          <a:ln>
            <a:noFill/>
          </a:ln>
        </p:spPr>
        <p:txBody>
          <a:bodyPr anchor="t">
            <a:noAutofit/>
          </a:bodyPr>
          <a:lstStyle>
            <a:lvl1pPr marL="0" indent="0" algn="l">
              <a:buNone/>
              <a:defRPr sz="1400" baseline="0">
                <a:solidFill>
                  <a:schemeClr val="accent6"/>
                </a:solidFill>
              </a:defRPr>
            </a:lvl1pPr>
          </a:lstStyle>
          <a:p>
            <a:pPr lvl="0"/>
            <a:r>
              <a:rPr lang="nb-NO"/>
              <a:t>Antall, info om vekting eller lignende</a:t>
            </a:r>
          </a:p>
        </p:txBody>
      </p:sp>
      <p:cxnSp>
        <p:nvCxnSpPr>
          <p:cNvPr id="103" name="Straight Connector 102"/>
          <p:cNvCxnSpPr/>
          <p:nvPr/>
        </p:nvCxnSpPr>
        <p:spPr>
          <a:xfrm>
            <a:off x="6969297" y="5351596"/>
            <a:ext cx="3661667"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pic>
        <p:nvPicPr>
          <p:cNvPr id="109" name="Picture 108" descr="noun_174068_cc.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82526" y="1616641"/>
            <a:ext cx="628820" cy="466219"/>
          </a:xfrm>
          <a:prstGeom prst="rect">
            <a:avLst/>
          </a:prstGeom>
        </p:spPr>
      </p:pic>
      <p:pic>
        <p:nvPicPr>
          <p:cNvPr id="110" name="Picture 109" descr="noun_174061_cc.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3561" y="3319449"/>
            <a:ext cx="620185" cy="432027"/>
          </a:xfrm>
          <a:prstGeom prst="rect">
            <a:avLst/>
          </a:prstGeom>
        </p:spPr>
      </p:pic>
      <p:pic>
        <p:nvPicPr>
          <p:cNvPr id="111" name="Picture 110" descr="noun_174073_cc.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1367" y="4871854"/>
            <a:ext cx="615600" cy="439307"/>
          </a:xfrm>
          <a:prstGeom prst="rect">
            <a:avLst/>
          </a:prstGeom>
          <a:ln>
            <a:noFill/>
          </a:ln>
        </p:spPr>
      </p:pic>
      <p:pic>
        <p:nvPicPr>
          <p:cNvPr id="112" name="Picture 111" descr="noun_174040_cc.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09856" y="4865921"/>
            <a:ext cx="583407" cy="437444"/>
          </a:xfrm>
          <a:prstGeom prst="rect">
            <a:avLst/>
          </a:prstGeom>
        </p:spPr>
      </p:pic>
      <p:pic>
        <p:nvPicPr>
          <p:cNvPr id="113" name="Picture 112" descr="noun_174027_cc.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93482" y="3310569"/>
            <a:ext cx="581425" cy="432237"/>
          </a:xfrm>
          <a:prstGeom prst="rect">
            <a:avLst/>
          </a:prstGeom>
        </p:spPr>
      </p:pic>
      <p:pic>
        <p:nvPicPr>
          <p:cNvPr id="114" name="Picture 113" descr="noun_174059_cc.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71365" y="1643534"/>
            <a:ext cx="614049" cy="467467"/>
          </a:xfrm>
          <a:prstGeom prst="rect">
            <a:avLst/>
          </a:prstGeom>
        </p:spPr>
      </p:pic>
      <p:sp>
        <p:nvSpPr>
          <p:cNvPr id="41" name="Plassholder for lysbildenummer 4"/>
          <p:cNvSpPr>
            <a:spLocks noGrp="1"/>
          </p:cNvSpPr>
          <p:nvPr>
            <p:ph type="sldNum" sz="quarter" idx="4"/>
          </p:nvPr>
        </p:nvSpPr>
        <p:spPr>
          <a:xfrm>
            <a:off x="5770041" y="6492875"/>
            <a:ext cx="651917" cy="365125"/>
          </a:xfrm>
          <a:prstGeom prst="rect">
            <a:avLst/>
          </a:prstGeom>
        </p:spPr>
        <p:txBody>
          <a:bodyPr vert="horz" lIns="91440" tIns="45720" rIns="0" bIns="45720" rtlCol="0" anchor="ctr"/>
          <a:lstStyle>
            <a:lvl1pPr algn="ctr">
              <a:defRPr sz="1000">
                <a:solidFill>
                  <a:schemeClr val="tx1">
                    <a:tint val="75000"/>
                  </a:schemeClr>
                </a:solidFill>
              </a:defRPr>
            </a:lvl1pPr>
          </a:lstStyle>
          <a:p>
            <a:fld id="{DDE7E8B0-A2A7-4B0F-B5F8-F72AD7E81E70}" type="slidenum">
              <a:rPr lang="nb-NO" smtClean="0"/>
              <a:pPr/>
              <a:t>‹nr.›</a:t>
            </a:fld>
            <a:endParaRPr lang="nb-NO"/>
          </a:p>
        </p:txBody>
      </p:sp>
    </p:spTree>
    <p:extLst>
      <p:ext uri="{BB962C8B-B14F-4D97-AF65-F5344CB8AC3E}">
        <p14:creationId xmlns:p14="http://schemas.microsoft.com/office/powerpoint/2010/main" val="56977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xmlns:a14="http://schemas.microsoft.com/office/drawing/2010/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orside_presentasjon_blå">
    <p:bg>
      <p:bgPr>
        <a:solidFill>
          <a:schemeClr val="accent2"/>
        </a:solidFill>
        <a:effectLst/>
      </p:bgPr>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sp>
        <p:nvSpPr>
          <p:cNvPr id="10" name="Plassholder for tekst 9">
            <a:extLst>
              <a:ext uri="{FF2B5EF4-FFF2-40B4-BE49-F238E27FC236}">
                <a16:creationId xmlns:a16="http://schemas.microsoft.com/office/drawing/2014/main" id="{DABBA762-45EA-89B4-29A9-283479FFD6E5}"/>
              </a:ext>
            </a:extLst>
          </p:cNvPr>
          <p:cNvSpPr>
            <a:spLocks noGrp="1"/>
          </p:cNvSpPr>
          <p:nvPr>
            <p:ph type="body" sz="quarter" idx="10" hasCustomPrompt="1"/>
          </p:nvPr>
        </p:nvSpPr>
        <p:spPr>
          <a:xfrm>
            <a:off x="839788" y="3582676"/>
            <a:ext cx="6877050" cy="1660525"/>
          </a:xfrm>
          <a:prstGeom prst="rect">
            <a:avLst/>
          </a:prstGeom>
        </p:spPr>
        <p:txBody>
          <a:bodyPr anchor="b"/>
          <a:lstStyle>
            <a:lvl1pPr marL="0" indent="0">
              <a:buFontTx/>
              <a:buNone/>
              <a:defRPr sz="4800" b="1">
                <a:solidFill>
                  <a:schemeClr val="bg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nb-NO"/>
              <a:t>TITTEL PÅ PRESENTASJON</a:t>
            </a:r>
          </a:p>
        </p:txBody>
      </p:sp>
      <p:sp>
        <p:nvSpPr>
          <p:cNvPr id="14" name="Plassholder for tekst 13">
            <a:extLst>
              <a:ext uri="{FF2B5EF4-FFF2-40B4-BE49-F238E27FC236}">
                <a16:creationId xmlns:a16="http://schemas.microsoft.com/office/drawing/2014/main" id="{35BCE704-52BE-7AD2-7D90-0101F89BB800}"/>
              </a:ext>
            </a:extLst>
          </p:cNvPr>
          <p:cNvSpPr>
            <a:spLocks noGrp="1"/>
          </p:cNvSpPr>
          <p:nvPr>
            <p:ph type="body" sz="quarter" idx="11" hasCustomPrompt="1"/>
          </p:nvPr>
        </p:nvSpPr>
        <p:spPr>
          <a:xfrm>
            <a:off x="839788" y="5475090"/>
            <a:ext cx="6877050" cy="909943"/>
          </a:xfrm>
          <a:prstGeom prst="rect">
            <a:avLst/>
          </a:prstGeom>
        </p:spPr>
        <p:txBody>
          <a:bodyPr/>
          <a:lstStyle>
            <a:lvl1pPr marL="0" indent="0">
              <a:buNone/>
              <a:defRPr b="1">
                <a:solidFill>
                  <a:schemeClr val="accent4">
                    <a:lumMod val="20000"/>
                    <a:lumOff val="80000"/>
                  </a:schemeClr>
                </a:solidFill>
                <a:latin typeface="+mn-lt"/>
              </a:defRPr>
            </a:lvl1pPr>
          </a:lstStyle>
          <a:p>
            <a:pPr lvl="0"/>
            <a:r>
              <a:rPr lang="nb-NO"/>
              <a:t>Ditt navn // Dato // Sted</a:t>
            </a:r>
          </a:p>
        </p:txBody>
      </p:sp>
      <p:sp>
        <p:nvSpPr>
          <p:cNvPr id="2" name="Friform 1">
            <a:extLst>
              <a:ext uri="{FF2B5EF4-FFF2-40B4-BE49-F238E27FC236}">
                <a16:creationId xmlns:a16="http://schemas.microsoft.com/office/drawing/2014/main" id="{8A1C4F33-1A9D-C40B-ACA4-72E867C3E9C5}"/>
              </a:ext>
            </a:extLst>
          </p:cNvPr>
          <p:cNvSpPr/>
          <p:nvPr userDrawn="1"/>
        </p:nvSpPr>
        <p:spPr>
          <a:xfrm rot="20548659">
            <a:off x="7198625" y="-954258"/>
            <a:ext cx="5187341" cy="6811530"/>
          </a:xfrm>
          <a:custGeom>
            <a:avLst/>
            <a:gdLst>
              <a:gd name="connsiteX0" fmla="*/ 4382331 w 5187341"/>
              <a:gd name="connsiteY0" fmla="*/ 5201510 h 6811530"/>
              <a:gd name="connsiteX1" fmla="*/ 5187341 w 5187341"/>
              <a:gd name="connsiteY1" fmla="*/ 6006520 h 6811530"/>
              <a:gd name="connsiteX2" fmla="*/ 4382331 w 5187341"/>
              <a:gd name="connsiteY2" fmla="*/ 6811530 h 6811530"/>
              <a:gd name="connsiteX3" fmla="*/ 3577321 w 5187341"/>
              <a:gd name="connsiteY3" fmla="*/ 6006520 h 6811530"/>
              <a:gd name="connsiteX4" fmla="*/ 4382331 w 5187341"/>
              <a:gd name="connsiteY4" fmla="*/ 5201510 h 6811530"/>
              <a:gd name="connsiteX5" fmla="*/ 1813245 w 5187341"/>
              <a:gd name="connsiteY5" fmla="*/ 5114821 h 6811530"/>
              <a:gd name="connsiteX6" fmla="*/ 2405348 w 5187341"/>
              <a:gd name="connsiteY6" fmla="*/ 5706924 h 6811530"/>
              <a:gd name="connsiteX7" fmla="*/ 1813245 w 5187341"/>
              <a:gd name="connsiteY7" fmla="*/ 6299027 h 6811530"/>
              <a:gd name="connsiteX8" fmla="*/ 1221142 w 5187341"/>
              <a:gd name="connsiteY8" fmla="*/ 5706924 h 6811530"/>
              <a:gd name="connsiteX9" fmla="*/ 1813245 w 5187341"/>
              <a:gd name="connsiteY9" fmla="*/ 5114821 h 6811530"/>
              <a:gd name="connsiteX10" fmla="*/ 2655196 w 5187341"/>
              <a:gd name="connsiteY10" fmla="*/ 2947784 h 6811530"/>
              <a:gd name="connsiteX11" fmla="*/ 1720086 w 5187341"/>
              <a:gd name="connsiteY11" fmla="*/ 3882894 h 6811530"/>
              <a:gd name="connsiteX12" fmla="*/ 2655196 w 5187341"/>
              <a:gd name="connsiteY12" fmla="*/ 4818004 h 6811530"/>
              <a:gd name="connsiteX13" fmla="*/ 3590306 w 5187341"/>
              <a:gd name="connsiteY13" fmla="*/ 3882894 h 6811530"/>
              <a:gd name="connsiteX14" fmla="*/ 2655196 w 5187341"/>
              <a:gd name="connsiteY14" fmla="*/ 2947784 h 6811530"/>
              <a:gd name="connsiteX15" fmla="*/ 2980598 w 5187341"/>
              <a:gd name="connsiteY15" fmla="*/ 1068920 h 6811530"/>
              <a:gd name="connsiteX16" fmla="*/ 3608662 w 5187341"/>
              <a:gd name="connsiteY16" fmla="*/ 1163875 h 6811530"/>
              <a:gd name="connsiteX17" fmla="*/ 3762499 w 5187341"/>
              <a:gd name="connsiteY17" fmla="*/ 1220180 h 6811530"/>
              <a:gd name="connsiteX18" fmla="*/ 3746827 w 5187341"/>
              <a:gd name="connsiteY18" fmla="*/ 1249052 h 6811530"/>
              <a:gd name="connsiteX19" fmla="*/ 3702010 w 5187341"/>
              <a:gd name="connsiteY19" fmla="*/ 1471040 h 6811530"/>
              <a:gd name="connsiteX20" fmla="*/ 4272315 w 5187341"/>
              <a:gd name="connsiteY20" fmla="*/ 2041345 h 6811530"/>
              <a:gd name="connsiteX21" fmla="*/ 4591178 w 5187341"/>
              <a:gd name="connsiteY21" fmla="*/ 1943946 h 6811530"/>
              <a:gd name="connsiteX22" fmla="*/ 4652267 w 5187341"/>
              <a:gd name="connsiteY22" fmla="*/ 1893543 h 6811530"/>
              <a:gd name="connsiteX23" fmla="*/ 4731956 w 5187341"/>
              <a:gd name="connsiteY23" fmla="*/ 2000110 h 6811530"/>
              <a:gd name="connsiteX24" fmla="*/ 5092664 w 5187341"/>
              <a:gd name="connsiteY24" fmla="*/ 3180986 h 6811530"/>
              <a:gd name="connsiteX25" fmla="*/ 2980598 w 5187341"/>
              <a:gd name="connsiteY25" fmla="*/ 5293052 h 6811530"/>
              <a:gd name="connsiteX26" fmla="*/ 868532 w 5187341"/>
              <a:gd name="connsiteY26" fmla="*/ 3180986 h 6811530"/>
              <a:gd name="connsiteX27" fmla="*/ 911442 w 5187341"/>
              <a:gd name="connsiteY27" fmla="*/ 2755331 h 6811530"/>
              <a:gd name="connsiteX28" fmla="*/ 945724 w 5187341"/>
              <a:gd name="connsiteY28" fmla="*/ 2622002 h 6811530"/>
              <a:gd name="connsiteX29" fmla="*/ 1070468 w 5187341"/>
              <a:gd name="connsiteY29" fmla="*/ 2654077 h 6811530"/>
              <a:gd name="connsiteX30" fmla="*/ 1340657 w 5187341"/>
              <a:gd name="connsiteY30" fmla="*/ 2681314 h 6811530"/>
              <a:gd name="connsiteX31" fmla="*/ 2681314 w 5187341"/>
              <a:gd name="connsiteY31" fmla="*/ 1340657 h 6811530"/>
              <a:gd name="connsiteX32" fmla="*/ 2674392 w 5187341"/>
              <a:gd name="connsiteY32" fmla="*/ 1203583 h 6811530"/>
              <a:gd name="connsiteX33" fmla="*/ 2657989 w 5187341"/>
              <a:gd name="connsiteY33" fmla="*/ 1096103 h 6811530"/>
              <a:gd name="connsiteX34" fmla="*/ 2764651 w 5187341"/>
              <a:gd name="connsiteY34" fmla="*/ 1079825 h 6811530"/>
              <a:gd name="connsiteX35" fmla="*/ 2980598 w 5187341"/>
              <a:gd name="connsiteY35" fmla="*/ 1068920 h 6811530"/>
              <a:gd name="connsiteX36" fmla="*/ 4272315 w 5187341"/>
              <a:gd name="connsiteY36" fmla="*/ 900735 h 6811530"/>
              <a:gd name="connsiteX37" fmla="*/ 4842620 w 5187341"/>
              <a:gd name="connsiteY37" fmla="*/ 1471040 h 6811530"/>
              <a:gd name="connsiteX38" fmla="*/ 4675582 w 5187341"/>
              <a:gd name="connsiteY38" fmla="*/ 1874307 h 6811530"/>
              <a:gd name="connsiteX39" fmla="*/ 4652267 w 5187341"/>
              <a:gd name="connsiteY39" fmla="*/ 1893543 h 6811530"/>
              <a:gd name="connsiteX40" fmla="*/ 4610371 w 5187341"/>
              <a:gd name="connsiteY40" fmla="*/ 1837516 h 6811530"/>
              <a:gd name="connsiteX41" fmla="*/ 3802709 w 5187341"/>
              <a:gd name="connsiteY41" fmla="*/ 1234897 h 6811530"/>
              <a:gd name="connsiteX42" fmla="*/ 3762499 w 5187341"/>
              <a:gd name="connsiteY42" fmla="*/ 1220180 h 6811530"/>
              <a:gd name="connsiteX43" fmla="*/ 3799409 w 5187341"/>
              <a:gd name="connsiteY43" fmla="*/ 1152177 h 6811530"/>
              <a:gd name="connsiteX44" fmla="*/ 4272315 w 5187341"/>
              <a:gd name="connsiteY44" fmla="*/ 900735 h 6811530"/>
              <a:gd name="connsiteX45" fmla="*/ 1340657 w 5187341"/>
              <a:gd name="connsiteY45" fmla="*/ 0 h 6811530"/>
              <a:gd name="connsiteX46" fmla="*/ 2654077 w 5187341"/>
              <a:gd name="connsiteY46" fmla="*/ 1070468 h 6811530"/>
              <a:gd name="connsiteX47" fmla="*/ 2657989 w 5187341"/>
              <a:gd name="connsiteY47" fmla="*/ 1096103 h 6811530"/>
              <a:gd name="connsiteX48" fmla="*/ 2554943 w 5187341"/>
              <a:gd name="connsiteY48" fmla="*/ 1111830 h 6811530"/>
              <a:gd name="connsiteX49" fmla="*/ 963487 w 5187341"/>
              <a:gd name="connsiteY49" fmla="*/ 2552922 h 6811530"/>
              <a:gd name="connsiteX50" fmla="*/ 945724 w 5187341"/>
              <a:gd name="connsiteY50" fmla="*/ 2622002 h 6811530"/>
              <a:gd name="connsiteX51" fmla="*/ 941987 w 5187341"/>
              <a:gd name="connsiteY51" fmla="*/ 2621041 h 6811530"/>
              <a:gd name="connsiteX52" fmla="*/ 0 w 5187341"/>
              <a:gd name="connsiteY52" fmla="*/ 1340657 h 6811530"/>
              <a:gd name="connsiteX53" fmla="*/ 1340657 w 5187341"/>
              <a:gd name="connsiteY53" fmla="*/ 0 h 681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87341" h="6811530">
                <a:moveTo>
                  <a:pt x="4382331" y="5201510"/>
                </a:moveTo>
                <a:cubicBezTo>
                  <a:pt x="4826926" y="5201510"/>
                  <a:pt x="5187341" y="5561925"/>
                  <a:pt x="5187341" y="6006520"/>
                </a:cubicBezTo>
                <a:cubicBezTo>
                  <a:pt x="5187341" y="6451115"/>
                  <a:pt x="4826926" y="6811530"/>
                  <a:pt x="4382331" y="6811530"/>
                </a:cubicBezTo>
                <a:cubicBezTo>
                  <a:pt x="3937736" y="6811530"/>
                  <a:pt x="3577321" y="6451115"/>
                  <a:pt x="3577321" y="6006520"/>
                </a:cubicBezTo>
                <a:cubicBezTo>
                  <a:pt x="3577321" y="5561925"/>
                  <a:pt x="3937736" y="5201510"/>
                  <a:pt x="4382331" y="5201510"/>
                </a:cubicBezTo>
                <a:close/>
                <a:moveTo>
                  <a:pt x="1813245" y="5114821"/>
                </a:moveTo>
                <a:cubicBezTo>
                  <a:pt x="2140254" y="5114821"/>
                  <a:pt x="2405348" y="5379915"/>
                  <a:pt x="2405348" y="5706924"/>
                </a:cubicBezTo>
                <a:cubicBezTo>
                  <a:pt x="2405348" y="6033933"/>
                  <a:pt x="2140254" y="6299027"/>
                  <a:pt x="1813245" y="6299027"/>
                </a:cubicBezTo>
                <a:cubicBezTo>
                  <a:pt x="1486236" y="6299027"/>
                  <a:pt x="1221142" y="6033933"/>
                  <a:pt x="1221142" y="5706924"/>
                </a:cubicBezTo>
                <a:cubicBezTo>
                  <a:pt x="1221142" y="5379915"/>
                  <a:pt x="1486236" y="5114821"/>
                  <a:pt x="1813245" y="5114821"/>
                </a:cubicBezTo>
                <a:close/>
                <a:moveTo>
                  <a:pt x="2655196" y="2947784"/>
                </a:moveTo>
                <a:cubicBezTo>
                  <a:pt x="2138749" y="2947784"/>
                  <a:pt x="1720086" y="3366447"/>
                  <a:pt x="1720086" y="3882894"/>
                </a:cubicBezTo>
                <a:cubicBezTo>
                  <a:pt x="1720086" y="4399341"/>
                  <a:pt x="2138749" y="4818004"/>
                  <a:pt x="2655196" y="4818004"/>
                </a:cubicBezTo>
                <a:cubicBezTo>
                  <a:pt x="3171643" y="4818004"/>
                  <a:pt x="3590306" y="4399341"/>
                  <a:pt x="3590306" y="3882894"/>
                </a:cubicBezTo>
                <a:cubicBezTo>
                  <a:pt x="3590306" y="3366447"/>
                  <a:pt x="3171643" y="2947784"/>
                  <a:pt x="2655196" y="2947784"/>
                </a:cubicBezTo>
                <a:close/>
                <a:moveTo>
                  <a:pt x="2980598" y="1068920"/>
                </a:moveTo>
                <a:cubicBezTo>
                  <a:pt x="3199310" y="1068920"/>
                  <a:pt x="3410257" y="1102164"/>
                  <a:pt x="3608662" y="1163875"/>
                </a:cubicBezTo>
                <a:lnTo>
                  <a:pt x="3762499" y="1220180"/>
                </a:lnTo>
                <a:lnTo>
                  <a:pt x="3746827" y="1249052"/>
                </a:lnTo>
                <a:cubicBezTo>
                  <a:pt x="3717968" y="1317282"/>
                  <a:pt x="3702010" y="1392298"/>
                  <a:pt x="3702010" y="1471040"/>
                </a:cubicBezTo>
                <a:cubicBezTo>
                  <a:pt x="3702010" y="1786011"/>
                  <a:pt x="3957344" y="2041345"/>
                  <a:pt x="4272315" y="2041345"/>
                </a:cubicBezTo>
                <a:cubicBezTo>
                  <a:pt x="4390429" y="2041345"/>
                  <a:pt x="4500157" y="2005439"/>
                  <a:pt x="4591178" y="1943946"/>
                </a:cubicBezTo>
                <a:lnTo>
                  <a:pt x="4652267" y="1893543"/>
                </a:lnTo>
                <a:lnTo>
                  <a:pt x="4731956" y="2000110"/>
                </a:lnTo>
                <a:cubicBezTo>
                  <a:pt x="4959688" y="2337198"/>
                  <a:pt x="5092664" y="2743563"/>
                  <a:pt x="5092664" y="3180986"/>
                </a:cubicBezTo>
                <a:cubicBezTo>
                  <a:pt x="5092664" y="4347448"/>
                  <a:pt x="4147060" y="5293052"/>
                  <a:pt x="2980598" y="5293052"/>
                </a:cubicBezTo>
                <a:cubicBezTo>
                  <a:pt x="1814136" y="5293052"/>
                  <a:pt x="868532" y="4347448"/>
                  <a:pt x="868532" y="3180986"/>
                </a:cubicBezTo>
                <a:cubicBezTo>
                  <a:pt x="868532" y="3035179"/>
                  <a:pt x="883307" y="2892822"/>
                  <a:pt x="911442" y="2755331"/>
                </a:cubicBezTo>
                <a:lnTo>
                  <a:pt x="945724" y="2622002"/>
                </a:lnTo>
                <a:lnTo>
                  <a:pt x="1070468" y="2654077"/>
                </a:lnTo>
                <a:cubicBezTo>
                  <a:pt x="1157742" y="2671936"/>
                  <a:pt x="1248104" y="2681314"/>
                  <a:pt x="1340657" y="2681314"/>
                </a:cubicBezTo>
                <a:cubicBezTo>
                  <a:pt x="2081081" y="2681314"/>
                  <a:pt x="2681314" y="2081082"/>
                  <a:pt x="2681314" y="1340657"/>
                </a:cubicBezTo>
                <a:cubicBezTo>
                  <a:pt x="2681314" y="1294381"/>
                  <a:pt x="2678969" y="1248652"/>
                  <a:pt x="2674392" y="1203583"/>
                </a:cubicBezTo>
                <a:lnTo>
                  <a:pt x="2657989" y="1096103"/>
                </a:lnTo>
                <a:lnTo>
                  <a:pt x="2764651" y="1079825"/>
                </a:lnTo>
                <a:cubicBezTo>
                  <a:pt x="2835653" y="1072614"/>
                  <a:pt x="2907694" y="1068920"/>
                  <a:pt x="2980598" y="1068920"/>
                </a:cubicBezTo>
                <a:close/>
                <a:moveTo>
                  <a:pt x="4272315" y="900735"/>
                </a:moveTo>
                <a:cubicBezTo>
                  <a:pt x="4587286" y="900735"/>
                  <a:pt x="4842620" y="1156069"/>
                  <a:pt x="4842620" y="1471040"/>
                </a:cubicBezTo>
                <a:cubicBezTo>
                  <a:pt x="4842620" y="1628526"/>
                  <a:pt x="4778786" y="1771102"/>
                  <a:pt x="4675582" y="1874307"/>
                </a:cubicBezTo>
                <a:lnTo>
                  <a:pt x="4652267" y="1893543"/>
                </a:lnTo>
                <a:lnTo>
                  <a:pt x="4610371" y="1837516"/>
                </a:lnTo>
                <a:cubicBezTo>
                  <a:pt x="4395158" y="1576738"/>
                  <a:pt x="4118565" y="1368492"/>
                  <a:pt x="3802709" y="1234897"/>
                </a:cubicBezTo>
                <a:lnTo>
                  <a:pt x="3762499" y="1220180"/>
                </a:lnTo>
                <a:lnTo>
                  <a:pt x="3799409" y="1152177"/>
                </a:lnTo>
                <a:cubicBezTo>
                  <a:pt x="3901897" y="1000475"/>
                  <a:pt x="4075458" y="900735"/>
                  <a:pt x="4272315" y="900735"/>
                </a:cubicBezTo>
                <a:close/>
                <a:moveTo>
                  <a:pt x="1340657" y="0"/>
                </a:moveTo>
                <a:cubicBezTo>
                  <a:pt x="1988528" y="0"/>
                  <a:pt x="2529065" y="459554"/>
                  <a:pt x="2654077" y="1070468"/>
                </a:cubicBezTo>
                <a:lnTo>
                  <a:pt x="2657989" y="1096103"/>
                </a:lnTo>
                <a:lnTo>
                  <a:pt x="2554943" y="1111830"/>
                </a:lnTo>
                <a:cubicBezTo>
                  <a:pt x="1798746" y="1266570"/>
                  <a:pt x="1189758" y="1825437"/>
                  <a:pt x="963487" y="2552922"/>
                </a:cubicBezTo>
                <a:lnTo>
                  <a:pt x="945724" y="2622002"/>
                </a:lnTo>
                <a:lnTo>
                  <a:pt x="941987" y="2621041"/>
                </a:lnTo>
                <a:cubicBezTo>
                  <a:pt x="396248" y="2451298"/>
                  <a:pt x="0" y="1942252"/>
                  <a:pt x="0" y="1340657"/>
                </a:cubicBezTo>
                <a:cubicBezTo>
                  <a:pt x="0" y="600233"/>
                  <a:pt x="600233" y="0"/>
                  <a:pt x="1340657"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Tree>
    <p:extLst>
      <p:ext uri="{BB962C8B-B14F-4D97-AF65-F5344CB8AC3E}">
        <p14:creationId xmlns:p14="http://schemas.microsoft.com/office/powerpoint/2010/main" val="2688537437"/>
      </p:ext>
    </p:extLst>
  </p:cSld>
  <p:clrMapOvr>
    <a:masterClrMapping/>
  </p:clrMapOvr>
  <p:transition>
    <p:fade/>
  </p:transition>
  <p:extLst>
    <p:ext uri="{DCECCB84-F9BA-43D5-87BE-67443E8EF086}">
      <p15:sldGuideLst xmlns:p15="http://schemas.microsoft.com/office/powerpoint/2012/main">
        <p15:guide id="1" orient="horz" pos="368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Forside_presentasjon_grå">
    <p:bg>
      <p:bgPr>
        <a:solidFill>
          <a:schemeClr val="tx1"/>
        </a:solidFill>
        <a:effectLst/>
      </p:bgPr>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sp>
        <p:nvSpPr>
          <p:cNvPr id="10" name="Plassholder for tekst 9">
            <a:extLst>
              <a:ext uri="{FF2B5EF4-FFF2-40B4-BE49-F238E27FC236}">
                <a16:creationId xmlns:a16="http://schemas.microsoft.com/office/drawing/2014/main" id="{DABBA762-45EA-89B4-29A9-283479FFD6E5}"/>
              </a:ext>
            </a:extLst>
          </p:cNvPr>
          <p:cNvSpPr>
            <a:spLocks noGrp="1"/>
          </p:cNvSpPr>
          <p:nvPr>
            <p:ph type="body" sz="quarter" idx="10" hasCustomPrompt="1"/>
          </p:nvPr>
        </p:nvSpPr>
        <p:spPr>
          <a:xfrm>
            <a:off x="839788" y="3582676"/>
            <a:ext cx="6877050" cy="1660525"/>
          </a:xfrm>
          <a:prstGeom prst="rect">
            <a:avLst/>
          </a:prstGeom>
        </p:spPr>
        <p:txBody>
          <a:bodyPr anchor="b"/>
          <a:lstStyle>
            <a:lvl1pPr marL="0" indent="0">
              <a:buFontTx/>
              <a:buNone/>
              <a:defRPr sz="4800" b="1">
                <a:solidFill>
                  <a:schemeClr val="bg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nb-NO"/>
              <a:t>TITTEL PÅ PRESENTASJON</a:t>
            </a:r>
          </a:p>
        </p:txBody>
      </p:sp>
      <p:sp>
        <p:nvSpPr>
          <p:cNvPr id="14" name="Plassholder for tekst 13">
            <a:extLst>
              <a:ext uri="{FF2B5EF4-FFF2-40B4-BE49-F238E27FC236}">
                <a16:creationId xmlns:a16="http://schemas.microsoft.com/office/drawing/2014/main" id="{35BCE704-52BE-7AD2-7D90-0101F89BB800}"/>
              </a:ext>
            </a:extLst>
          </p:cNvPr>
          <p:cNvSpPr>
            <a:spLocks noGrp="1"/>
          </p:cNvSpPr>
          <p:nvPr>
            <p:ph type="body" sz="quarter" idx="11" hasCustomPrompt="1"/>
          </p:nvPr>
        </p:nvSpPr>
        <p:spPr>
          <a:xfrm>
            <a:off x="839788" y="5475090"/>
            <a:ext cx="6877050" cy="909943"/>
          </a:xfrm>
          <a:prstGeom prst="rect">
            <a:avLst/>
          </a:prstGeom>
        </p:spPr>
        <p:txBody>
          <a:bodyPr/>
          <a:lstStyle>
            <a:lvl1pPr marL="0" indent="0">
              <a:buNone/>
              <a:defRPr b="1">
                <a:solidFill>
                  <a:schemeClr val="accent4">
                    <a:lumMod val="20000"/>
                    <a:lumOff val="80000"/>
                  </a:schemeClr>
                </a:solidFill>
                <a:latin typeface="+mn-lt"/>
              </a:defRPr>
            </a:lvl1pPr>
          </a:lstStyle>
          <a:p>
            <a:pPr lvl="0"/>
            <a:r>
              <a:rPr lang="nb-NO"/>
              <a:t>Ditt navn // Dato // Sted</a:t>
            </a:r>
          </a:p>
        </p:txBody>
      </p:sp>
      <p:sp>
        <p:nvSpPr>
          <p:cNvPr id="12" name="Friform 11">
            <a:extLst>
              <a:ext uri="{FF2B5EF4-FFF2-40B4-BE49-F238E27FC236}">
                <a16:creationId xmlns:a16="http://schemas.microsoft.com/office/drawing/2014/main" id="{365877F6-9E93-1B45-C39C-D93B970AC211}"/>
              </a:ext>
            </a:extLst>
          </p:cNvPr>
          <p:cNvSpPr/>
          <p:nvPr userDrawn="1"/>
        </p:nvSpPr>
        <p:spPr>
          <a:xfrm rot="20548659">
            <a:off x="7198625" y="-954258"/>
            <a:ext cx="5187341" cy="6811530"/>
          </a:xfrm>
          <a:custGeom>
            <a:avLst/>
            <a:gdLst>
              <a:gd name="connsiteX0" fmla="*/ 4382331 w 5187341"/>
              <a:gd name="connsiteY0" fmla="*/ 5201510 h 6811530"/>
              <a:gd name="connsiteX1" fmla="*/ 5187341 w 5187341"/>
              <a:gd name="connsiteY1" fmla="*/ 6006520 h 6811530"/>
              <a:gd name="connsiteX2" fmla="*/ 4382331 w 5187341"/>
              <a:gd name="connsiteY2" fmla="*/ 6811530 h 6811530"/>
              <a:gd name="connsiteX3" fmla="*/ 3577321 w 5187341"/>
              <a:gd name="connsiteY3" fmla="*/ 6006520 h 6811530"/>
              <a:gd name="connsiteX4" fmla="*/ 4382331 w 5187341"/>
              <a:gd name="connsiteY4" fmla="*/ 5201510 h 6811530"/>
              <a:gd name="connsiteX5" fmla="*/ 1813245 w 5187341"/>
              <a:gd name="connsiteY5" fmla="*/ 5114821 h 6811530"/>
              <a:gd name="connsiteX6" fmla="*/ 2405348 w 5187341"/>
              <a:gd name="connsiteY6" fmla="*/ 5706924 h 6811530"/>
              <a:gd name="connsiteX7" fmla="*/ 1813245 w 5187341"/>
              <a:gd name="connsiteY7" fmla="*/ 6299027 h 6811530"/>
              <a:gd name="connsiteX8" fmla="*/ 1221142 w 5187341"/>
              <a:gd name="connsiteY8" fmla="*/ 5706924 h 6811530"/>
              <a:gd name="connsiteX9" fmla="*/ 1813245 w 5187341"/>
              <a:gd name="connsiteY9" fmla="*/ 5114821 h 6811530"/>
              <a:gd name="connsiteX10" fmla="*/ 2655196 w 5187341"/>
              <a:gd name="connsiteY10" fmla="*/ 2947784 h 6811530"/>
              <a:gd name="connsiteX11" fmla="*/ 1720086 w 5187341"/>
              <a:gd name="connsiteY11" fmla="*/ 3882894 h 6811530"/>
              <a:gd name="connsiteX12" fmla="*/ 2655196 w 5187341"/>
              <a:gd name="connsiteY12" fmla="*/ 4818004 h 6811530"/>
              <a:gd name="connsiteX13" fmla="*/ 3590306 w 5187341"/>
              <a:gd name="connsiteY13" fmla="*/ 3882894 h 6811530"/>
              <a:gd name="connsiteX14" fmla="*/ 2655196 w 5187341"/>
              <a:gd name="connsiteY14" fmla="*/ 2947784 h 6811530"/>
              <a:gd name="connsiteX15" fmla="*/ 2980598 w 5187341"/>
              <a:gd name="connsiteY15" fmla="*/ 1068920 h 6811530"/>
              <a:gd name="connsiteX16" fmla="*/ 3608662 w 5187341"/>
              <a:gd name="connsiteY16" fmla="*/ 1163875 h 6811530"/>
              <a:gd name="connsiteX17" fmla="*/ 3762499 w 5187341"/>
              <a:gd name="connsiteY17" fmla="*/ 1220180 h 6811530"/>
              <a:gd name="connsiteX18" fmla="*/ 3746827 w 5187341"/>
              <a:gd name="connsiteY18" fmla="*/ 1249052 h 6811530"/>
              <a:gd name="connsiteX19" fmla="*/ 3702010 w 5187341"/>
              <a:gd name="connsiteY19" fmla="*/ 1471040 h 6811530"/>
              <a:gd name="connsiteX20" fmla="*/ 4272315 w 5187341"/>
              <a:gd name="connsiteY20" fmla="*/ 2041345 h 6811530"/>
              <a:gd name="connsiteX21" fmla="*/ 4591178 w 5187341"/>
              <a:gd name="connsiteY21" fmla="*/ 1943946 h 6811530"/>
              <a:gd name="connsiteX22" fmla="*/ 4652267 w 5187341"/>
              <a:gd name="connsiteY22" fmla="*/ 1893543 h 6811530"/>
              <a:gd name="connsiteX23" fmla="*/ 4731956 w 5187341"/>
              <a:gd name="connsiteY23" fmla="*/ 2000110 h 6811530"/>
              <a:gd name="connsiteX24" fmla="*/ 5092664 w 5187341"/>
              <a:gd name="connsiteY24" fmla="*/ 3180986 h 6811530"/>
              <a:gd name="connsiteX25" fmla="*/ 2980598 w 5187341"/>
              <a:gd name="connsiteY25" fmla="*/ 5293052 h 6811530"/>
              <a:gd name="connsiteX26" fmla="*/ 868532 w 5187341"/>
              <a:gd name="connsiteY26" fmla="*/ 3180986 h 6811530"/>
              <a:gd name="connsiteX27" fmla="*/ 911442 w 5187341"/>
              <a:gd name="connsiteY27" fmla="*/ 2755331 h 6811530"/>
              <a:gd name="connsiteX28" fmla="*/ 945724 w 5187341"/>
              <a:gd name="connsiteY28" fmla="*/ 2622002 h 6811530"/>
              <a:gd name="connsiteX29" fmla="*/ 1070468 w 5187341"/>
              <a:gd name="connsiteY29" fmla="*/ 2654077 h 6811530"/>
              <a:gd name="connsiteX30" fmla="*/ 1340657 w 5187341"/>
              <a:gd name="connsiteY30" fmla="*/ 2681314 h 6811530"/>
              <a:gd name="connsiteX31" fmla="*/ 2681314 w 5187341"/>
              <a:gd name="connsiteY31" fmla="*/ 1340657 h 6811530"/>
              <a:gd name="connsiteX32" fmla="*/ 2674392 w 5187341"/>
              <a:gd name="connsiteY32" fmla="*/ 1203583 h 6811530"/>
              <a:gd name="connsiteX33" fmla="*/ 2657989 w 5187341"/>
              <a:gd name="connsiteY33" fmla="*/ 1096103 h 6811530"/>
              <a:gd name="connsiteX34" fmla="*/ 2764651 w 5187341"/>
              <a:gd name="connsiteY34" fmla="*/ 1079825 h 6811530"/>
              <a:gd name="connsiteX35" fmla="*/ 2980598 w 5187341"/>
              <a:gd name="connsiteY35" fmla="*/ 1068920 h 6811530"/>
              <a:gd name="connsiteX36" fmla="*/ 4272315 w 5187341"/>
              <a:gd name="connsiteY36" fmla="*/ 900735 h 6811530"/>
              <a:gd name="connsiteX37" fmla="*/ 4842620 w 5187341"/>
              <a:gd name="connsiteY37" fmla="*/ 1471040 h 6811530"/>
              <a:gd name="connsiteX38" fmla="*/ 4675582 w 5187341"/>
              <a:gd name="connsiteY38" fmla="*/ 1874307 h 6811530"/>
              <a:gd name="connsiteX39" fmla="*/ 4652267 w 5187341"/>
              <a:gd name="connsiteY39" fmla="*/ 1893543 h 6811530"/>
              <a:gd name="connsiteX40" fmla="*/ 4610371 w 5187341"/>
              <a:gd name="connsiteY40" fmla="*/ 1837516 h 6811530"/>
              <a:gd name="connsiteX41" fmla="*/ 3802709 w 5187341"/>
              <a:gd name="connsiteY41" fmla="*/ 1234897 h 6811530"/>
              <a:gd name="connsiteX42" fmla="*/ 3762499 w 5187341"/>
              <a:gd name="connsiteY42" fmla="*/ 1220180 h 6811530"/>
              <a:gd name="connsiteX43" fmla="*/ 3799409 w 5187341"/>
              <a:gd name="connsiteY43" fmla="*/ 1152177 h 6811530"/>
              <a:gd name="connsiteX44" fmla="*/ 4272315 w 5187341"/>
              <a:gd name="connsiteY44" fmla="*/ 900735 h 6811530"/>
              <a:gd name="connsiteX45" fmla="*/ 1340657 w 5187341"/>
              <a:gd name="connsiteY45" fmla="*/ 0 h 6811530"/>
              <a:gd name="connsiteX46" fmla="*/ 2654077 w 5187341"/>
              <a:gd name="connsiteY46" fmla="*/ 1070468 h 6811530"/>
              <a:gd name="connsiteX47" fmla="*/ 2657989 w 5187341"/>
              <a:gd name="connsiteY47" fmla="*/ 1096103 h 6811530"/>
              <a:gd name="connsiteX48" fmla="*/ 2554943 w 5187341"/>
              <a:gd name="connsiteY48" fmla="*/ 1111830 h 6811530"/>
              <a:gd name="connsiteX49" fmla="*/ 963487 w 5187341"/>
              <a:gd name="connsiteY49" fmla="*/ 2552922 h 6811530"/>
              <a:gd name="connsiteX50" fmla="*/ 945724 w 5187341"/>
              <a:gd name="connsiteY50" fmla="*/ 2622002 h 6811530"/>
              <a:gd name="connsiteX51" fmla="*/ 941987 w 5187341"/>
              <a:gd name="connsiteY51" fmla="*/ 2621041 h 6811530"/>
              <a:gd name="connsiteX52" fmla="*/ 0 w 5187341"/>
              <a:gd name="connsiteY52" fmla="*/ 1340657 h 6811530"/>
              <a:gd name="connsiteX53" fmla="*/ 1340657 w 5187341"/>
              <a:gd name="connsiteY53" fmla="*/ 0 h 681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87341" h="6811530">
                <a:moveTo>
                  <a:pt x="4382331" y="5201510"/>
                </a:moveTo>
                <a:cubicBezTo>
                  <a:pt x="4826926" y="5201510"/>
                  <a:pt x="5187341" y="5561925"/>
                  <a:pt x="5187341" y="6006520"/>
                </a:cubicBezTo>
                <a:cubicBezTo>
                  <a:pt x="5187341" y="6451115"/>
                  <a:pt x="4826926" y="6811530"/>
                  <a:pt x="4382331" y="6811530"/>
                </a:cubicBezTo>
                <a:cubicBezTo>
                  <a:pt x="3937736" y="6811530"/>
                  <a:pt x="3577321" y="6451115"/>
                  <a:pt x="3577321" y="6006520"/>
                </a:cubicBezTo>
                <a:cubicBezTo>
                  <a:pt x="3577321" y="5561925"/>
                  <a:pt x="3937736" y="5201510"/>
                  <a:pt x="4382331" y="5201510"/>
                </a:cubicBezTo>
                <a:close/>
                <a:moveTo>
                  <a:pt x="1813245" y="5114821"/>
                </a:moveTo>
                <a:cubicBezTo>
                  <a:pt x="2140254" y="5114821"/>
                  <a:pt x="2405348" y="5379915"/>
                  <a:pt x="2405348" y="5706924"/>
                </a:cubicBezTo>
                <a:cubicBezTo>
                  <a:pt x="2405348" y="6033933"/>
                  <a:pt x="2140254" y="6299027"/>
                  <a:pt x="1813245" y="6299027"/>
                </a:cubicBezTo>
                <a:cubicBezTo>
                  <a:pt x="1486236" y="6299027"/>
                  <a:pt x="1221142" y="6033933"/>
                  <a:pt x="1221142" y="5706924"/>
                </a:cubicBezTo>
                <a:cubicBezTo>
                  <a:pt x="1221142" y="5379915"/>
                  <a:pt x="1486236" y="5114821"/>
                  <a:pt x="1813245" y="5114821"/>
                </a:cubicBezTo>
                <a:close/>
                <a:moveTo>
                  <a:pt x="2655196" y="2947784"/>
                </a:moveTo>
                <a:cubicBezTo>
                  <a:pt x="2138749" y="2947784"/>
                  <a:pt x="1720086" y="3366447"/>
                  <a:pt x="1720086" y="3882894"/>
                </a:cubicBezTo>
                <a:cubicBezTo>
                  <a:pt x="1720086" y="4399341"/>
                  <a:pt x="2138749" y="4818004"/>
                  <a:pt x="2655196" y="4818004"/>
                </a:cubicBezTo>
                <a:cubicBezTo>
                  <a:pt x="3171643" y="4818004"/>
                  <a:pt x="3590306" y="4399341"/>
                  <a:pt x="3590306" y="3882894"/>
                </a:cubicBezTo>
                <a:cubicBezTo>
                  <a:pt x="3590306" y="3366447"/>
                  <a:pt x="3171643" y="2947784"/>
                  <a:pt x="2655196" y="2947784"/>
                </a:cubicBezTo>
                <a:close/>
                <a:moveTo>
                  <a:pt x="2980598" y="1068920"/>
                </a:moveTo>
                <a:cubicBezTo>
                  <a:pt x="3199310" y="1068920"/>
                  <a:pt x="3410257" y="1102164"/>
                  <a:pt x="3608662" y="1163875"/>
                </a:cubicBezTo>
                <a:lnTo>
                  <a:pt x="3762499" y="1220180"/>
                </a:lnTo>
                <a:lnTo>
                  <a:pt x="3746827" y="1249052"/>
                </a:lnTo>
                <a:cubicBezTo>
                  <a:pt x="3717968" y="1317282"/>
                  <a:pt x="3702010" y="1392298"/>
                  <a:pt x="3702010" y="1471040"/>
                </a:cubicBezTo>
                <a:cubicBezTo>
                  <a:pt x="3702010" y="1786011"/>
                  <a:pt x="3957344" y="2041345"/>
                  <a:pt x="4272315" y="2041345"/>
                </a:cubicBezTo>
                <a:cubicBezTo>
                  <a:pt x="4390429" y="2041345"/>
                  <a:pt x="4500157" y="2005439"/>
                  <a:pt x="4591178" y="1943946"/>
                </a:cubicBezTo>
                <a:lnTo>
                  <a:pt x="4652267" y="1893543"/>
                </a:lnTo>
                <a:lnTo>
                  <a:pt x="4731956" y="2000110"/>
                </a:lnTo>
                <a:cubicBezTo>
                  <a:pt x="4959688" y="2337198"/>
                  <a:pt x="5092664" y="2743563"/>
                  <a:pt x="5092664" y="3180986"/>
                </a:cubicBezTo>
                <a:cubicBezTo>
                  <a:pt x="5092664" y="4347448"/>
                  <a:pt x="4147060" y="5293052"/>
                  <a:pt x="2980598" y="5293052"/>
                </a:cubicBezTo>
                <a:cubicBezTo>
                  <a:pt x="1814136" y="5293052"/>
                  <a:pt x="868532" y="4347448"/>
                  <a:pt x="868532" y="3180986"/>
                </a:cubicBezTo>
                <a:cubicBezTo>
                  <a:pt x="868532" y="3035179"/>
                  <a:pt x="883307" y="2892822"/>
                  <a:pt x="911442" y="2755331"/>
                </a:cubicBezTo>
                <a:lnTo>
                  <a:pt x="945724" y="2622002"/>
                </a:lnTo>
                <a:lnTo>
                  <a:pt x="1070468" y="2654077"/>
                </a:lnTo>
                <a:cubicBezTo>
                  <a:pt x="1157742" y="2671936"/>
                  <a:pt x="1248104" y="2681314"/>
                  <a:pt x="1340657" y="2681314"/>
                </a:cubicBezTo>
                <a:cubicBezTo>
                  <a:pt x="2081081" y="2681314"/>
                  <a:pt x="2681314" y="2081082"/>
                  <a:pt x="2681314" y="1340657"/>
                </a:cubicBezTo>
                <a:cubicBezTo>
                  <a:pt x="2681314" y="1294381"/>
                  <a:pt x="2678969" y="1248652"/>
                  <a:pt x="2674392" y="1203583"/>
                </a:cubicBezTo>
                <a:lnTo>
                  <a:pt x="2657989" y="1096103"/>
                </a:lnTo>
                <a:lnTo>
                  <a:pt x="2764651" y="1079825"/>
                </a:lnTo>
                <a:cubicBezTo>
                  <a:pt x="2835653" y="1072614"/>
                  <a:pt x="2907694" y="1068920"/>
                  <a:pt x="2980598" y="1068920"/>
                </a:cubicBezTo>
                <a:close/>
                <a:moveTo>
                  <a:pt x="4272315" y="900735"/>
                </a:moveTo>
                <a:cubicBezTo>
                  <a:pt x="4587286" y="900735"/>
                  <a:pt x="4842620" y="1156069"/>
                  <a:pt x="4842620" y="1471040"/>
                </a:cubicBezTo>
                <a:cubicBezTo>
                  <a:pt x="4842620" y="1628526"/>
                  <a:pt x="4778786" y="1771102"/>
                  <a:pt x="4675582" y="1874307"/>
                </a:cubicBezTo>
                <a:lnTo>
                  <a:pt x="4652267" y="1893543"/>
                </a:lnTo>
                <a:lnTo>
                  <a:pt x="4610371" y="1837516"/>
                </a:lnTo>
                <a:cubicBezTo>
                  <a:pt x="4395158" y="1576738"/>
                  <a:pt x="4118565" y="1368492"/>
                  <a:pt x="3802709" y="1234897"/>
                </a:cubicBezTo>
                <a:lnTo>
                  <a:pt x="3762499" y="1220180"/>
                </a:lnTo>
                <a:lnTo>
                  <a:pt x="3799409" y="1152177"/>
                </a:lnTo>
                <a:cubicBezTo>
                  <a:pt x="3901897" y="1000475"/>
                  <a:pt x="4075458" y="900735"/>
                  <a:pt x="4272315" y="900735"/>
                </a:cubicBezTo>
                <a:close/>
                <a:moveTo>
                  <a:pt x="1340657" y="0"/>
                </a:moveTo>
                <a:cubicBezTo>
                  <a:pt x="1988528" y="0"/>
                  <a:pt x="2529065" y="459554"/>
                  <a:pt x="2654077" y="1070468"/>
                </a:cubicBezTo>
                <a:lnTo>
                  <a:pt x="2657989" y="1096103"/>
                </a:lnTo>
                <a:lnTo>
                  <a:pt x="2554943" y="1111830"/>
                </a:lnTo>
                <a:cubicBezTo>
                  <a:pt x="1798746" y="1266570"/>
                  <a:pt x="1189758" y="1825437"/>
                  <a:pt x="963487" y="2552922"/>
                </a:cubicBezTo>
                <a:lnTo>
                  <a:pt x="945724" y="2622002"/>
                </a:lnTo>
                <a:lnTo>
                  <a:pt x="941987" y="2621041"/>
                </a:lnTo>
                <a:cubicBezTo>
                  <a:pt x="396248" y="2451298"/>
                  <a:pt x="0" y="1942252"/>
                  <a:pt x="0" y="1340657"/>
                </a:cubicBezTo>
                <a:cubicBezTo>
                  <a:pt x="0" y="600233"/>
                  <a:pt x="600233" y="0"/>
                  <a:pt x="1340657"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Tree>
    <p:extLst>
      <p:ext uri="{BB962C8B-B14F-4D97-AF65-F5344CB8AC3E}">
        <p14:creationId xmlns:p14="http://schemas.microsoft.com/office/powerpoint/2010/main" val="1794824522"/>
      </p:ext>
    </p:extLst>
  </p:cSld>
  <p:clrMapOvr>
    <a:masterClrMapping/>
  </p:clrMapOvr>
  <p:transition>
    <p:fade/>
  </p:transition>
  <p:extLst>
    <p:ext uri="{DCECCB84-F9BA-43D5-87BE-67443E8EF086}">
      <p15:sldGuideLst xmlns:p15="http://schemas.microsoft.com/office/powerpoint/2012/main">
        <p15:guide id="1" orient="horz" pos="368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Forside_presentasjon_grå">
    <p:bg>
      <p:bgPr>
        <a:solidFill>
          <a:schemeClr val="accent3"/>
        </a:solidFill>
        <a:effectLst/>
      </p:bgPr>
    </p:bg>
    <p:spTree>
      <p:nvGrpSpPr>
        <p:cNvPr id="1" name=""/>
        <p:cNvGrpSpPr/>
        <p:nvPr/>
      </p:nvGrpSpPr>
      <p:grpSpPr>
        <a:xfrm>
          <a:off x="0" y="0"/>
          <a:ext cx="0" cy="0"/>
          <a:chOff x="0" y="0"/>
          <a:chExt cx="0" cy="0"/>
        </a:xfrm>
      </p:grpSpPr>
      <p:sp>
        <p:nvSpPr>
          <p:cNvPr id="10" name="Plassholder for tekst 9">
            <a:extLst>
              <a:ext uri="{FF2B5EF4-FFF2-40B4-BE49-F238E27FC236}">
                <a16:creationId xmlns:a16="http://schemas.microsoft.com/office/drawing/2014/main" id="{DABBA762-45EA-89B4-29A9-283479FFD6E5}"/>
              </a:ext>
            </a:extLst>
          </p:cNvPr>
          <p:cNvSpPr>
            <a:spLocks noGrp="1"/>
          </p:cNvSpPr>
          <p:nvPr>
            <p:ph type="body" sz="quarter" idx="10" hasCustomPrompt="1"/>
          </p:nvPr>
        </p:nvSpPr>
        <p:spPr>
          <a:xfrm>
            <a:off x="839788" y="3582676"/>
            <a:ext cx="6877050" cy="1660525"/>
          </a:xfrm>
          <a:prstGeom prst="rect">
            <a:avLst/>
          </a:prstGeom>
        </p:spPr>
        <p:txBody>
          <a:bodyPr anchor="b"/>
          <a:lstStyle>
            <a:lvl1pPr marL="0" indent="0">
              <a:buFontTx/>
              <a:buNone/>
              <a:defRPr sz="4800" b="1">
                <a:solidFill>
                  <a:schemeClr val="tx2"/>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nb-NO"/>
              <a:t>TITTEL PÅ PRESENTASJON</a:t>
            </a:r>
          </a:p>
        </p:txBody>
      </p:sp>
      <p:sp>
        <p:nvSpPr>
          <p:cNvPr id="14" name="Plassholder for tekst 13">
            <a:extLst>
              <a:ext uri="{FF2B5EF4-FFF2-40B4-BE49-F238E27FC236}">
                <a16:creationId xmlns:a16="http://schemas.microsoft.com/office/drawing/2014/main" id="{35BCE704-52BE-7AD2-7D90-0101F89BB800}"/>
              </a:ext>
            </a:extLst>
          </p:cNvPr>
          <p:cNvSpPr>
            <a:spLocks noGrp="1"/>
          </p:cNvSpPr>
          <p:nvPr>
            <p:ph type="body" sz="quarter" idx="11" hasCustomPrompt="1"/>
          </p:nvPr>
        </p:nvSpPr>
        <p:spPr>
          <a:xfrm>
            <a:off x="839788" y="5475090"/>
            <a:ext cx="6877050" cy="931714"/>
          </a:xfrm>
          <a:prstGeom prst="rect">
            <a:avLst/>
          </a:prstGeom>
        </p:spPr>
        <p:txBody>
          <a:bodyPr/>
          <a:lstStyle>
            <a:lvl1pPr marL="0" indent="0">
              <a:buNone/>
              <a:defRPr b="1">
                <a:solidFill>
                  <a:schemeClr val="accent6"/>
                </a:solidFill>
                <a:latin typeface="+mn-lt"/>
              </a:defRPr>
            </a:lvl1pPr>
          </a:lstStyle>
          <a:p>
            <a:pPr lvl="0"/>
            <a:r>
              <a:rPr lang="nb-NO"/>
              <a:t>Ditt navn // Dato // Sted</a:t>
            </a:r>
          </a:p>
        </p:txBody>
      </p:sp>
      <p:pic>
        <p:nvPicPr>
          <p:cNvPr id="5" name="Bilde 4" descr="Et bilde som inneholder sirkel, Grafikk, Font, grafisk design&#10;&#10;Automatisk generert beskrivelse">
            <a:extLst>
              <a:ext uri="{FF2B5EF4-FFF2-40B4-BE49-F238E27FC236}">
                <a16:creationId xmlns:a16="http://schemas.microsoft.com/office/drawing/2014/main" id="{2DCDB437-A449-016F-998B-6F0ED5C481AF}"/>
              </a:ext>
            </a:extLst>
          </p:cNvPr>
          <p:cNvPicPr>
            <a:picLocks noChangeAspect="1"/>
          </p:cNvPicPr>
          <p:nvPr userDrawn="1"/>
        </p:nvPicPr>
        <p:blipFill>
          <a:blip r:embed="rId2"/>
          <a:stretch>
            <a:fillRect/>
          </a:stretch>
        </p:blipFill>
        <p:spPr>
          <a:xfrm>
            <a:off x="874618" y="451196"/>
            <a:ext cx="1092737" cy="1359545"/>
          </a:xfrm>
          <a:prstGeom prst="rect">
            <a:avLst/>
          </a:prstGeom>
        </p:spPr>
      </p:pic>
      <p:pic>
        <p:nvPicPr>
          <p:cNvPr id="4" name="Bilde 3">
            <a:extLst>
              <a:ext uri="{FF2B5EF4-FFF2-40B4-BE49-F238E27FC236}">
                <a16:creationId xmlns:a16="http://schemas.microsoft.com/office/drawing/2014/main" id="{23479756-4B7C-3595-7501-0D4ECD5A9BC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9879" b="27005"/>
          <a:stretch/>
        </p:blipFill>
        <p:spPr>
          <a:xfrm>
            <a:off x="7299702" y="0"/>
            <a:ext cx="4891113" cy="5005953"/>
          </a:xfrm>
          <a:prstGeom prst="rect">
            <a:avLst/>
          </a:prstGeom>
        </p:spPr>
      </p:pic>
    </p:spTree>
    <p:extLst>
      <p:ext uri="{BB962C8B-B14F-4D97-AF65-F5344CB8AC3E}">
        <p14:creationId xmlns:p14="http://schemas.microsoft.com/office/powerpoint/2010/main" val="1527157889"/>
      </p:ext>
    </p:extLst>
  </p:cSld>
  <p:clrMapOvr>
    <a:masterClrMapping/>
  </p:clrMapOvr>
  <p:transition>
    <p:fade/>
  </p:transition>
  <p:extLst>
    <p:ext uri="{DCECCB84-F9BA-43D5-87BE-67443E8EF086}">
      <p15:sldGuideLst xmlns:p15="http://schemas.microsoft.com/office/powerpoint/2012/main">
        <p15:guide id="1" orient="horz" pos="368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Oransje_blank_bokeh_1">
    <p:bg>
      <p:bgPr>
        <a:solidFill>
          <a:schemeClr val="tx2"/>
        </a:solidFill>
        <a:effectLst/>
      </p:bgPr>
    </p:bg>
    <p:spTree>
      <p:nvGrpSpPr>
        <p:cNvPr id="1" name=""/>
        <p:cNvGrpSpPr/>
        <p:nvPr/>
      </p:nvGrpSpPr>
      <p:grpSpPr>
        <a:xfrm>
          <a:off x="0" y="0"/>
          <a:ext cx="0" cy="0"/>
          <a:chOff x="0" y="0"/>
          <a:chExt cx="0" cy="0"/>
        </a:xfrm>
      </p:grpSpPr>
      <p:sp>
        <p:nvSpPr>
          <p:cNvPr id="8" name="Friform 7">
            <a:extLst>
              <a:ext uri="{FF2B5EF4-FFF2-40B4-BE49-F238E27FC236}">
                <a16:creationId xmlns:a16="http://schemas.microsoft.com/office/drawing/2014/main" id="{F0B75528-A880-642F-A9E8-48FEAA1EC508}"/>
              </a:ext>
            </a:extLst>
          </p:cNvPr>
          <p:cNvSpPr/>
          <p:nvPr userDrawn="1"/>
        </p:nvSpPr>
        <p:spPr>
          <a:xfrm>
            <a:off x="-563104" y="-406022"/>
            <a:ext cx="13318208" cy="8253484"/>
          </a:xfrm>
          <a:custGeom>
            <a:avLst/>
            <a:gdLst>
              <a:gd name="connsiteX0" fmla="*/ 10887300 w 13318208"/>
              <a:gd name="connsiteY0" fmla="*/ 4230806 h 8253484"/>
              <a:gd name="connsiteX1" fmla="*/ 11876762 w 13318208"/>
              <a:gd name="connsiteY1" fmla="*/ 5220268 h 8253484"/>
              <a:gd name="connsiteX2" fmla="*/ 10887300 w 13318208"/>
              <a:gd name="connsiteY2" fmla="*/ 6209730 h 8253484"/>
              <a:gd name="connsiteX3" fmla="*/ 9897838 w 13318208"/>
              <a:gd name="connsiteY3" fmla="*/ 5220268 h 8253484"/>
              <a:gd name="connsiteX4" fmla="*/ 10887300 w 13318208"/>
              <a:gd name="connsiteY4" fmla="*/ 4230806 h 8253484"/>
              <a:gd name="connsiteX5" fmla="*/ 12882479 w 13318208"/>
              <a:gd name="connsiteY5" fmla="*/ 1072991 h 8253484"/>
              <a:gd name="connsiteX6" fmla="*/ 12884766 w 13318208"/>
              <a:gd name="connsiteY6" fmla="*/ 1073701 h 8253484"/>
              <a:gd name="connsiteX7" fmla="*/ 13318208 w 13318208"/>
              <a:gd name="connsiteY7" fmla="*/ 1727613 h 8253484"/>
              <a:gd name="connsiteX8" fmla="*/ 12608525 w 13318208"/>
              <a:gd name="connsiteY8" fmla="*/ 2437296 h 8253484"/>
              <a:gd name="connsiteX9" fmla="*/ 11954612 w 13318208"/>
              <a:gd name="connsiteY9" fmla="*/ 2003854 h 8253484"/>
              <a:gd name="connsiteX10" fmla="*/ 11946108 w 13318208"/>
              <a:gd name="connsiteY10" fmla="*/ 1976456 h 8253484"/>
              <a:gd name="connsiteX11" fmla="*/ 11998402 w 13318208"/>
              <a:gd name="connsiteY11" fmla="*/ 1973816 h 8253484"/>
              <a:gd name="connsiteX12" fmla="*/ 12881589 w 13318208"/>
              <a:gd name="connsiteY12" fmla="*/ 1090629 h 8253484"/>
              <a:gd name="connsiteX13" fmla="*/ 7431205 w 13318208"/>
              <a:gd name="connsiteY13" fmla="*/ 270763 h 8253484"/>
              <a:gd name="connsiteX14" fmla="*/ 9294125 w 13318208"/>
              <a:gd name="connsiteY14" fmla="*/ 2133683 h 8253484"/>
              <a:gd name="connsiteX15" fmla="*/ 8156337 w 13318208"/>
              <a:gd name="connsiteY15" fmla="*/ 3850206 h 8253484"/>
              <a:gd name="connsiteX16" fmla="*/ 8007892 w 13318208"/>
              <a:gd name="connsiteY16" fmla="*/ 3904537 h 8253484"/>
              <a:gd name="connsiteX17" fmla="*/ 8004168 w 13318208"/>
              <a:gd name="connsiteY17" fmla="*/ 3830793 h 8253484"/>
              <a:gd name="connsiteX18" fmla="*/ 6255837 w 13318208"/>
              <a:gd name="connsiteY18" fmla="*/ 913862 h 8253484"/>
              <a:gd name="connsiteX19" fmla="*/ 6110199 w 13318208"/>
              <a:gd name="connsiteY19" fmla="*/ 820496 h 8253484"/>
              <a:gd name="connsiteX20" fmla="*/ 6113922 w 13318208"/>
              <a:gd name="connsiteY20" fmla="*/ 816400 h 8253484"/>
              <a:gd name="connsiteX21" fmla="*/ 7431205 w 13318208"/>
              <a:gd name="connsiteY21" fmla="*/ 270763 h 8253484"/>
              <a:gd name="connsiteX22" fmla="*/ 4012442 w 13318208"/>
              <a:gd name="connsiteY22" fmla="*/ 228600 h 8253484"/>
              <a:gd name="connsiteX23" fmla="*/ 6093039 w 13318208"/>
              <a:gd name="connsiteY23" fmla="*/ 809495 h 8253484"/>
              <a:gd name="connsiteX24" fmla="*/ 6110199 w 13318208"/>
              <a:gd name="connsiteY24" fmla="*/ 820496 h 8253484"/>
              <a:gd name="connsiteX25" fmla="*/ 5993685 w 13318208"/>
              <a:gd name="connsiteY25" fmla="*/ 948693 h 8253484"/>
              <a:gd name="connsiteX26" fmla="*/ 5568285 w 13318208"/>
              <a:gd name="connsiteY26" fmla="*/ 2133683 h 8253484"/>
              <a:gd name="connsiteX27" fmla="*/ 7431205 w 13318208"/>
              <a:gd name="connsiteY27" fmla="*/ 3996603 h 8253484"/>
              <a:gd name="connsiteX28" fmla="*/ 7985180 w 13318208"/>
              <a:gd name="connsiteY28" fmla="*/ 3912850 h 8253484"/>
              <a:gd name="connsiteX29" fmla="*/ 8007892 w 13318208"/>
              <a:gd name="connsiteY29" fmla="*/ 3904537 h 8253484"/>
              <a:gd name="connsiteX30" fmla="*/ 8024884 w 13318208"/>
              <a:gd name="connsiteY30" fmla="*/ 4241042 h 8253484"/>
              <a:gd name="connsiteX31" fmla="*/ 4012442 w 13318208"/>
              <a:gd name="connsiteY31" fmla="*/ 8253484 h 8253484"/>
              <a:gd name="connsiteX32" fmla="*/ 0 w 13318208"/>
              <a:gd name="connsiteY32" fmla="*/ 4241042 h 8253484"/>
              <a:gd name="connsiteX33" fmla="*/ 4012442 w 13318208"/>
              <a:gd name="connsiteY33" fmla="*/ 228600 h 8253484"/>
              <a:gd name="connsiteX34" fmla="*/ 11897235 w 13318208"/>
              <a:gd name="connsiteY34" fmla="*/ 0 h 8253484"/>
              <a:gd name="connsiteX35" fmla="*/ 12886697 w 13318208"/>
              <a:gd name="connsiteY35" fmla="*/ 989462 h 8253484"/>
              <a:gd name="connsiteX36" fmla="*/ 12882479 w 13318208"/>
              <a:gd name="connsiteY36" fmla="*/ 1072991 h 8253484"/>
              <a:gd name="connsiteX37" fmla="*/ 12751551 w 13318208"/>
              <a:gd name="connsiteY37" fmla="*/ 1032349 h 8253484"/>
              <a:gd name="connsiteX38" fmla="*/ 12608525 w 13318208"/>
              <a:gd name="connsiteY38" fmla="*/ 1017930 h 8253484"/>
              <a:gd name="connsiteX39" fmla="*/ 11898842 w 13318208"/>
              <a:gd name="connsiteY39" fmla="*/ 1727613 h 8253484"/>
              <a:gd name="connsiteX40" fmla="*/ 11913260 w 13318208"/>
              <a:gd name="connsiteY40" fmla="*/ 1870639 h 8253484"/>
              <a:gd name="connsiteX41" fmla="*/ 11946108 w 13318208"/>
              <a:gd name="connsiteY41" fmla="*/ 1976456 h 8253484"/>
              <a:gd name="connsiteX42" fmla="*/ 11897235 w 13318208"/>
              <a:gd name="connsiteY42" fmla="*/ 1978924 h 8253484"/>
              <a:gd name="connsiteX43" fmla="*/ 10907773 w 13318208"/>
              <a:gd name="connsiteY43" fmla="*/ 989462 h 8253484"/>
              <a:gd name="connsiteX44" fmla="*/ 11897235 w 13318208"/>
              <a:gd name="connsiteY44" fmla="*/ 0 h 825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318208" h="8253484">
                <a:moveTo>
                  <a:pt x="10887300" y="4230806"/>
                </a:moveTo>
                <a:cubicBezTo>
                  <a:pt x="11433765" y="4230806"/>
                  <a:pt x="11876762" y="4673803"/>
                  <a:pt x="11876762" y="5220268"/>
                </a:cubicBezTo>
                <a:cubicBezTo>
                  <a:pt x="11876762" y="5766733"/>
                  <a:pt x="11433765" y="6209730"/>
                  <a:pt x="10887300" y="6209730"/>
                </a:cubicBezTo>
                <a:cubicBezTo>
                  <a:pt x="10340835" y="6209730"/>
                  <a:pt x="9897838" y="5766733"/>
                  <a:pt x="9897838" y="5220268"/>
                </a:cubicBezTo>
                <a:cubicBezTo>
                  <a:pt x="9897838" y="4673803"/>
                  <a:pt x="10340835" y="4230806"/>
                  <a:pt x="10887300" y="4230806"/>
                </a:cubicBezTo>
                <a:close/>
                <a:moveTo>
                  <a:pt x="12882479" y="1072991"/>
                </a:moveTo>
                <a:lnTo>
                  <a:pt x="12884766" y="1073701"/>
                </a:lnTo>
                <a:cubicBezTo>
                  <a:pt x="13139481" y="1181437"/>
                  <a:pt x="13318208" y="1433653"/>
                  <a:pt x="13318208" y="1727613"/>
                </a:cubicBezTo>
                <a:cubicBezTo>
                  <a:pt x="13318208" y="2119560"/>
                  <a:pt x="13000472" y="2437296"/>
                  <a:pt x="12608525" y="2437296"/>
                </a:cubicBezTo>
                <a:cubicBezTo>
                  <a:pt x="12314565" y="2437296"/>
                  <a:pt x="12062348" y="2258570"/>
                  <a:pt x="11954612" y="2003854"/>
                </a:cubicBezTo>
                <a:lnTo>
                  <a:pt x="11946108" y="1976456"/>
                </a:lnTo>
                <a:lnTo>
                  <a:pt x="11998402" y="1973816"/>
                </a:lnTo>
                <a:cubicBezTo>
                  <a:pt x="12464081" y="1926524"/>
                  <a:pt x="12834296" y="1556309"/>
                  <a:pt x="12881589" y="1090629"/>
                </a:cubicBezTo>
                <a:close/>
                <a:moveTo>
                  <a:pt x="7431205" y="270763"/>
                </a:moveTo>
                <a:cubicBezTo>
                  <a:pt x="8460067" y="270763"/>
                  <a:pt x="9294125" y="1104821"/>
                  <a:pt x="9294125" y="2133683"/>
                </a:cubicBezTo>
                <a:cubicBezTo>
                  <a:pt x="9294125" y="2905330"/>
                  <a:pt x="8824967" y="3567399"/>
                  <a:pt x="8156337" y="3850206"/>
                </a:cubicBezTo>
                <a:lnTo>
                  <a:pt x="8007892" y="3904537"/>
                </a:lnTo>
                <a:lnTo>
                  <a:pt x="8004168" y="3830793"/>
                </a:lnTo>
                <a:cubicBezTo>
                  <a:pt x="7880882" y="2616814"/>
                  <a:pt x="7216421" y="1562820"/>
                  <a:pt x="6255837" y="913862"/>
                </a:cubicBezTo>
                <a:lnTo>
                  <a:pt x="6110199" y="820496"/>
                </a:lnTo>
                <a:lnTo>
                  <a:pt x="6113922" y="816400"/>
                </a:lnTo>
                <a:cubicBezTo>
                  <a:pt x="6451044" y="479278"/>
                  <a:pt x="6916774" y="270763"/>
                  <a:pt x="7431205" y="270763"/>
                </a:cubicBezTo>
                <a:close/>
                <a:moveTo>
                  <a:pt x="4012442" y="228600"/>
                </a:moveTo>
                <a:cubicBezTo>
                  <a:pt x="4774196" y="228600"/>
                  <a:pt x="5486370" y="440874"/>
                  <a:pt x="6093039" y="809495"/>
                </a:cubicBezTo>
                <a:lnTo>
                  <a:pt x="6110199" y="820496"/>
                </a:lnTo>
                <a:lnTo>
                  <a:pt x="5993685" y="948693"/>
                </a:lnTo>
                <a:cubicBezTo>
                  <a:pt x="5727929" y="1270716"/>
                  <a:pt x="5568285" y="1683556"/>
                  <a:pt x="5568285" y="2133683"/>
                </a:cubicBezTo>
                <a:cubicBezTo>
                  <a:pt x="5568285" y="3162545"/>
                  <a:pt x="6402343" y="3996603"/>
                  <a:pt x="7431205" y="3996603"/>
                </a:cubicBezTo>
                <a:cubicBezTo>
                  <a:pt x="7624116" y="3996603"/>
                  <a:pt x="7810179" y="3967281"/>
                  <a:pt x="7985180" y="3912850"/>
                </a:cubicBezTo>
                <a:lnTo>
                  <a:pt x="8007892" y="3904537"/>
                </a:lnTo>
                <a:lnTo>
                  <a:pt x="8024884" y="4241042"/>
                </a:lnTo>
                <a:cubicBezTo>
                  <a:pt x="8024884" y="6457053"/>
                  <a:pt x="6228453" y="8253484"/>
                  <a:pt x="4012442" y="8253484"/>
                </a:cubicBezTo>
                <a:cubicBezTo>
                  <a:pt x="1796431" y="8253484"/>
                  <a:pt x="0" y="6457053"/>
                  <a:pt x="0" y="4241042"/>
                </a:cubicBezTo>
                <a:cubicBezTo>
                  <a:pt x="0" y="2025031"/>
                  <a:pt x="1796431" y="228600"/>
                  <a:pt x="4012442" y="228600"/>
                </a:cubicBezTo>
                <a:close/>
                <a:moveTo>
                  <a:pt x="11897235" y="0"/>
                </a:moveTo>
                <a:cubicBezTo>
                  <a:pt x="12443700" y="0"/>
                  <a:pt x="12886697" y="442997"/>
                  <a:pt x="12886697" y="989462"/>
                </a:cubicBezTo>
                <a:lnTo>
                  <a:pt x="12882479" y="1072991"/>
                </a:lnTo>
                <a:lnTo>
                  <a:pt x="12751551" y="1032349"/>
                </a:lnTo>
                <a:cubicBezTo>
                  <a:pt x="12705352" y="1022895"/>
                  <a:pt x="12657518" y="1017930"/>
                  <a:pt x="12608525" y="1017930"/>
                </a:cubicBezTo>
                <a:cubicBezTo>
                  <a:pt x="12216578" y="1017930"/>
                  <a:pt x="11898842" y="1335666"/>
                  <a:pt x="11898842" y="1727613"/>
                </a:cubicBezTo>
                <a:cubicBezTo>
                  <a:pt x="11898842" y="1776607"/>
                  <a:pt x="11903807" y="1824440"/>
                  <a:pt x="11913260" y="1870639"/>
                </a:cubicBezTo>
                <a:lnTo>
                  <a:pt x="11946108" y="1976456"/>
                </a:lnTo>
                <a:lnTo>
                  <a:pt x="11897235" y="1978924"/>
                </a:lnTo>
                <a:cubicBezTo>
                  <a:pt x="11350770" y="1978924"/>
                  <a:pt x="10907773" y="1535927"/>
                  <a:pt x="10907773" y="989462"/>
                </a:cubicBezTo>
                <a:cubicBezTo>
                  <a:pt x="10907773" y="442997"/>
                  <a:pt x="11350770" y="0"/>
                  <a:pt x="11897235" y="0"/>
                </a:cubicBezTo>
                <a:close/>
              </a:path>
            </a:pathLst>
          </a:custGeom>
          <a:solidFill>
            <a:schemeClr val="accent5">
              <a:lumMod val="20000"/>
              <a:lumOff val="80000"/>
              <a:alpha val="166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Tree>
    <p:extLst>
      <p:ext uri="{BB962C8B-B14F-4D97-AF65-F5344CB8AC3E}">
        <p14:creationId xmlns:p14="http://schemas.microsoft.com/office/powerpoint/2010/main" val="297341429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Oransje_blank_bokeh_2">
    <p:bg>
      <p:bgPr>
        <a:solidFill>
          <a:schemeClr val="tx2"/>
        </a:solidFill>
        <a:effectLst/>
      </p:bgPr>
    </p:bg>
    <p:spTree>
      <p:nvGrpSpPr>
        <p:cNvPr id="1" name=""/>
        <p:cNvGrpSpPr/>
        <p:nvPr/>
      </p:nvGrpSpPr>
      <p:grpSpPr>
        <a:xfrm>
          <a:off x="0" y="0"/>
          <a:ext cx="0" cy="0"/>
          <a:chOff x="0" y="0"/>
          <a:chExt cx="0" cy="0"/>
        </a:xfrm>
      </p:grpSpPr>
      <p:sp>
        <p:nvSpPr>
          <p:cNvPr id="8" name="Friform 7">
            <a:extLst>
              <a:ext uri="{FF2B5EF4-FFF2-40B4-BE49-F238E27FC236}">
                <a16:creationId xmlns:a16="http://schemas.microsoft.com/office/drawing/2014/main" id="{922E184B-2C24-B02F-4538-70C1750D8EC0}"/>
              </a:ext>
            </a:extLst>
          </p:cNvPr>
          <p:cNvSpPr/>
          <p:nvPr userDrawn="1"/>
        </p:nvSpPr>
        <p:spPr>
          <a:xfrm>
            <a:off x="1213845" y="0"/>
            <a:ext cx="10668577" cy="7089218"/>
          </a:xfrm>
          <a:custGeom>
            <a:avLst/>
            <a:gdLst>
              <a:gd name="connsiteX0" fmla="*/ 1130662 w 10668577"/>
              <a:gd name="connsiteY0" fmla="*/ 5361746 h 7089218"/>
              <a:gd name="connsiteX1" fmla="*/ 1994398 w 10668577"/>
              <a:gd name="connsiteY1" fmla="*/ 6225482 h 7089218"/>
              <a:gd name="connsiteX2" fmla="*/ 1130662 w 10668577"/>
              <a:gd name="connsiteY2" fmla="*/ 7089218 h 7089218"/>
              <a:gd name="connsiteX3" fmla="*/ 266926 w 10668577"/>
              <a:gd name="connsiteY3" fmla="*/ 6225482 h 7089218"/>
              <a:gd name="connsiteX4" fmla="*/ 268797 w 10668577"/>
              <a:gd name="connsiteY4" fmla="*/ 6188430 h 7089218"/>
              <a:gd name="connsiteX5" fmla="*/ 350646 w 10668577"/>
              <a:gd name="connsiteY5" fmla="*/ 6232855 h 7089218"/>
              <a:gd name="connsiteX6" fmla="*/ 574118 w 10668577"/>
              <a:gd name="connsiteY6" fmla="*/ 6277972 h 7089218"/>
              <a:gd name="connsiteX7" fmla="*/ 1148236 w 10668577"/>
              <a:gd name="connsiteY7" fmla="*/ 5703854 h 7089218"/>
              <a:gd name="connsiteX8" fmla="*/ 1050186 w 10668577"/>
              <a:gd name="connsiteY8" fmla="*/ 5382859 h 7089218"/>
              <a:gd name="connsiteX9" fmla="*/ 1037106 w 10668577"/>
              <a:gd name="connsiteY9" fmla="*/ 5367006 h 7089218"/>
              <a:gd name="connsiteX10" fmla="*/ 1042351 w 10668577"/>
              <a:gd name="connsiteY10" fmla="*/ 5366206 h 7089218"/>
              <a:gd name="connsiteX11" fmla="*/ 1130662 w 10668577"/>
              <a:gd name="connsiteY11" fmla="*/ 5361746 h 7089218"/>
              <a:gd name="connsiteX12" fmla="*/ 574118 w 10668577"/>
              <a:gd name="connsiteY12" fmla="*/ 5129736 h 7089218"/>
              <a:gd name="connsiteX13" fmla="*/ 980081 w 10668577"/>
              <a:gd name="connsiteY13" fmla="*/ 5297891 h 7089218"/>
              <a:gd name="connsiteX14" fmla="*/ 1037106 w 10668577"/>
              <a:gd name="connsiteY14" fmla="*/ 5367006 h 7089218"/>
              <a:gd name="connsiteX15" fmla="*/ 956590 w 10668577"/>
              <a:gd name="connsiteY15" fmla="*/ 5379294 h 7089218"/>
              <a:gd name="connsiteX16" fmla="*/ 271386 w 10668577"/>
              <a:gd name="connsiteY16" fmla="*/ 6137170 h 7089218"/>
              <a:gd name="connsiteX17" fmla="*/ 268797 w 10668577"/>
              <a:gd name="connsiteY17" fmla="*/ 6188430 h 7089218"/>
              <a:gd name="connsiteX18" fmla="*/ 253123 w 10668577"/>
              <a:gd name="connsiteY18" fmla="*/ 6179922 h 7089218"/>
              <a:gd name="connsiteX19" fmla="*/ 0 w 10668577"/>
              <a:gd name="connsiteY19" fmla="*/ 5703854 h 7089218"/>
              <a:gd name="connsiteX20" fmla="*/ 574118 w 10668577"/>
              <a:gd name="connsiteY20" fmla="*/ 5129736 h 7089218"/>
              <a:gd name="connsiteX21" fmla="*/ 4288275 w 10668577"/>
              <a:gd name="connsiteY21" fmla="*/ 3843813 h 7089218"/>
              <a:gd name="connsiteX22" fmla="*/ 4292270 w 10668577"/>
              <a:gd name="connsiteY22" fmla="*/ 3869990 h 7089218"/>
              <a:gd name="connsiteX23" fmla="*/ 5646885 w 10668577"/>
              <a:gd name="connsiteY23" fmla="*/ 5891670 h 7089218"/>
              <a:gd name="connsiteX24" fmla="*/ 5813053 w 10668577"/>
              <a:gd name="connsiteY24" fmla="*/ 5992619 h 7089218"/>
              <a:gd name="connsiteX25" fmla="*/ 5764531 w 10668577"/>
              <a:gd name="connsiteY25" fmla="*/ 6046008 h 7089218"/>
              <a:gd name="connsiteX26" fmla="*/ 4809138 w 10668577"/>
              <a:gd name="connsiteY26" fmla="*/ 6441744 h 7089218"/>
              <a:gd name="connsiteX27" fmla="*/ 3458009 w 10668577"/>
              <a:gd name="connsiteY27" fmla="*/ 5090615 h 7089218"/>
              <a:gd name="connsiteX28" fmla="*/ 4283218 w 10668577"/>
              <a:gd name="connsiteY28" fmla="*/ 3845664 h 7089218"/>
              <a:gd name="connsiteX29" fmla="*/ 1741913 w 10668577"/>
              <a:gd name="connsiteY29" fmla="*/ 1889419 h 7089218"/>
              <a:gd name="connsiteX30" fmla="*/ 2553956 w 10668577"/>
              <a:gd name="connsiteY30" fmla="*/ 2701462 h 7089218"/>
              <a:gd name="connsiteX31" fmla="*/ 1741913 w 10668577"/>
              <a:gd name="connsiteY31" fmla="*/ 3513505 h 7089218"/>
              <a:gd name="connsiteX32" fmla="*/ 929870 w 10668577"/>
              <a:gd name="connsiteY32" fmla="*/ 2701462 h 7089218"/>
              <a:gd name="connsiteX33" fmla="*/ 1741913 w 10668577"/>
              <a:gd name="connsiteY33" fmla="*/ 1889419 h 7089218"/>
              <a:gd name="connsiteX34" fmla="*/ 7447705 w 10668577"/>
              <a:gd name="connsiteY34" fmla="*/ 0 h 7089218"/>
              <a:gd name="connsiteX35" fmla="*/ 10668577 w 10668577"/>
              <a:gd name="connsiteY35" fmla="*/ 3220872 h 7089218"/>
              <a:gd name="connsiteX36" fmla="*/ 7447705 w 10668577"/>
              <a:gd name="connsiteY36" fmla="*/ 6441744 h 7089218"/>
              <a:gd name="connsiteX37" fmla="*/ 5912447 w 10668577"/>
              <a:gd name="connsiteY37" fmla="*/ 6053002 h 7089218"/>
              <a:gd name="connsiteX38" fmla="*/ 5813053 w 10668577"/>
              <a:gd name="connsiteY38" fmla="*/ 5992619 h 7089218"/>
              <a:gd name="connsiteX39" fmla="*/ 5851735 w 10668577"/>
              <a:gd name="connsiteY39" fmla="*/ 5950059 h 7089218"/>
              <a:gd name="connsiteX40" fmla="*/ 6160267 w 10668577"/>
              <a:gd name="connsiteY40" fmla="*/ 5090615 h 7089218"/>
              <a:gd name="connsiteX41" fmla="*/ 4809138 w 10668577"/>
              <a:gd name="connsiteY41" fmla="*/ 3739486 h 7089218"/>
              <a:gd name="connsiteX42" fmla="*/ 4407354 w 10668577"/>
              <a:gd name="connsiteY42" fmla="*/ 3800230 h 7089218"/>
              <a:gd name="connsiteX43" fmla="*/ 4288275 w 10668577"/>
              <a:gd name="connsiteY43" fmla="*/ 3843813 h 7089218"/>
              <a:gd name="connsiteX44" fmla="*/ 4243462 w 10668577"/>
              <a:gd name="connsiteY44" fmla="*/ 3550187 h 7089218"/>
              <a:gd name="connsiteX45" fmla="*/ 4226833 w 10668577"/>
              <a:gd name="connsiteY45" fmla="*/ 3220872 h 7089218"/>
              <a:gd name="connsiteX46" fmla="*/ 7447705 w 10668577"/>
              <a:gd name="connsiteY46" fmla="*/ 0 h 708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668577" h="7089218">
                <a:moveTo>
                  <a:pt x="1130662" y="5361746"/>
                </a:moveTo>
                <a:cubicBezTo>
                  <a:pt x="1607690" y="5361746"/>
                  <a:pt x="1994398" y="5748454"/>
                  <a:pt x="1994398" y="6225482"/>
                </a:cubicBezTo>
                <a:cubicBezTo>
                  <a:pt x="1994398" y="6702510"/>
                  <a:pt x="1607690" y="7089218"/>
                  <a:pt x="1130662" y="7089218"/>
                </a:cubicBezTo>
                <a:cubicBezTo>
                  <a:pt x="653634" y="7089218"/>
                  <a:pt x="266926" y="6702510"/>
                  <a:pt x="266926" y="6225482"/>
                </a:cubicBezTo>
                <a:lnTo>
                  <a:pt x="268797" y="6188430"/>
                </a:lnTo>
                <a:lnTo>
                  <a:pt x="350646" y="6232855"/>
                </a:lnTo>
                <a:cubicBezTo>
                  <a:pt x="419332" y="6261907"/>
                  <a:pt x="494849" y="6277972"/>
                  <a:pt x="574118" y="6277972"/>
                </a:cubicBezTo>
                <a:cubicBezTo>
                  <a:pt x="891196" y="6277972"/>
                  <a:pt x="1148236" y="6020931"/>
                  <a:pt x="1148236" y="5703854"/>
                </a:cubicBezTo>
                <a:cubicBezTo>
                  <a:pt x="1148236" y="5584950"/>
                  <a:pt x="1112090" y="5474489"/>
                  <a:pt x="1050186" y="5382859"/>
                </a:cubicBezTo>
                <a:lnTo>
                  <a:pt x="1037106" y="5367006"/>
                </a:lnTo>
                <a:lnTo>
                  <a:pt x="1042351" y="5366206"/>
                </a:lnTo>
                <a:cubicBezTo>
                  <a:pt x="1071387" y="5363257"/>
                  <a:pt x="1100848" y="5361746"/>
                  <a:pt x="1130662" y="5361746"/>
                </a:cubicBezTo>
                <a:close/>
                <a:moveTo>
                  <a:pt x="574118" y="5129736"/>
                </a:moveTo>
                <a:cubicBezTo>
                  <a:pt x="732657" y="5129736"/>
                  <a:pt x="876186" y="5193997"/>
                  <a:pt x="980081" y="5297891"/>
                </a:cubicBezTo>
                <a:lnTo>
                  <a:pt x="1037106" y="5367006"/>
                </a:lnTo>
                <a:lnTo>
                  <a:pt x="956590" y="5379294"/>
                </a:lnTo>
                <a:cubicBezTo>
                  <a:pt x="591113" y="5454082"/>
                  <a:pt x="309720" y="5759699"/>
                  <a:pt x="271386" y="6137170"/>
                </a:cubicBezTo>
                <a:lnTo>
                  <a:pt x="268797" y="6188430"/>
                </a:lnTo>
                <a:lnTo>
                  <a:pt x="253123" y="6179922"/>
                </a:lnTo>
                <a:cubicBezTo>
                  <a:pt x="100407" y="6076749"/>
                  <a:pt x="0" y="5902027"/>
                  <a:pt x="0" y="5703854"/>
                </a:cubicBezTo>
                <a:cubicBezTo>
                  <a:pt x="0" y="5386777"/>
                  <a:pt x="257041" y="5129736"/>
                  <a:pt x="574118" y="5129736"/>
                </a:cubicBezTo>
                <a:close/>
                <a:moveTo>
                  <a:pt x="4288275" y="3843813"/>
                </a:moveTo>
                <a:lnTo>
                  <a:pt x="4292270" y="3869990"/>
                </a:lnTo>
                <a:cubicBezTo>
                  <a:pt x="4463890" y="4708674"/>
                  <a:pt x="4961479" y="5428619"/>
                  <a:pt x="5646885" y="5891670"/>
                </a:cubicBezTo>
                <a:lnTo>
                  <a:pt x="5813053" y="5992619"/>
                </a:lnTo>
                <a:lnTo>
                  <a:pt x="5764531" y="6046008"/>
                </a:lnTo>
                <a:cubicBezTo>
                  <a:pt x="5520025" y="6290514"/>
                  <a:pt x="5182242" y="6441744"/>
                  <a:pt x="4809138" y="6441744"/>
                </a:cubicBezTo>
                <a:cubicBezTo>
                  <a:pt x="4062930" y="6441744"/>
                  <a:pt x="3458009" y="5836823"/>
                  <a:pt x="3458009" y="5090615"/>
                </a:cubicBezTo>
                <a:cubicBezTo>
                  <a:pt x="3458009" y="4530959"/>
                  <a:pt x="3798278" y="4050777"/>
                  <a:pt x="4283218" y="3845664"/>
                </a:cubicBezTo>
                <a:close/>
                <a:moveTo>
                  <a:pt x="1741913" y="1889419"/>
                </a:moveTo>
                <a:cubicBezTo>
                  <a:pt x="2190393" y="1889419"/>
                  <a:pt x="2553956" y="2252983"/>
                  <a:pt x="2553956" y="2701462"/>
                </a:cubicBezTo>
                <a:cubicBezTo>
                  <a:pt x="2553956" y="3149941"/>
                  <a:pt x="2190393" y="3513505"/>
                  <a:pt x="1741913" y="3513505"/>
                </a:cubicBezTo>
                <a:cubicBezTo>
                  <a:pt x="1293435" y="3513505"/>
                  <a:pt x="929870" y="3149941"/>
                  <a:pt x="929870" y="2701462"/>
                </a:cubicBezTo>
                <a:cubicBezTo>
                  <a:pt x="929870" y="2252983"/>
                  <a:pt x="1293435" y="1889419"/>
                  <a:pt x="1741913" y="1889419"/>
                </a:cubicBezTo>
                <a:close/>
                <a:moveTo>
                  <a:pt x="7447705" y="0"/>
                </a:moveTo>
                <a:cubicBezTo>
                  <a:pt x="9226543" y="0"/>
                  <a:pt x="10668577" y="1442034"/>
                  <a:pt x="10668577" y="3220872"/>
                </a:cubicBezTo>
                <a:cubicBezTo>
                  <a:pt x="10668577" y="4999710"/>
                  <a:pt x="9226543" y="6441744"/>
                  <a:pt x="7447705" y="6441744"/>
                </a:cubicBezTo>
                <a:cubicBezTo>
                  <a:pt x="6891818" y="6441744"/>
                  <a:pt x="6368823" y="6300921"/>
                  <a:pt x="5912447" y="6053002"/>
                </a:cubicBezTo>
                <a:lnTo>
                  <a:pt x="5813053" y="5992619"/>
                </a:lnTo>
                <a:lnTo>
                  <a:pt x="5851735" y="5950059"/>
                </a:lnTo>
                <a:cubicBezTo>
                  <a:pt x="6044482" y="5716504"/>
                  <a:pt x="6160267" y="5417081"/>
                  <a:pt x="6160267" y="5090615"/>
                </a:cubicBezTo>
                <a:cubicBezTo>
                  <a:pt x="6160267" y="4344407"/>
                  <a:pt x="5555346" y="3739486"/>
                  <a:pt x="4809138" y="3739486"/>
                </a:cubicBezTo>
                <a:cubicBezTo>
                  <a:pt x="4669224" y="3739486"/>
                  <a:pt x="4534278" y="3760753"/>
                  <a:pt x="4407354" y="3800230"/>
                </a:cubicBezTo>
                <a:lnTo>
                  <a:pt x="4288275" y="3843813"/>
                </a:lnTo>
                <a:lnTo>
                  <a:pt x="4243462" y="3550187"/>
                </a:lnTo>
                <a:cubicBezTo>
                  <a:pt x="4232466" y="3441911"/>
                  <a:pt x="4226833" y="3332049"/>
                  <a:pt x="4226833" y="3220872"/>
                </a:cubicBezTo>
                <a:cubicBezTo>
                  <a:pt x="4226833" y="1442034"/>
                  <a:pt x="5668867" y="0"/>
                  <a:pt x="7447705" y="0"/>
                </a:cubicBezTo>
                <a:close/>
              </a:path>
            </a:pathLst>
          </a:custGeom>
          <a:solidFill>
            <a:schemeClr val="tx2">
              <a:lumMod val="20000"/>
              <a:lumOff val="80000"/>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Tree>
    <p:extLst>
      <p:ext uri="{BB962C8B-B14F-4D97-AF65-F5344CB8AC3E}">
        <p14:creationId xmlns:p14="http://schemas.microsoft.com/office/powerpoint/2010/main" val="410152276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ys_aqua_blank">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169933-4694-4A4A-97A4-5DBFD01BC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97561820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ys_rød_blank">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169933-4694-4A4A-97A4-5DBFD01BC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251798874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ys_gul_blank">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169933-4694-4A4A-97A4-5DBFD01BC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4239765999"/>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ys_blå_blank">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169933-4694-4A4A-97A4-5DBFD01BC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75159934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kst og graf sidestilt_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B93B5E2-A061-91B7-E08A-E2ADE34C593F}"/>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4855463" y="6101395"/>
            <a:ext cx="6533261" cy="646236"/>
          </a:xfrm>
          <a:prstGeom prst="rect">
            <a:avLst/>
          </a:prstGeom>
        </p:spPr>
        <p:txBody>
          <a:bodyPr anchor="ctr">
            <a:normAutofit/>
          </a:bodyPr>
          <a:lstStyle>
            <a:lvl1pPr marL="0" indent="0">
              <a:buNone/>
              <a:defRPr sz="1600">
                <a:solidFill>
                  <a:schemeClr val="accent6"/>
                </a:solidFill>
                <a:latin typeface="+mn-lt"/>
              </a:defRPr>
            </a:lvl1pPr>
          </a:lstStyle>
          <a:p>
            <a:pPr lvl="0"/>
            <a:r>
              <a:rPr lang="nb-NO"/>
              <a:t>Skriv inn spørsmålet, N og eventuelt filter </a:t>
            </a:r>
          </a:p>
        </p:txBody>
      </p:sp>
      <p:sp>
        <p:nvSpPr>
          <p:cNvPr id="8" name="Friform 7">
            <a:extLst>
              <a:ext uri="{FF2B5EF4-FFF2-40B4-BE49-F238E27FC236}">
                <a16:creationId xmlns:a16="http://schemas.microsoft.com/office/drawing/2014/main" id="{4CB0B616-FD9B-D53B-E5C6-4E63D03A2137}"/>
              </a:ext>
            </a:extLst>
          </p:cNvPr>
          <p:cNvSpPr/>
          <p:nvPr userDrawn="1"/>
        </p:nvSpPr>
        <p:spPr>
          <a:xfrm rot="17034128">
            <a:off x="-1409836" y="256251"/>
            <a:ext cx="6152956" cy="6584393"/>
          </a:xfrm>
          <a:custGeom>
            <a:avLst/>
            <a:gdLst>
              <a:gd name="connsiteX0" fmla="*/ 3225497 w 4312807"/>
              <a:gd name="connsiteY0" fmla="*/ 1138375 h 4615215"/>
              <a:gd name="connsiteX1" fmla="*/ 4312807 w 4312807"/>
              <a:gd name="connsiteY1" fmla="*/ 2225685 h 4615215"/>
              <a:gd name="connsiteX2" fmla="*/ 3444628 w 4312807"/>
              <a:gd name="connsiteY2" fmla="*/ 3290905 h 4615215"/>
              <a:gd name="connsiteX3" fmla="*/ 3424331 w 4312807"/>
              <a:gd name="connsiteY3" fmla="*/ 3294003 h 4615215"/>
              <a:gd name="connsiteX4" fmla="*/ 3441522 w 4312807"/>
              <a:gd name="connsiteY4" fmla="*/ 3227148 h 4615215"/>
              <a:gd name="connsiteX5" fmla="*/ 3476840 w 4312807"/>
              <a:gd name="connsiteY5" fmla="*/ 2876795 h 4615215"/>
              <a:gd name="connsiteX6" fmla="*/ 2710387 w 4312807"/>
              <a:gd name="connsiteY6" fmla="*/ 1435270 h 4615215"/>
              <a:gd name="connsiteX7" fmla="*/ 2577129 w 4312807"/>
              <a:gd name="connsiteY7" fmla="*/ 1354313 h 4615215"/>
              <a:gd name="connsiteX8" fmla="*/ 2617572 w 4312807"/>
              <a:gd name="connsiteY8" fmla="*/ 1324071 h 4615215"/>
              <a:gd name="connsiteX9" fmla="*/ 3225497 w 4312807"/>
              <a:gd name="connsiteY9" fmla="*/ 1138375 h 4615215"/>
              <a:gd name="connsiteX10" fmla="*/ 1738420 w 4312807"/>
              <a:gd name="connsiteY10" fmla="*/ 1138375 h 4615215"/>
              <a:gd name="connsiteX11" fmla="*/ 2567054 w 4312807"/>
              <a:gd name="connsiteY11" fmla="*/ 1348193 h 4615215"/>
              <a:gd name="connsiteX12" fmla="*/ 2577129 w 4312807"/>
              <a:gd name="connsiteY12" fmla="*/ 1354313 h 4615215"/>
              <a:gd name="connsiteX13" fmla="*/ 2533867 w 4312807"/>
              <a:gd name="connsiteY13" fmla="*/ 1386664 h 4615215"/>
              <a:gd name="connsiteX14" fmla="*/ 2138187 w 4312807"/>
              <a:gd name="connsiteY14" fmla="*/ 2225685 h 4615215"/>
              <a:gd name="connsiteX15" fmla="*/ 3225497 w 4312807"/>
              <a:gd name="connsiteY15" fmla="*/ 3312995 h 4615215"/>
              <a:gd name="connsiteX16" fmla="*/ 3336668 w 4312807"/>
              <a:gd name="connsiteY16" fmla="*/ 3307382 h 4615215"/>
              <a:gd name="connsiteX17" fmla="*/ 3424331 w 4312807"/>
              <a:gd name="connsiteY17" fmla="*/ 3294003 h 4615215"/>
              <a:gd name="connsiteX18" fmla="*/ 3398684 w 4312807"/>
              <a:gd name="connsiteY18" fmla="*/ 3393748 h 4615215"/>
              <a:gd name="connsiteX19" fmla="*/ 1738420 w 4312807"/>
              <a:gd name="connsiteY19" fmla="*/ 4615215 h 4615215"/>
              <a:gd name="connsiteX20" fmla="*/ 0 w 4312807"/>
              <a:gd name="connsiteY20" fmla="*/ 2876795 h 4615215"/>
              <a:gd name="connsiteX21" fmla="*/ 1738420 w 4312807"/>
              <a:gd name="connsiteY21" fmla="*/ 1138375 h 4615215"/>
              <a:gd name="connsiteX22" fmla="*/ 1989932 w 4312807"/>
              <a:gd name="connsiteY22" fmla="*/ 0 h 4615215"/>
              <a:gd name="connsiteX23" fmla="*/ 2417236 w 4312807"/>
              <a:gd name="connsiteY23" fmla="*/ 427304 h 4615215"/>
              <a:gd name="connsiteX24" fmla="*/ 1989932 w 4312807"/>
              <a:gd name="connsiteY24" fmla="*/ 854608 h 4615215"/>
              <a:gd name="connsiteX25" fmla="*/ 1562628 w 4312807"/>
              <a:gd name="connsiteY25" fmla="*/ 427304 h 4615215"/>
              <a:gd name="connsiteX26" fmla="*/ 1989932 w 4312807"/>
              <a:gd name="connsiteY26" fmla="*/ 0 h 461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12807" h="4615215">
                <a:moveTo>
                  <a:pt x="3225497" y="1138375"/>
                </a:moveTo>
                <a:cubicBezTo>
                  <a:pt x="3826002" y="1138375"/>
                  <a:pt x="4312807" y="1625180"/>
                  <a:pt x="4312807" y="2225685"/>
                </a:cubicBezTo>
                <a:cubicBezTo>
                  <a:pt x="4312807" y="2751127"/>
                  <a:pt x="3940097" y="3189517"/>
                  <a:pt x="3444628" y="3290905"/>
                </a:cubicBezTo>
                <a:lnTo>
                  <a:pt x="3424331" y="3294003"/>
                </a:lnTo>
                <a:lnTo>
                  <a:pt x="3441522" y="3227148"/>
                </a:lnTo>
                <a:cubicBezTo>
                  <a:pt x="3464679" y="3113981"/>
                  <a:pt x="3476840" y="2996808"/>
                  <a:pt x="3476840" y="2876795"/>
                </a:cubicBezTo>
                <a:cubicBezTo>
                  <a:pt x="3476840" y="2276731"/>
                  <a:pt x="3172810" y="1747677"/>
                  <a:pt x="2710387" y="1435270"/>
                </a:cubicBezTo>
                <a:lnTo>
                  <a:pt x="2577129" y="1354313"/>
                </a:lnTo>
                <a:lnTo>
                  <a:pt x="2617572" y="1324071"/>
                </a:lnTo>
                <a:cubicBezTo>
                  <a:pt x="2791107" y="1206832"/>
                  <a:pt x="3000308" y="1138375"/>
                  <a:pt x="3225497" y="1138375"/>
                </a:cubicBezTo>
                <a:close/>
                <a:moveTo>
                  <a:pt x="1738420" y="1138375"/>
                </a:moveTo>
                <a:cubicBezTo>
                  <a:pt x="2038452" y="1138375"/>
                  <a:pt x="2320732" y="1214383"/>
                  <a:pt x="2567054" y="1348193"/>
                </a:cubicBezTo>
                <a:lnTo>
                  <a:pt x="2577129" y="1354313"/>
                </a:lnTo>
                <a:lnTo>
                  <a:pt x="2533867" y="1386664"/>
                </a:lnTo>
                <a:cubicBezTo>
                  <a:pt x="2292215" y="1586093"/>
                  <a:pt x="2138187" y="1887901"/>
                  <a:pt x="2138187" y="2225685"/>
                </a:cubicBezTo>
                <a:cubicBezTo>
                  <a:pt x="2138187" y="2826190"/>
                  <a:pt x="2624992" y="3312995"/>
                  <a:pt x="3225497" y="3312995"/>
                </a:cubicBezTo>
                <a:cubicBezTo>
                  <a:pt x="3263029" y="3312995"/>
                  <a:pt x="3300116" y="3311094"/>
                  <a:pt x="3336668" y="3307382"/>
                </a:cubicBezTo>
                <a:lnTo>
                  <a:pt x="3424331" y="3294003"/>
                </a:lnTo>
                <a:lnTo>
                  <a:pt x="3398684" y="3393748"/>
                </a:lnTo>
                <a:cubicBezTo>
                  <a:pt x="3178580" y="4101404"/>
                  <a:pt x="2518504" y="4615215"/>
                  <a:pt x="1738420" y="4615215"/>
                </a:cubicBezTo>
                <a:cubicBezTo>
                  <a:pt x="778317" y="4615215"/>
                  <a:pt x="0" y="3836898"/>
                  <a:pt x="0" y="2876795"/>
                </a:cubicBezTo>
                <a:cubicBezTo>
                  <a:pt x="0" y="1916692"/>
                  <a:pt x="778317" y="1138375"/>
                  <a:pt x="1738420" y="1138375"/>
                </a:cubicBezTo>
                <a:close/>
                <a:moveTo>
                  <a:pt x="1989932" y="0"/>
                </a:moveTo>
                <a:cubicBezTo>
                  <a:pt x="2225925" y="0"/>
                  <a:pt x="2417236" y="191311"/>
                  <a:pt x="2417236" y="427304"/>
                </a:cubicBezTo>
                <a:cubicBezTo>
                  <a:pt x="2417236" y="663297"/>
                  <a:pt x="2225925" y="854608"/>
                  <a:pt x="1989932" y="854608"/>
                </a:cubicBezTo>
                <a:cubicBezTo>
                  <a:pt x="1753939" y="854608"/>
                  <a:pt x="1562628" y="663297"/>
                  <a:pt x="1562628" y="427304"/>
                </a:cubicBezTo>
                <a:cubicBezTo>
                  <a:pt x="1562628" y="191311"/>
                  <a:pt x="1753939" y="0"/>
                  <a:pt x="1989932" y="0"/>
                </a:cubicBezTo>
                <a:close/>
              </a:path>
            </a:pathLst>
          </a:custGeom>
          <a:solidFill>
            <a:schemeClr val="accent1">
              <a:alpha val="86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Plassholder for tekst 5">
            <a:extLst>
              <a:ext uri="{FF2B5EF4-FFF2-40B4-BE49-F238E27FC236}">
                <a16:creationId xmlns:a16="http://schemas.microsoft.com/office/drawing/2014/main" id="{BBD01EDA-034B-0C42-C471-3338191F9C85}"/>
              </a:ext>
            </a:extLst>
          </p:cNvPr>
          <p:cNvSpPr>
            <a:spLocks noGrp="1"/>
          </p:cNvSpPr>
          <p:nvPr>
            <p:ph type="body" sz="quarter" idx="15" hasCustomPrompt="1"/>
          </p:nvPr>
        </p:nvSpPr>
        <p:spPr>
          <a:xfrm>
            <a:off x="839788" y="836614"/>
            <a:ext cx="3240087" cy="5074404"/>
          </a:xfrm>
          <a:prstGeom prst="rect">
            <a:avLst/>
          </a:prstGeom>
        </p:spPr>
        <p:txBody>
          <a:bodyPr anchor="ctr"/>
          <a:lstStyle>
            <a:lvl1pPr marL="0" indent="0" algn="r">
              <a:buNone/>
              <a:defRPr sz="2800" b="1">
                <a:solidFill>
                  <a:schemeClr val="accent6"/>
                </a:solidFill>
                <a:latin typeface="Century Gothic" panose="020B0502020202020204" pitchFamily="34" charset="0"/>
              </a:defRPr>
            </a:lvl1pPr>
          </a:lstStyle>
          <a:p>
            <a:pPr lvl="0"/>
            <a:r>
              <a:rPr lang="nb-NO"/>
              <a:t>Skriv inn</a:t>
            </a:r>
          </a:p>
        </p:txBody>
      </p:sp>
      <p:pic>
        <p:nvPicPr>
          <p:cNvPr id="2" name="Bilde 1">
            <a:extLst>
              <a:ext uri="{FF2B5EF4-FFF2-40B4-BE49-F238E27FC236}">
                <a16:creationId xmlns:a16="http://schemas.microsoft.com/office/drawing/2014/main" id="{001B7256-A99B-AC6F-706F-A07E2C579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3" name="Plassholder for diagram 4">
            <a:extLst>
              <a:ext uri="{FF2B5EF4-FFF2-40B4-BE49-F238E27FC236}">
                <a16:creationId xmlns:a16="http://schemas.microsoft.com/office/drawing/2014/main" id="{65AA3205-BFAC-3620-439C-33744758F15D}"/>
              </a:ext>
            </a:extLst>
          </p:cNvPr>
          <p:cNvSpPr>
            <a:spLocks noGrp="1"/>
          </p:cNvSpPr>
          <p:nvPr>
            <p:ph type="chart" sz="quarter" idx="11"/>
          </p:nvPr>
        </p:nvSpPr>
        <p:spPr>
          <a:xfrm>
            <a:off x="4855464" y="836613"/>
            <a:ext cx="6533261" cy="5074405"/>
          </a:xfrm>
          <a:prstGeom prst="rect">
            <a:avLst/>
          </a:prstGeom>
        </p:spPr>
        <p:txBody>
          <a:bodyPr>
            <a:normAutofit/>
          </a:bodyPr>
          <a:lstStyle>
            <a:lvl1pPr marL="11113" indent="0">
              <a:buFontTx/>
              <a:buNone/>
              <a:tabLst/>
              <a:defRPr sz="1400">
                <a:solidFill>
                  <a:schemeClr val="accent6"/>
                </a:solidFill>
              </a:defRPr>
            </a:lvl1pPr>
            <a:lvl2pPr marL="457200" indent="0">
              <a:buNone/>
              <a:defRPr/>
            </a:lvl2pPr>
          </a:lstStyle>
          <a:p>
            <a:r>
              <a:rPr lang="nb-NO"/>
              <a:t>Klikk ikonet for å legge til et diagram</a:t>
            </a:r>
          </a:p>
        </p:txBody>
      </p:sp>
    </p:spTree>
    <p:extLst>
      <p:ext uri="{BB962C8B-B14F-4D97-AF65-F5344CB8AC3E}">
        <p14:creationId xmlns:p14="http://schemas.microsoft.com/office/powerpoint/2010/main" val="1558560175"/>
      </p:ext>
    </p:extLst>
  </p:cSld>
  <p:clrMapOvr>
    <a:masterClrMapping/>
  </p:clrMapOvr>
  <p:transition>
    <p:fade/>
  </p:transition>
  <p:extLst>
    <p:ext uri="{DCECCB84-F9BA-43D5-87BE-67443E8EF086}">
      <p15:sldGuideLst xmlns:p15="http://schemas.microsoft.com/office/powerpoint/2012/main">
        <p15:guide id="4" pos="2570">
          <p15:clr>
            <a:srgbClr val="FBAE40"/>
          </p15:clr>
        </p15:guide>
        <p15:guide id="5" pos="3046" userDrawn="1">
          <p15:clr>
            <a:srgbClr val="FBAE40"/>
          </p15:clr>
        </p15:guide>
        <p15:guide id="6" orient="horz" pos="52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re innsikter vertikal grønn">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1A33F82-8646-6845-9822-41BF742525D8}"/>
              </a:ext>
            </a:extLst>
          </p:cNvPr>
          <p:cNvSpPr/>
          <p:nvPr userDrawn="1"/>
        </p:nvSpPr>
        <p:spPr>
          <a:xfrm>
            <a:off x="0" y="0"/>
            <a:ext cx="40798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1">
            <a:extLst>
              <a:ext uri="{FF2B5EF4-FFF2-40B4-BE49-F238E27FC236}">
                <a16:creationId xmlns:a16="http://schemas.microsoft.com/office/drawing/2014/main" id="{748B0DA0-505C-FE4D-90D6-056F6297504F}"/>
              </a:ext>
            </a:extLst>
          </p:cNvPr>
          <p:cNvSpPr txBox="1">
            <a:spLocks/>
          </p:cNvSpPr>
          <p:nvPr userDrawn="1"/>
        </p:nvSpPr>
        <p:spPr>
          <a:xfrm>
            <a:off x="839788" y="1852986"/>
            <a:ext cx="2455503" cy="3212411"/>
          </a:xfrm>
          <a:prstGeom prst="rect">
            <a:avLst/>
          </a:prstGeom>
        </p:spPr>
        <p:txBody>
          <a:bodyPr>
            <a:noAutofit/>
          </a:bodyPr>
          <a:lstStyle>
            <a:lvl1pPr algn="l" defTabSz="914400" rtl="0" eaLnBrk="1" latinLnBrk="0" hangingPunct="1">
              <a:lnSpc>
                <a:spcPct val="90000"/>
              </a:lnSpc>
              <a:spcBef>
                <a:spcPct val="0"/>
              </a:spcBef>
              <a:buNone/>
              <a:defRPr sz="2800" b="1" kern="1200">
                <a:solidFill>
                  <a:schemeClr val="accent1"/>
                </a:solidFill>
                <a:latin typeface="Century Gothic" charset="0"/>
                <a:ea typeface="Century Gothic" charset="0"/>
                <a:cs typeface="Century Gothic" charset="0"/>
              </a:defRPr>
            </a:lvl1pPr>
          </a:lstStyle>
          <a:p>
            <a:pPr algn="ctr"/>
            <a:r>
              <a:rPr lang="nb-NO" sz="11500">
                <a:solidFill>
                  <a:schemeClr val="accent1">
                    <a:lumMod val="20000"/>
                    <a:lumOff val="80000"/>
                  </a:schemeClr>
                </a:solidFill>
              </a:rPr>
              <a:t>TRE</a:t>
            </a:r>
            <a:r>
              <a:rPr lang="nb-NO" sz="8800">
                <a:solidFill>
                  <a:schemeClr val="bg1"/>
                </a:solidFill>
              </a:rPr>
              <a:t> </a:t>
            </a:r>
            <a:r>
              <a:rPr lang="nb-NO" sz="3600">
                <a:solidFill>
                  <a:schemeClr val="bg1"/>
                </a:solidFill>
              </a:rPr>
              <a:t>VIKTIGSTE </a:t>
            </a:r>
            <a:r>
              <a:rPr lang="nb-NO" sz="3600" i="0">
                <a:solidFill>
                  <a:schemeClr val="bg1"/>
                </a:solidFill>
              </a:rPr>
              <a:t>INNSIKTER </a:t>
            </a:r>
            <a:br>
              <a:rPr lang="nb-NO" sz="3600" i="0">
                <a:solidFill>
                  <a:schemeClr val="bg1"/>
                </a:solidFill>
              </a:rPr>
            </a:br>
            <a:r>
              <a:rPr lang="nb-NO" sz="3600" i="0">
                <a:solidFill>
                  <a:schemeClr val="bg1"/>
                </a:solidFill>
              </a:rPr>
              <a:t>OG FUNN</a:t>
            </a:r>
          </a:p>
        </p:txBody>
      </p:sp>
      <p:pic>
        <p:nvPicPr>
          <p:cNvPr id="16" name="Bilde 15">
            <a:extLst>
              <a:ext uri="{FF2B5EF4-FFF2-40B4-BE49-F238E27FC236}">
                <a16:creationId xmlns:a16="http://schemas.microsoft.com/office/drawing/2014/main" id="{7DF83085-7DEF-A548-ABFE-360FCC6D4EC8}"/>
              </a:ext>
            </a:extLst>
          </p:cNvPr>
          <p:cNvPicPr>
            <a:picLocks/>
          </p:cNvPicPr>
          <p:nvPr userDrawn="1"/>
        </p:nvPicPr>
        <p:blipFill>
          <a:blip r:embed="rId2"/>
          <a:stretch>
            <a:fillRect/>
          </a:stretch>
        </p:blipFill>
        <p:spPr>
          <a:xfrm>
            <a:off x="1521532" y="459963"/>
            <a:ext cx="1085078" cy="1085078"/>
          </a:xfrm>
          <a:prstGeom prst="rect">
            <a:avLst/>
          </a:prstGeom>
        </p:spPr>
      </p:pic>
      <p:sp>
        <p:nvSpPr>
          <p:cNvPr id="17" name="Ellipse 16">
            <a:extLst>
              <a:ext uri="{FF2B5EF4-FFF2-40B4-BE49-F238E27FC236}">
                <a16:creationId xmlns:a16="http://schemas.microsoft.com/office/drawing/2014/main" id="{A7BB28BA-5646-A64A-95B7-5D6A463BDFDB}"/>
              </a:ext>
            </a:extLst>
          </p:cNvPr>
          <p:cNvSpPr/>
          <p:nvPr userDrawn="1"/>
        </p:nvSpPr>
        <p:spPr>
          <a:xfrm>
            <a:off x="4475163" y="1227716"/>
            <a:ext cx="767866" cy="7678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solidFill>
                  <a:schemeClr val="accent1">
                    <a:lumMod val="20000"/>
                    <a:lumOff val="80000"/>
                  </a:schemeClr>
                </a:solidFill>
                <a:latin typeface="Century Gothic" panose="020B0502020202020204" pitchFamily="34" charset="0"/>
                <a:ea typeface="Arial" charset="0"/>
                <a:cs typeface="Arial" charset="0"/>
              </a:rPr>
              <a:t>1</a:t>
            </a:r>
          </a:p>
        </p:txBody>
      </p:sp>
      <p:sp>
        <p:nvSpPr>
          <p:cNvPr id="18" name="Ellipse 17">
            <a:extLst>
              <a:ext uri="{FF2B5EF4-FFF2-40B4-BE49-F238E27FC236}">
                <a16:creationId xmlns:a16="http://schemas.microsoft.com/office/drawing/2014/main" id="{449963F5-F785-D14B-A804-51F119BED8EA}"/>
              </a:ext>
            </a:extLst>
          </p:cNvPr>
          <p:cNvSpPr/>
          <p:nvPr userDrawn="1"/>
        </p:nvSpPr>
        <p:spPr>
          <a:xfrm>
            <a:off x="4475163" y="3048578"/>
            <a:ext cx="767866" cy="7678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solidFill>
                  <a:schemeClr val="accent1">
                    <a:lumMod val="20000"/>
                    <a:lumOff val="80000"/>
                  </a:schemeClr>
                </a:solidFill>
                <a:latin typeface="Century Gothic" panose="020B0502020202020204" pitchFamily="34" charset="0"/>
                <a:ea typeface="Arial" charset="0"/>
                <a:cs typeface="Arial" charset="0"/>
              </a:rPr>
              <a:t>2</a:t>
            </a:r>
          </a:p>
        </p:txBody>
      </p:sp>
      <p:sp>
        <p:nvSpPr>
          <p:cNvPr id="19" name="Ellipse 18">
            <a:extLst>
              <a:ext uri="{FF2B5EF4-FFF2-40B4-BE49-F238E27FC236}">
                <a16:creationId xmlns:a16="http://schemas.microsoft.com/office/drawing/2014/main" id="{1E531957-7D85-8247-BEE8-78AFA2151DB1}"/>
              </a:ext>
            </a:extLst>
          </p:cNvPr>
          <p:cNvSpPr/>
          <p:nvPr userDrawn="1"/>
        </p:nvSpPr>
        <p:spPr>
          <a:xfrm>
            <a:off x="4475163" y="4869440"/>
            <a:ext cx="767866" cy="7678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solidFill>
                  <a:schemeClr val="accent1">
                    <a:lumMod val="20000"/>
                    <a:lumOff val="80000"/>
                  </a:schemeClr>
                </a:solidFill>
                <a:latin typeface="Century Gothic" panose="020B0502020202020204" pitchFamily="34" charset="0"/>
                <a:ea typeface="Arial" charset="0"/>
                <a:cs typeface="Arial" charset="0"/>
              </a:rPr>
              <a:t>3</a:t>
            </a:r>
          </a:p>
        </p:txBody>
      </p:sp>
      <p:pic>
        <p:nvPicPr>
          <p:cNvPr id="30" name="Bilde 29">
            <a:extLst>
              <a:ext uri="{FF2B5EF4-FFF2-40B4-BE49-F238E27FC236}">
                <a16:creationId xmlns:a16="http://schemas.microsoft.com/office/drawing/2014/main" id="{7A73CB26-3347-7E4A-BA0F-D070778DCD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12" name="Plassholder for tekst 7">
            <a:extLst>
              <a:ext uri="{FF2B5EF4-FFF2-40B4-BE49-F238E27FC236}">
                <a16:creationId xmlns:a16="http://schemas.microsoft.com/office/drawing/2014/main" id="{F5980FCC-DCF7-594A-BB81-6F5B4A1A3C73}"/>
              </a:ext>
            </a:extLst>
          </p:cNvPr>
          <p:cNvSpPr>
            <a:spLocks noGrp="1"/>
          </p:cNvSpPr>
          <p:nvPr>
            <p:ph type="body" sz="quarter" idx="10" hasCustomPrompt="1"/>
          </p:nvPr>
        </p:nvSpPr>
        <p:spPr>
          <a:xfrm>
            <a:off x="5610225" y="917017"/>
            <a:ext cx="5778500" cy="1389263"/>
          </a:xfrm>
          <a:prstGeom prst="rect">
            <a:avLst/>
          </a:prstGeo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a:t>Skriv inn første hovedfunn</a:t>
            </a:r>
          </a:p>
        </p:txBody>
      </p:sp>
      <p:sp>
        <p:nvSpPr>
          <p:cNvPr id="13" name="Plassholder for tekst 7">
            <a:extLst>
              <a:ext uri="{FF2B5EF4-FFF2-40B4-BE49-F238E27FC236}">
                <a16:creationId xmlns:a16="http://schemas.microsoft.com/office/drawing/2014/main" id="{96B74D0B-B649-8B45-AC8C-EB763E3152A5}"/>
              </a:ext>
            </a:extLst>
          </p:cNvPr>
          <p:cNvSpPr>
            <a:spLocks noGrp="1"/>
          </p:cNvSpPr>
          <p:nvPr>
            <p:ph type="body" sz="quarter" idx="13" hasCustomPrompt="1"/>
          </p:nvPr>
        </p:nvSpPr>
        <p:spPr>
          <a:xfrm>
            <a:off x="5610225" y="2737879"/>
            <a:ext cx="5778500" cy="1389263"/>
          </a:xfrm>
          <a:prstGeom prst="rect">
            <a:avLst/>
          </a:prstGeo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a:t>Skriv inn andre hovedfunn</a:t>
            </a:r>
          </a:p>
        </p:txBody>
      </p:sp>
      <p:sp>
        <p:nvSpPr>
          <p:cNvPr id="15" name="Plassholder for tekst 7">
            <a:extLst>
              <a:ext uri="{FF2B5EF4-FFF2-40B4-BE49-F238E27FC236}">
                <a16:creationId xmlns:a16="http://schemas.microsoft.com/office/drawing/2014/main" id="{364D570B-55AE-0F46-A439-79FDAF67D558}"/>
              </a:ext>
            </a:extLst>
          </p:cNvPr>
          <p:cNvSpPr>
            <a:spLocks noGrp="1"/>
          </p:cNvSpPr>
          <p:nvPr>
            <p:ph type="body" sz="quarter" idx="14" hasCustomPrompt="1"/>
          </p:nvPr>
        </p:nvSpPr>
        <p:spPr>
          <a:xfrm>
            <a:off x="5610225" y="4558741"/>
            <a:ext cx="5778500" cy="1389263"/>
          </a:xfrm>
          <a:prstGeom prst="rect">
            <a:avLst/>
          </a:prstGeo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a:t>Skriv inn tredje hovedfunn</a:t>
            </a:r>
          </a:p>
        </p:txBody>
      </p:sp>
    </p:spTree>
    <p:extLst>
      <p:ext uri="{BB962C8B-B14F-4D97-AF65-F5344CB8AC3E}">
        <p14:creationId xmlns:p14="http://schemas.microsoft.com/office/powerpoint/2010/main" val="1290178695"/>
      </p:ext>
    </p:extLst>
  </p:cSld>
  <p:clrMapOvr>
    <a:masterClrMapping/>
  </p:clrMapOvr>
  <p:transition>
    <p:fade/>
  </p:transition>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kst og graf sidestilt_blå">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2DD1A40-8C0B-6853-8962-964725EE189B}"/>
              </a:ext>
            </a:extLst>
          </p:cNvPr>
          <p:cNvSpPr/>
          <p:nvPr userDrawn="1"/>
        </p:nvSpPr>
        <p:spPr>
          <a:xfrm>
            <a:off x="-1" y="0"/>
            <a:ext cx="12351658"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5">
            <a:extLst>
              <a:ext uri="{FF2B5EF4-FFF2-40B4-BE49-F238E27FC236}">
                <a16:creationId xmlns:a16="http://schemas.microsoft.com/office/drawing/2014/main" id="{BBD01EDA-034B-0C42-C471-3338191F9C85}"/>
              </a:ext>
            </a:extLst>
          </p:cNvPr>
          <p:cNvSpPr>
            <a:spLocks noGrp="1"/>
          </p:cNvSpPr>
          <p:nvPr>
            <p:ph type="body" sz="quarter" idx="15" hasCustomPrompt="1"/>
          </p:nvPr>
        </p:nvSpPr>
        <p:spPr>
          <a:xfrm>
            <a:off x="839788" y="836614"/>
            <a:ext cx="3240087" cy="5074404"/>
          </a:xfrm>
          <a:prstGeom prst="rect">
            <a:avLst/>
          </a:prstGeom>
        </p:spPr>
        <p:txBody>
          <a:bodyPr anchor="ctr"/>
          <a:lstStyle>
            <a:lvl1pPr marL="0" indent="0" algn="r">
              <a:buNone/>
              <a:defRPr sz="2800" b="1">
                <a:solidFill>
                  <a:schemeClr val="accent6"/>
                </a:solidFill>
                <a:latin typeface="Century Gothic" panose="020B0502020202020204" pitchFamily="34" charset="0"/>
              </a:defRPr>
            </a:lvl1pPr>
          </a:lstStyle>
          <a:p>
            <a:pPr lvl="0"/>
            <a:r>
              <a:rPr lang="nb-NO"/>
              <a:t>Skriv inn</a:t>
            </a:r>
          </a:p>
        </p:txBody>
      </p:sp>
      <p:pic>
        <p:nvPicPr>
          <p:cNvPr id="2" name="Bilde 1">
            <a:extLst>
              <a:ext uri="{FF2B5EF4-FFF2-40B4-BE49-F238E27FC236}">
                <a16:creationId xmlns:a16="http://schemas.microsoft.com/office/drawing/2014/main" id="{001B7256-A99B-AC6F-706F-A07E2C579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6" name="Friform 5">
            <a:extLst>
              <a:ext uri="{FF2B5EF4-FFF2-40B4-BE49-F238E27FC236}">
                <a16:creationId xmlns:a16="http://schemas.microsoft.com/office/drawing/2014/main" id="{2FED36D3-E397-9B78-30AF-F7EDB3F57AF4}"/>
              </a:ext>
            </a:extLst>
          </p:cNvPr>
          <p:cNvSpPr/>
          <p:nvPr userDrawn="1"/>
        </p:nvSpPr>
        <p:spPr>
          <a:xfrm rot="15420982">
            <a:off x="-2895833" y="81618"/>
            <a:ext cx="6152956" cy="6584393"/>
          </a:xfrm>
          <a:custGeom>
            <a:avLst/>
            <a:gdLst>
              <a:gd name="connsiteX0" fmla="*/ 3225497 w 4312807"/>
              <a:gd name="connsiteY0" fmla="*/ 1138375 h 4615215"/>
              <a:gd name="connsiteX1" fmla="*/ 4312807 w 4312807"/>
              <a:gd name="connsiteY1" fmla="*/ 2225685 h 4615215"/>
              <a:gd name="connsiteX2" fmla="*/ 3444628 w 4312807"/>
              <a:gd name="connsiteY2" fmla="*/ 3290905 h 4615215"/>
              <a:gd name="connsiteX3" fmla="*/ 3424331 w 4312807"/>
              <a:gd name="connsiteY3" fmla="*/ 3294003 h 4615215"/>
              <a:gd name="connsiteX4" fmla="*/ 3441522 w 4312807"/>
              <a:gd name="connsiteY4" fmla="*/ 3227148 h 4615215"/>
              <a:gd name="connsiteX5" fmla="*/ 3476840 w 4312807"/>
              <a:gd name="connsiteY5" fmla="*/ 2876795 h 4615215"/>
              <a:gd name="connsiteX6" fmla="*/ 2710387 w 4312807"/>
              <a:gd name="connsiteY6" fmla="*/ 1435270 h 4615215"/>
              <a:gd name="connsiteX7" fmla="*/ 2577129 w 4312807"/>
              <a:gd name="connsiteY7" fmla="*/ 1354313 h 4615215"/>
              <a:gd name="connsiteX8" fmla="*/ 2617572 w 4312807"/>
              <a:gd name="connsiteY8" fmla="*/ 1324071 h 4615215"/>
              <a:gd name="connsiteX9" fmla="*/ 3225497 w 4312807"/>
              <a:gd name="connsiteY9" fmla="*/ 1138375 h 4615215"/>
              <a:gd name="connsiteX10" fmla="*/ 1738420 w 4312807"/>
              <a:gd name="connsiteY10" fmla="*/ 1138375 h 4615215"/>
              <a:gd name="connsiteX11" fmla="*/ 2567054 w 4312807"/>
              <a:gd name="connsiteY11" fmla="*/ 1348193 h 4615215"/>
              <a:gd name="connsiteX12" fmla="*/ 2577129 w 4312807"/>
              <a:gd name="connsiteY12" fmla="*/ 1354313 h 4615215"/>
              <a:gd name="connsiteX13" fmla="*/ 2533867 w 4312807"/>
              <a:gd name="connsiteY13" fmla="*/ 1386664 h 4615215"/>
              <a:gd name="connsiteX14" fmla="*/ 2138187 w 4312807"/>
              <a:gd name="connsiteY14" fmla="*/ 2225685 h 4615215"/>
              <a:gd name="connsiteX15" fmla="*/ 3225497 w 4312807"/>
              <a:gd name="connsiteY15" fmla="*/ 3312995 h 4615215"/>
              <a:gd name="connsiteX16" fmla="*/ 3336668 w 4312807"/>
              <a:gd name="connsiteY16" fmla="*/ 3307382 h 4615215"/>
              <a:gd name="connsiteX17" fmla="*/ 3424331 w 4312807"/>
              <a:gd name="connsiteY17" fmla="*/ 3294003 h 4615215"/>
              <a:gd name="connsiteX18" fmla="*/ 3398684 w 4312807"/>
              <a:gd name="connsiteY18" fmla="*/ 3393748 h 4615215"/>
              <a:gd name="connsiteX19" fmla="*/ 1738420 w 4312807"/>
              <a:gd name="connsiteY19" fmla="*/ 4615215 h 4615215"/>
              <a:gd name="connsiteX20" fmla="*/ 0 w 4312807"/>
              <a:gd name="connsiteY20" fmla="*/ 2876795 h 4615215"/>
              <a:gd name="connsiteX21" fmla="*/ 1738420 w 4312807"/>
              <a:gd name="connsiteY21" fmla="*/ 1138375 h 4615215"/>
              <a:gd name="connsiteX22" fmla="*/ 1989932 w 4312807"/>
              <a:gd name="connsiteY22" fmla="*/ 0 h 4615215"/>
              <a:gd name="connsiteX23" fmla="*/ 2417236 w 4312807"/>
              <a:gd name="connsiteY23" fmla="*/ 427304 h 4615215"/>
              <a:gd name="connsiteX24" fmla="*/ 1989932 w 4312807"/>
              <a:gd name="connsiteY24" fmla="*/ 854608 h 4615215"/>
              <a:gd name="connsiteX25" fmla="*/ 1562628 w 4312807"/>
              <a:gd name="connsiteY25" fmla="*/ 427304 h 4615215"/>
              <a:gd name="connsiteX26" fmla="*/ 1989932 w 4312807"/>
              <a:gd name="connsiteY26" fmla="*/ 0 h 461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12807" h="4615215">
                <a:moveTo>
                  <a:pt x="3225497" y="1138375"/>
                </a:moveTo>
                <a:cubicBezTo>
                  <a:pt x="3826002" y="1138375"/>
                  <a:pt x="4312807" y="1625180"/>
                  <a:pt x="4312807" y="2225685"/>
                </a:cubicBezTo>
                <a:cubicBezTo>
                  <a:pt x="4312807" y="2751127"/>
                  <a:pt x="3940097" y="3189517"/>
                  <a:pt x="3444628" y="3290905"/>
                </a:cubicBezTo>
                <a:lnTo>
                  <a:pt x="3424331" y="3294003"/>
                </a:lnTo>
                <a:lnTo>
                  <a:pt x="3441522" y="3227148"/>
                </a:lnTo>
                <a:cubicBezTo>
                  <a:pt x="3464679" y="3113981"/>
                  <a:pt x="3476840" y="2996808"/>
                  <a:pt x="3476840" y="2876795"/>
                </a:cubicBezTo>
                <a:cubicBezTo>
                  <a:pt x="3476840" y="2276731"/>
                  <a:pt x="3172810" y="1747677"/>
                  <a:pt x="2710387" y="1435270"/>
                </a:cubicBezTo>
                <a:lnTo>
                  <a:pt x="2577129" y="1354313"/>
                </a:lnTo>
                <a:lnTo>
                  <a:pt x="2617572" y="1324071"/>
                </a:lnTo>
                <a:cubicBezTo>
                  <a:pt x="2791107" y="1206832"/>
                  <a:pt x="3000308" y="1138375"/>
                  <a:pt x="3225497" y="1138375"/>
                </a:cubicBezTo>
                <a:close/>
                <a:moveTo>
                  <a:pt x="1738420" y="1138375"/>
                </a:moveTo>
                <a:cubicBezTo>
                  <a:pt x="2038452" y="1138375"/>
                  <a:pt x="2320732" y="1214383"/>
                  <a:pt x="2567054" y="1348193"/>
                </a:cubicBezTo>
                <a:lnTo>
                  <a:pt x="2577129" y="1354313"/>
                </a:lnTo>
                <a:lnTo>
                  <a:pt x="2533867" y="1386664"/>
                </a:lnTo>
                <a:cubicBezTo>
                  <a:pt x="2292215" y="1586093"/>
                  <a:pt x="2138187" y="1887901"/>
                  <a:pt x="2138187" y="2225685"/>
                </a:cubicBezTo>
                <a:cubicBezTo>
                  <a:pt x="2138187" y="2826190"/>
                  <a:pt x="2624992" y="3312995"/>
                  <a:pt x="3225497" y="3312995"/>
                </a:cubicBezTo>
                <a:cubicBezTo>
                  <a:pt x="3263029" y="3312995"/>
                  <a:pt x="3300116" y="3311094"/>
                  <a:pt x="3336668" y="3307382"/>
                </a:cubicBezTo>
                <a:lnTo>
                  <a:pt x="3424331" y="3294003"/>
                </a:lnTo>
                <a:lnTo>
                  <a:pt x="3398684" y="3393748"/>
                </a:lnTo>
                <a:cubicBezTo>
                  <a:pt x="3178580" y="4101404"/>
                  <a:pt x="2518504" y="4615215"/>
                  <a:pt x="1738420" y="4615215"/>
                </a:cubicBezTo>
                <a:cubicBezTo>
                  <a:pt x="778317" y="4615215"/>
                  <a:pt x="0" y="3836898"/>
                  <a:pt x="0" y="2876795"/>
                </a:cubicBezTo>
                <a:cubicBezTo>
                  <a:pt x="0" y="1916692"/>
                  <a:pt x="778317" y="1138375"/>
                  <a:pt x="1738420" y="1138375"/>
                </a:cubicBezTo>
                <a:close/>
                <a:moveTo>
                  <a:pt x="1989932" y="0"/>
                </a:moveTo>
                <a:cubicBezTo>
                  <a:pt x="2225925" y="0"/>
                  <a:pt x="2417236" y="191311"/>
                  <a:pt x="2417236" y="427304"/>
                </a:cubicBezTo>
                <a:cubicBezTo>
                  <a:pt x="2417236" y="663297"/>
                  <a:pt x="2225925" y="854608"/>
                  <a:pt x="1989932" y="854608"/>
                </a:cubicBezTo>
                <a:cubicBezTo>
                  <a:pt x="1753939" y="854608"/>
                  <a:pt x="1562628" y="663297"/>
                  <a:pt x="1562628" y="427304"/>
                </a:cubicBezTo>
                <a:cubicBezTo>
                  <a:pt x="1562628" y="191311"/>
                  <a:pt x="1753939" y="0"/>
                  <a:pt x="1989932" y="0"/>
                </a:cubicBezTo>
                <a:close/>
              </a:path>
            </a:pathLst>
          </a:custGeom>
          <a:solidFill>
            <a:schemeClr val="accent2">
              <a:alpha val="86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7" name="Plassholder for tekst 21">
            <a:extLst>
              <a:ext uri="{FF2B5EF4-FFF2-40B4-BE49-F238E27FC236}">
                <a16:creationId xmlns:a16="http://schemas.microsoft.com/office/drawing/2014/main" id="{6BE2AC2A-4EC7-F760-B158-2ED36582F326}"/>
              </a:ext>
            </a:extLst>
          </p:cNvPr>
          <p:cNvSpPr>
            <a:spLocks noGrp="1"/>
          </p:cNvSpPr>
          <p:nvPr>
            <p:ph type="body" sz="quarter" idx="12" hasCustomPrompt="1"/>
          </p:nvPr>
        </p:nvSpPr>
        <p:spPr>
          <a:xfrm>
            <a:off x="4855463" y="6101395"/>
            <a:ext cx="6533261" cy="646236"/>
          </a:xfrm>
          <a:prstGeom prst="rect">
            <a:avLst/>
          </a:prstGeom>
        </p:spPr>
        <p:txBody>
          <a:bodyPr anchor="ctr">
            <a:normAutofit/>
          </a:bodyPr>
          <a:lstStyle>
            <a:lvl1pPr marL="0" indent="0">
              <a:buNone/>
              <a:defRPr sz="1600">
                <a:solidFill>
                  <a:schemeClr val="accent6"/>
                </a:solidFill>
                <a:latin typeface="+mn-lt"/>
              </a:defRPr>
            </a:lvl1pPr>
          </a:lstStyle>
          <a:p>
            <a:pPr lvl="0"/>
            <a:r>
              <a:rPr lang="nb-NO"/>
              <a:t>Skriv inn spørsmålet, N og eventuelt filter </a:t>
            </a:r>
          </a:p>
        </p:txBody>
      </p:sp>
      <p:sp>
        <p:nvSpPr>
          <p:cNvPr id="5" name="Plassholder for diagram 4">
            <a:extLst>
              <a:ext uri="{FF2B5EF4-FFF2-40B4-BE49-F238E27FC236}">
                <a16:creationId xmlns:a16="http://schemas.microsoft.com/office/drawing/2014/main" id="{A317F52D-95A4-59D5-22CA-44DA7E7A659E}"/>
              </a:ext>
            </a:extLst>
          </p:cNvPr>
          <p:cNvSpPr>
            <a:spLocks noGrp="1"/>
          </p:cNvSpPr>
          <p:nvPr>
            <p:ph type="chart" sz="quarter" idx="11"/>
          </p:nvPr>
        </p:nvSpPr>
        <p:spPr>
          <a:xfrm>
            <a:off x="4855464" y="836613"/>
            <a:ext cx="6533261" cy="5074405"/>
          </a:xfrm>
          <a:prstGeom prst="rect">
            <a:avLst/>
          </a:prstGeom>
        </p:spPr>
        <p:txBody>
          <a:bodyPr>
            <a:normAutofit/>
          </a:bodyPr>
          <a:lstStyle>
            <a:lvl1pPr marL="11113" indent="0">
              <a:buFontTx/>
              <a:buNone/>
              <a:tabLst/>
              <a:defRPr sz="1400">
                <a:solidFill>
                  <a:schemeClr val="accent6"/>
                </a:solidFill>
              </a:defRPr>
            </a:lvl1pPr>
            <a:lvl2pPr marL="457200" indent="0">
              <a:buNone/>
              <a:defRPr/>
            </a:lvl2pPr>
          </a:lstStyle>
          <a:p>
            <a:r>
              <a:rPr lang="nb-NO"/>
              <a:t>Klikk ikonet for å legge til et diagram</a:t>
            </a:r>
          </a:p>
        </p:txBody>
      </p:sp>
    </p:spTree>
    <p:extLst>
      <p:ext uri="{BB962C8B-B14F-4D97-AF65-F5344CB8AC3E}">
        <p14:creationId xmlns:p14="http://schemas.microsoft.com/office/powerpoint/2010/main" val="713082697"/>
      </p:ext>
    </p:extLst>
  </p:cSld>
  <p:clrMapOvr>
    <a:masterClrMapping/>
  </p:clrMapOvr>
  <p:transition>
    <p:fade/>
  </p:transition>
  <p:extLst>
    <p:ext uri="{DCECCB84-F9BA-43D5-87BE-67443E8EF086}">
      <p15:sldGuideLst xmlns:p15="http://schemas.microsoft.com/office/powerpoint/2012/main">
        <p15:guide id="4" pos="2570">
          <p15:clr>
            <a:srgbClr val="FBAE40"/>
          </p15:clr>
        </p15:guide>
        <p15:guide id="5" pos="3046" userDrawn="1">
          <p15:clr>
            <a:srgbClr val="FBAE40"/>
          </p15:clr>
        </p15:guide>
        <p15:guide id="6" orient="horz" pos="527">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kst og graf sidestilt_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B93B5E2-A061-91B7-E08A-E2ADE34C593F}"/>
              </a:ext>
            </a:extLst>
          </p:cNvPr>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Friform 7">
            <a:extLst>
              <a:ext uri="{FF2B5EF4-FFF2-40B4-BE49-F238E27FC236}">
                <a16:creationId xmlns:a16="http://schemas.microsoft.com/office/drawing/2014/main" id="{4CB0B616-FD9B-D53B-E5C6-4E63D03A2137}"/>
              </a:ext>
            </a:extLst>
          </p:cNvPr>
          <p:cNvSpPr/>
          <p:nvPr userDrawn="1"/>
        </p:nvSpPr>
        <p:spPr>
          <a:xfrm rot="17034128">
            <a:off x="-1409836" y="256251"/>
            <a:ext cx="6152956" cy="6584393"/>
          </a:xfrm>
          <a:custGeom>
            <a:avLst/>
            <a:gdLst>
              <a:gd name="connsiteX0" fmla="*/ 3225497 w 4312807"/>
              <a:gd name="connsiteY0" fmla="*/ 1138375 h 4615215"/>
              <a:gd name="connsiteX1" fmla="*/ 4312807 w 4312807"/>
              <a:gd name="connsiteY1" fmla="*/ 2225685 h 4615215"/>
              <a:gd name="connsiteX2" fmla="*/ 3444628 w 4312807"/>
              <a:gd name="connsiteY2" fmla="*/ 3290905 h 4615215"/>
              <a:gd name="connsiteX3" fmla="*/ 3424331 w 4312807"/>
              <a:gd name="connsiteY3" fmla="*/ 3294003 h 4615215"/>
              <a:gd name="connsiteX4" fmla="*/ 3441522 w 4312807"/>
              <a:gd name="connsiteY4" fmla="*/ 3227148 h 4615215"/>
              <a:gd name="connsiteX5" fmla="*/ 3476840 w 4312807"/>
              <a:gd name="connsiteY5" fmla="*/ 2876795 h 4615215"/>
              <a:gd name="connsiteX6" fmla="*/ 2710387 w 4312807"/>
              <a:gd name="connsiteY6" fmla="*/ 1435270 h 4615215"/>
              <a:gd name="connsiteX7" fmla="*/ 2577129 w 4312807"/>
              <a:gd name="connsiteY7" fmla="*/ 1354313 h 4615215"/>
              <a:gd name="connsiteX8" fmla="*/ 2617572 w 4312807"/>
              <a:gd name="connsiteY8" fmla="*/ 1324071 h 4615215"/>
              <a:gd name="connsiteX9" fmla="*/ 3225497 w 4312807"/>
              <a:gd name="connsiteY9" fmla="*/ 1138375 h 4615215"/>
              <a:gd name="connsiteX10" fmla="*/ 1738420 w 4312807"/>
              <a:gd name="connsiteY10" fmla="*/ 1138375 h 4615215"/>
              <a:gd name="connsiteX11" fmla="*/ 2567054 w 4312807"/>
              <a:gd name="connsiteY11" fmla="*/ 1348193 h 4615215"/>
              <a:gd name="connsiteX12" fmla="*/ 2577129 w 4312807"/>
              <a:gd name="connsiteY12" fmla="*/ 1354313 h 4615215"/>
              <a:gd name="connsiteX13" fmla="*/ 2533867 w 4312807"/>
              <a:gd name="connsiteY13" fmla="*/ 1386664 h 4615215"/>
              <a:gd name="connsiteX14" fmla="*/ 2138187 w 4312807"/>
              <a:gd name="connsiteY14" fmla="*/ 2225685 h 4615215"/>
              <a:gd name="connsiteX15" fmla="*/ 3225497 w 4312807"/>
              <a:gd name="connsiteY15" fmla="*/ 3312995 h 4615215"/>
              <a:gd name="connsiteX16" fmla="*/ 3336668 w 4312807"/>
              <a:gd name="connsiteY16" fmla="*/ 3307382 h 4615215"/>
              <a:gd name="connsiteX17" fmla="*/ 3424331 w 4312807"/>
              <a:gd name="connsiteY17" fmla="*/ 3294003 h 4615215"/>
              <a:gd name="connsiteX18" fmla="*/ 3398684 w 4312807"/>
              <a:gd name="connsiteY18" fmla="*/ 3393748 h 4615215"/>
              <a:gd name="connsiteX19" fmla="*/ 1738420 w 4312807"/>
              <a:gd name="connsiteY19" fmla="*/ 4615215 h 4615215"/>
              <a:gd name="connsiteX20" fmla="*/ 0 w 4312807"/>
              <a:gd name="connsiteY20" fmla="*/ 2876795 h 4615215"/>
              <a:gd name="connsiteX21" fmla="*/ 1738420 w 4312807"/>
              <a:gd name="connsiteY21" fmla="*/ 1138375 h 4615215"/>
              <a:gd name="connsiteX22" fmla="*/ 1989932 w 4312807"/>
              <a:gd name="connsiteY22" fmla="*/ 0 h 4615215"/>
              <a:gd name="connsiteX23" fmla="*/ 2417236 w 4312807"/>
              <a:gd name="connsiteY23" fmla="*/ 427304 h 4615215"/>
              <a:gd name="connsiteX24" fmla="*/ 1989932 w 4312807"/>
              <a:gd name="connsiteY24" fmla="*/ 854608 h 4615215"/>
              <a:gd name="connsiteX25" fmla="*/ 1562628 w 4312807"/>
              <a:gd name="connsiteY25" fmla="*/ 427304 h 4615215"/>
              <a:gd name="connsiteX26" fmla="*/ 1989932 w 4312807"/>
              <a:gd name="connsiteY26" fmla="*/ 0 h 461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12807" h="4615215">
                <a:moveTo>
                  <a:pt x="3225497" y="1138375"/>
                </a:moveTo>
                <a:cubicBezTo>
                  <a:pt x="3826002" y="1138375"/>
                  <a:pt x="4312807" y="1625180"/>
                  <a:pt x="4312807" y="2225685"/>
                </a:cubicBezTo>
                <a:cubicBezTo>
                  <a:pt x="4312807" y="2751127"/>
                  <a:pt x="3940097" y="3189517"/>
                  <a:pt x="3444628" y="3290905"/>
                </a:cubicBezTo>
                <a:lnTo>
                  <a:pt x="3424331" y="3294003"/>
                </a:lnTo>
                <a:lnTo>
                  <a:pt x="3441522" y="3227148"/>
                </a:lnTo>
                <a:cubicBezTo>
                  <a:pt x="3464679" y="3113981"/>
                  <a:pt x="3476840" y="2996808"/>
                  <a:pt x="3476840" y="2876795"/>
                </a:cubicBezTo>
                <a:cubicBezTo>
                  <a:pt x="3476840" y="2276731"/>
                  <a:pt x="3172810" y="1747677"/>
                  <a:pt x="2710387" y="1435270"/>
                </a:cubicBezTo>
                <a:lnTo>
                  <a:pt x="2577129" y="1354313"/>
                </a:lnTo>
                <a:lnTo>
                  <a:pt x="2617572" y="1324071"/>
                </a:lnTo>
                <a:cubicBezTo>
                  <a:pt x="2791107" y="1206832"/>
                  <a:pt x="3000308" y="1138375"/>
                  <a:pt x="3225497" y="1138375"/>
                </a:cubicBezTo>
                <a:close/>
                <a:moveTo>
                  <a:pt x="1738420" y="1138375"/>
                </a:moveTo>
                <a:cubicBezTo>
                  <a:pt x="2038452" y="1138375"/>
                  <a:pt x="2320732" y="1214383"/>
                  <a:pt x="2567054" y="1348193"/>
                </a:cubicBezTo>
                <a:lnTo>
                  <a:pt x="2577129" y="1354313"/>
                </a:lnTo>
                <a:lnTo>
                  <a:pt x="2533867" y="1386664"/>
                </a:lnTo>
                <a:cubicBezTo>
                  <a:pt x="2292215" y="1586093"/>
                  <a:pt x="2138187" y="1887901"/>
                  <a:pt x="2138187" y="2225685"/>
                </a:cubicBezTo>
                <a:cubicBezTo>
                  <a:pt x="2138187" y="2826190"/>
                  <a:pt x="2624992" y="3312995"/>
                  <a:pt x="3225497" y="3312995"/>
                </a:cubicBezTo>
                <a:cubicBezTo>
                  <a:pt x="3263029" y="3312995"/>
                  <a:pt x="3300116" y="3311094"/>
                  <a:pt x="3336668" y="3307382"/>
                </a:cubicBezTo>
                <a:lnTo>
                  <a:pt x="3424331" y="3294003"/>
                </a:lnTo>
                <a:lnTo>
                  <a:pt x="3398684" y="3393748"/>
                </a:lnTo>
                <a:cubicBezTo>
                  <a:pt x="3178580" y="4101404"/>
                  <a:pt x="2518504" y="4615215"/>
                  <a:pt x="1738420" y="4615215"/>
                </a:cubicBezTo>
                <a:cubicBezTo>
                  <a:pt x="778317" y="4615215"/>
                  <a:pt x="0" y="3836898"/>
                  <a:pt x="0" y="2876795"/>
                </a:cubicBezTo>
                <a:cubicBezTo>
                  <a:pt x="0" y="1916692"/>
                  <a:pt x="778317" y="1138375"/>
                  <a:pt x="1738420" y="1138375"/>
                </a:cubicBezTo>
                <a:close/>
                <a:moveTo>
                  <a:pt x="1989932" y="0"/>
                </a:moveTo>
                <a:cubicBezTo>
                  <a:pt x="2225925" y="0"/>
                  <a:pt x="2417236" y="191311"/>
                  <a:pt x="2417236" y="427304"/>
                </a:cubicBezTo>
                <a:cubicBezTo>
                  <a:pt x="2417236" y="663297"/>
                  <a:pt x="2225925" y="854608"/>
                  <a:pt x="1989932" y="854608"/>
                </a:cubicBezTo>
                <a:cubicBezTo>
                  <a:pt x="1753939" y="854608"/>
                  <a:pt x="1562628" y="663297"/>
                  <a:pt x="1562628" y="427304"/>
                </a:cubicBezTo>
                <a:cubicBezTo>
                  <a:pt x="1562628" y="191311"/>
                  <a:pt x="1753939" y="0"/>
                  <a:pt x="1989932" y="0"/>
                </a:cubicBezTo>
                <a:close/>
              </a:path>
            </a:pathLst>
          </a:custGeom>
          <a:solidFill>
            <a:schemeClr val="accent4">
              <a:alpha val="86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Plassholder for tekst 5">
            <a:extLst>
              <a:ext uri="{FF2B5EF4-FFF2-40B4-BE49-F238E27FC236}">
                <a16:creationId xmlns:a16="http://schemas.microsoft.com/office/drawing/2014/main" id="{BBD01EDA-034B-0C42-C471-3338191F9C85}"/>
              </a:ext>
            </a:extLst>
          </p:cNvPr>
          <p:cNvSpPr>
            <a:spLocks noGrp="1"/>
          </p:cNvSpPr>
          <p:nvPr>
            <p:ph type="body" sz="quarter" idx="15" hasCustomPrompt="1"/>
          </p:nvPr>
        </p:nvSpPr>
        <p:spPr>
          <a:xfrm>
            <a:off x="839788" y="836614"/>
            <a:ext cx="3240087" cy="5074404"/>
          </a:xfrm>
          <a:prstGeom prst="rect">
            <a:avLst/>
          </a:prstGeom>
        </p:spPr>
        <p:txBody>
          <a:bodyPr anchor="ctr"/>
          <a:lstStyle>
            <a:lvl1pPr marL="0" indent="0" algn="r">
              <a:buNone/>
              <a:defRPr sz="2800" b="1">
                <a:solidFill>
                  <a:schemeClr val="accent6"/>
                </a:solidFill>
                <a:latin typeface="Century Gothic" panose="020B0502020202020204" pitchFamily="34" charset="0"/>
              </a:defRPr>
            </a:lvl1pPr>
          </a:lstStyle>
          <a:p>
            <a:pPr lvl="0"/>
            <a:r>
              <a:rPr lang="nb-NO"/>
              <a:t>Skriv inn</a:t>
            </a:r>
          </a:p>
        </p:txBody>
      </p:sp>
      <p:pic>
        <p:nvPicPr>
          <p:cNvPr id="2" name="Bilde 1">
            <a:extLst>
              <a:ext uri="{FF2B5EF4-FFF2-40B4-BE49-F238E27FC236}">
                <a16:creationId xmlns:a16="http://schemas.microsoft.com/office/drawing/2014/main" id="{001B7256-A99B-AC6F-706F-A07E2C579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3" name="Plassholder for diagram 4">
            <a:extLst>
              <a:ext uri="{FF2B5EF4-FFF2-40B4-BE49-F238E27FC236}">
                <a16:creationId xmlns:a16="http://schemas.microsoft.com/office/drawing/2014/main" id="{0C50244F-ADF7-DF68-F48E-C8013A326987}"/>
              </a:ext>
            </a:extLst>
          </p:cNvPr>
          <p:cNvSpPr>
            <a:spLocks noGrp="1"/>
          </p:cNvSpPr>
          <p:nvPr>
            <p:ph type="chart" sz="quarter" idx="11"/>
          </p:nvPr>
        </p:nvSpPr>
        <p:spPr>
          <a:xfrm>
            <a:off x="4855464" y="836613"/>
            <a:ext cx="6533261" cy="5074405"/>
          </a:xfrm>
          <a:prstGeom prst="rect">
            <a:avLst/>
          </a:prstGeom>
        </p:spPr>
        <p:txBody>
          <a:bodyPr>
            <a:normAutofit/>
          </a:bodyPr>
          <a:lstStyle>
            <a:lvl1pPr marL="11113" indent="0">
              <a:buFontTx/>
              <a:buNone/>
              <a:tabLst/>
              <a:defRPr sz="1400">
                <a:solidFill>
                  <a:schemeClr val="accent6"/>
                </a:solidFill>
              </a:defRPr>
            </a:lvl1pPr>
            <a:lvl2pPr marL="457200" indent="0">
              <a:buNone/>
              <a:defRPr/>
            </a:lvl2pPr>
          </a:lstStyle>
          <a:p>
            <a:r>
              <a:rPr lang="nb-NO"/>
              <a:t>Klikk ikonet for å legge til et diagram</a:t>
            </a:r>
          </a:p>
        </p:txBody>
      </p:sp>
      <p:sp>
        <p:nvSpPr>
          <p:cNvPr id="4" name="Plassholder for tekst 21">
            <a:extLst>
              <a:ext uri="{FF2B5EF4-FFF2-40B4-BE49-F238E27FC236}">
                <a16:creationId xmlns:a16="http://schemas.microsoft.com/office/drawing/2014/main" id="{2F3DA323-05D1-6A92-989C-30A0BE4CB076}"/>
              </a:ext>
            </a:extLst>
          </p:cNvPr>
          <p:cNvSpPr>
            <a:spLocks noGrp="1"/>
          </p:cNvSpPr>
          <p:nvPr>
            <p:ph type="body" sz="quarter" idx="12" hasCustomPrompt="1"/>
          </p:nvPr>
        </p:nvSpPr>
        <p:spPr>
          <a:xfrm>
            <a:off x="4855463" y="6101395"/>
            <a:ext cx="6533261" cy="646236"/>
          </a:xfrm>
          <a:prstGeom prst="rect">
            <a:avLst/>
          </a:prstGeom>
        </p:spPr>
        <p:txBody>
          <a:bodyPr anchor="ctr">
            <a:normAutofit/>
          </a:bodyPr>
          <a:lstStyle>
            <a:lvl1pPr marL="0" indent="0">
              <a:buNone/>
              <a:defRPr sz="1600">
                <a:solidFill>
                  <a:schemeClr val="accent6"/>
                </a:solidFill>
                <a:latin typeface="+mn-lt"/>
              </a:defRPr>
            </a:lvl1pPr>
          </a:lstStyle>
          <a:p>
            <a:pPr lvl="0"/>
            <a:r>
              <a:rPr lang="nb-NO"/>
              <a:t>Skriv inn spørsmålet, N og eventuelt filter </a:t>
            </a:r>
          </a:p>
        </p:txBody>
      </p:sp>
    </p:spTree>
    <p:extLst>
      <p:ext uri="{BB962C8B-B14F-4D97-AF65-F5344CB8AC3E}">
        <p14:creationId xmlns:p14="http://schemas.microsoft.com/office/powerpoint/2010/main" val="3496292900"/>
      </p:ext>
    </p:extLst>
  </p:cSld>
  <p:clrMapOvr>
    <a:masterClrMapping/>
  </p:clrMapOvr>
  <p:transition>
    <p:fade/>
  </p:transition>
  <p:extLst>
    <p:ext uri="{DCECCB84-F9BA-43D5-87BE-67443E8EF086}">
      <p15:sldGuideLst xmlns:p15="http://schemas.microsoft.com/office/powerpoint/2012/main">
        <p15:guide id="4" pos="2570">
          <p15:clr>
            <a:srgbClr val="FBAE40"/>
          </p15:clr>
        </p15:guide>
        <p15:guide id="5" pos="3046" userDrawn="1">
          <p15:clr>
            <a:srgbClr val="FBAE40"/>
          </p15:clr>
        </p15:guide>
        <p15:guide id="6" orient="horz" pos="52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kst og graf_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B93B5E2-A061-91B7-E08A-E2ADE34C593F}"/>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iagram 4"/>
          <p:cNvSpPr>
            <a:spLocks noGrp="1"/>
          </p:cNvSpPr>
          <p:nvPr>
            <p:ph type="chart" sz="quarter" idx="11"/>
          </p:nvPr>
        </p:nvSpPr>
        <p:spPr>
          <a:xfrm>
            <a:off x="839788" y="1557338"/>
            <a:ext cx="10548937" cy="4353680"/>
          </a:xfrm>
          <a:prstGeom prst="rect">
            <a:avLst/>
          </a:prstGeom>
        </p:spPr>
        <p:txBody>
          <a:bodyPr>
            <a:normAutofit/>
          </a:bodyPr>
          <a:lstStyle>
            <a:lvl1pPr marL="11113" indent="0">
              <a:buFontTx/>
              <a:buNone/>
              <a:tabLst/>
              <a:defRPr sz="1400">
                <a:solidFill>
                  <a:schemeClr val="accent6"/>
                </a:solidFill>
              </a:defRPr>
            </a:lvl1pPr>
            <a:lvl2pPr marL="457200" indent="0">
              <a:buNone/>
              <a:defRPr/>
            </a:lvl2pPr>
          </a:lstStyle>
          <a:p>
            <a:r>
              <a:rPr lang="nb-NO"/>
              <a:t>Klikk ikonet for å legge til et diagram</a:t>
            </a:r>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839789" y="6101395"/>
            <a:ext cx="10548936" cy="646236"/>
          </a:xfrm>
          <a:prstGeom prst="rect">
            <a:avLst/>
          </a:prstGeom>
        </p:spPr>
        <p:txBody>
          <a:bodyPr anchor="ctr">
            <a:normAutofit/>
          </a:bodyPr>
          <a:lstStyle>
            <a:lvl1pPr marL="0" indent="0" algn="ctr">
              <a:buNone/>
              <a:defRPr sz="1600">
                <a:solidFill>
                  <a:schemeClr val="accent6"/>
                </a:solidFill>
                <a:latin typeface="+mn-lt"/>
              </a:defRPr>
            </a:lvl1pPr>
          </a:lstStyle>
          <a:p>
            <a:pPr lvl="0"/>
            <a:r>
              <a:rPr lang="nb-NO"/>
              <a:t>Skriv inn spørsmålet, N og eventuelt filter </a:t>
            </a:r>
          </a:p>
        </p:txBody>
      </p:sp>
      <p:sp>
        <p:nvSpPr>
          <p:cNvPr id="9" name="Plassholder for tekst 5">
            <a:extLst>
              <a:ext uri="{FF2B5EF4-FFF2-40B4-BE49-F238E27FC236}">
                <a16:creationId xmlns:a16="http://schemas.microsoft.com/office/drawing/2014/main" id="{BBD01EDA-034B-0C42-C471-3338191F9C85}"/>
              </a:ext>
            </a:extLst>
          </p:cNvPr>
          <p:cNvSpPr>
            <a:spLocks noGrp="1"/>
          </p:cNvSpPr>
          <p:nvPr>
            <p:ph type="body" sz="quarter" idx="15" hasCustomPrompt="1"/>
          </p:nvPr>
        </p:nvSpPr>
        <p:spPr>
          <a:xfrm>
            <a:off x="839788" y="406400"/>
            <a:ext cx="10548937" cy="790575"/>
          </a:xfrm>
          <a:prstGeom prst="rect">
            <a:avLst/>
          </a:prstGeom>
        </p:spPr>
        <p:txBody>
          <a:bodyPr anchor="ctr"/>
          <a:lstStyle>
            <a:lvl1pPr marL="0" indent="0" algn="ctr">
              <a:buNone/>
              <a:defRPr sz="2800" b="1">
                <a:solidFill>
                  <a:schemeClr val="accent6"/>
                </a:solidFill>
                <a:latin typeface="Century Gothic" panose="020B0502020202020204" pitchFamily="34" charset="0"/>
              </a:defRPr>
            </a:lvl1pPr>
          </a:lstStyle>
          <a:p>
            <a:pPr lvl="0"/>
            <a:r>
              <a:rPr lang="nb-NO"/>
              <a:t>Skriv inn</a:t>
            </a:r>
          </a:p>
        </p:txBody>
      </p:sp>
      <p:pic>
        <p:nvPicPr>
          <p:cNvPr id="2" name="Bilde 1">
            <a:extLst>
              <a:ext uri="{FF2B5EF4-FFF2-40B4-BE49-F238E27FC236}">
                <a16:creationId xmlns:a16="http://schemas.microsoft.com/office/drawing/2014/main" id="{001B7256-A99B-AC6F-706F-A07E2C579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1790406933"/>
      </p:ext>
    </p:extLst>
  </p:cSld>
  <p:clrMapOvr>
    <a:masterClrMapping/>
  </p:clrMapOvr>
  <p:transition>
    <p:fade/>
  </p:transition>
  <p:extLst>
    <p:ext uri="{DCECCB84-F9BA-43D5-87BE-67443E8EF086}">
      <p15:sldGuideLst xmlns:p15="http://schemas.microsoft.com/office/powerpoint/2012/main">
        <p15:guide id="4" pos="2570">
          <p15:clr>
            <a:srgbClr val="FBAE40"/>
          </p15:clr>
        </p15:guide>
        <p15:guide id="5" pos="3046">
          <p15:clr>
            <a:srgbClr val="FBAE40"/>
          </p15:clr>
        </p15:guide>
        <p15:guide id="6" orient="horz" pos="527">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kst og graf_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B93B5E2-A061-91B7-E08A-E2ADE34C593F}"/>
              </a:ext>
            </a:extLst>
          </p:cNvPr>
          <p:cNvSpPr/>
          <p:nvPr userDrawn="1"/>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839789" y="6101395"/>
            <a:ext cx="10548936" cy="646236"/>
          </a:xfrm>
          <a:prstGeom prst="rect">
            <a:avLst/>
          </a:prstGeom>
        </p:spPr>
        <p:txBody>
          <a:bodyPr anchor="ctr">
            <a:normAutofit/>
          </a:bodyPr>
          <a:lstStyle>
            <a:lvl1pPr marL="0" indent="0" algn="ctr">
              <a:buNone/>
              <a:defRPr sz="1600">
                <a:solidFill>
                  <a:schemeClr val="accent6"/>
                </a:solidFill>
                <a:latin typeface="+mn-lt"/>
              </a:defRPr>
            </a:lvl1pPr>
          </a:lstStyle>
          <a:p>
            <a:pPr lvl="0"/>
            <a:r>
              <a:rPr lang="nb-NO"/>
              <a:t>Skriv inn spørsmålet, N og eventuelt filter </a:t>
            </a:r>
          </a:p>
        </p:txBody>
      </p:sp>
      <p:sp>
        <p:nvSpPr>
          <p:cNvPr id="9" name="Plassholder for tekst 5">
            <a:extLst>
              <a:ext uri="{FF2B5EF4-FFF2-40B4-BE49-F238E27FC236}">
                <a16:creationId xmlns:a16="http://schemas.microsoft.com/office/drawing/2014/main" id="{BBD01EDA-034B-0C42-C471-3338191F9C85}"/>
              </a:ext>
            </a:extLst>
          </p:cNvPr>
          <p:cNvSpPr>
            <a:spLocks noGrp="1"/>
          </p:cNvSpPr>
          <p:nvPr>
            <p:ph type="body" sz="quarter" idx="15" hasCustomPrompt="1"/>
          </p:nvPr>
        </p:nvSpPr>
        <p:spPr>
          <a:xfrm>
            <a:off x="839788" y="406400"/>
            <a:ext cx="10548937" cy="790575"/>
          </a:xfrm>
          <a:prstGeom prst="rect">
            <a:avLst/>
          </a:prstGeom>
        </p:spPr>
        <p:txBody>
          <a:bodyPr anchor="ctr"/>
          <a:lstStyle>
            <a:lvl1pPr marL="0" indent="0" algn="ctr">
              <a:buNone/>
              <a:defRPr sz="2800" b="1">
                <a:solidFill>
                  <a:schemeClr val="accent6"/>
                </a:solidFill>
                <a:latin typeface="Century Gothic" panose="020B0502020202020204" pitchFamily="34" charset="0"/>
              </a:defRPr>
            </a:lvl1pPr>
          </a:lstStyle>
          <a:p>
            <a:pPr lvl="0"/>
            <a:r>
              <a:rPr lang="nb-NO"/>
              <a:t>Skriv inn</a:t>
            </a:r>
          </a:p>
        </p:txBody>
      </p:sp>
      <p:pic>
        <p:nvPicPr>
          <p:cNvPr id="2" name="Bilde 1">
            <a:extLst>
              <a:ext uri="{FF2B5EF4-FFF2-40B4-BE49-F238E27FC236}">
                <a16:creationId xmlns:a16="http://schemas.microsoft.com/office/drawing/2014/main" id="{001B7256-A99B-AC6F-706F-A07E2C579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3" name="Plassholder for diagram 4">
            <a:extLst>
              <a:ext uri="{FF2B5EF4-FFF2-40B4-BE49-F238E27FC236}">
                <a16:creationId xmlns:a16="http://schemas.microsoft.com/office/drawing/2014/main" id="{D06E5998-FEB2-9F87-7AB2-645433B71F85}"/>
              </a:ext>
            </a:extLst>
          </p:cNvPr>
          <p:cNvSpPr>
            <a:spLocks noGrp="1"/>
          </p:cNvSpPr>
          <p:nvPr>
            <p:ph type="chart" sz="quarter" idx="11"/>
          </p:nvPr>
        </p:nvSpPr>
        <p:spPr>
          <a:xfrm>
            <a:off x="839788" y="1557338"/>
            <a:ext cx="10548937" cy="4353680"/>
          </a:xfrm>
          <a:prstGeom prst="rect">
            <a:avLst/>
          </a:prstGeom>
        </p:spPr>
        <p:txBody>
          <a:bodyPr>
            <a:normAutofit/>
          </a:bodyPr>
          <a:lstStyle>
            <a:lvl1pPr marL="11113" indent="0">
              <a:buFontTx/>
              <a:buNone/>
              <a:tabLst/>
              <a:defRPr sz="1400">
                <a:solidFill>
                  <a:schemeClr val="accent6"/>
                </a:solidFill>
              </a:defRPr>
            </a:lvl1pPr>
            <a:lvl2pPr marL="457200" indent="0">
              <a:buNone/>
              <a:defRPr/>
            </a:lvl2pPr>
          </a:lstStyle>
          <a:p>
            <a:r>
              <a:rPr lang="nb-NO"/>
              <a:t>Klikk ikonet for å legge til et diagram</a:t>
            </a:r>
          </a:p>
        </p:txBody>
      </p:sp>
    </p:spTree>
    <p:extLst>
      <p:ext uri="{BB962C8B-B14F-4D97-AF65-F5344CB8AC3E}">
        <p14:creationId xmlns:p14="http://schemas.microsoft.com/office/powerpoint/2010/main" val="1350438383"/>
      </p:ext>
    </p:extLst>
  </p:cSld>
  <p:clrMapOvr>
    <a:masterClrMapping/>
  </p:clrMapOvr>
  <p:transition>
    <p:fade/>
  </p:transition>
  <p:extLst>
    <p:ext uri="{DCECCB84-F9BA-43D5-87BE-67443E8EF086}">
      <p15:sldGuideLst xmlns:p15="http://schemas.microsoft.com/office/powerpoint/2012/main">
        <p15:guide id="4" pos="2570">
          <p15:clr>
            <a:srgbClr val="FBAE40"/>
          </p15:clr>
        </p15:guide>
        <p15:guide id="5" pos="3046">
          <p15:clr>
            <a:srgbClr val="FBAE40"/>
          </p15:clr>
        </p15:guide>
        <p15:guide id="6" orient="horz" pos="52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kst og graf_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B93B5E2-A061-91B7-E08A-E2ADE34C593F}"/>
              </a:ext>
            </a:extLst>
          </p:cNvPr>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Plassholder for tekst 21">
            <a:extLst>
              <a:ext uri="{FF2B5EF4-FFF2-40B4-BE49-F238E27FC236}">
                <a16:creationId xmlns:a16="http://schemas.microsoft.com/office/drawing/2014/main" id="{F30642B5-C0AE-4240-B764-C9161BE6BDF0}"/>
              </a:ext>
            </a:extLst>
          </p:cNvPr>
          <p:cNvSpPr>
            <a:spLocks noGrp="1"/>
          </p:cNvSpPr>
          <p:nvPr userDrawn="1">
            <p:ph type="body" sz="quarter" idx="12" hasCustomPrompt="1"/>
          </p:nvPr>
        </p:nvSpPr>
        <p:spPr>
          <a:xfrm>
            <a:off x="839789" y="6101395"/>
            <a:ext cx="10548936" cy="646236"/>
          </a:xfrm>
          <a:prstGeom prst="rect">
            <a:avLst/>
          </a:prstGeom>
        </p:spPr>
        <p:txBody>
          <a:bodyPr anchor="ctr">
            <a:normAutofit/>
          </a:bodyPr>
          <a:lstStyle>
            <a:lvl1pPr marL="0" indent="0" algn="ctr">
              <a:buNone/>
              <a:defRPr sz="1600">
                <a:solidFill>
                  <a:schemeClr val="accent6"/>
                </a:solidFill>
                <a:latin typeface="+mn-lt"/>
              </a:defRPr>
            </a:lvl1pPr>
          </a:lstStyle>
          <a:p>
            <a:pPr lvl="0"/>
            <a:r>
              <a:rPr lang="nb-NO"/>
              <a:t>Skriv inn spørsmålet, N og eventuelt filter </a:t>
            </a:r>
          </a:p>
        </p:txBody>
      </p:sp>
      <p:sp>
        <p:nvSpPr>
          <p:cNvPr id="9" name="Plassholder for tekst 5">
            <a:extLst>
              <a:ext uri="{FF2B5EF4-FFF2-40B4-BE49-F238E27FC236}">
                <a16:creationId xmlns:a16="http://schemas.microsoft.com/office/drawing/2014/main" id="{BBD01EDA-034B-0C42-C471-3338191F9C85}"/>
              </a:ext>
            </a:extLst>
          </p:cNvPr>
          <p:cNvSpPr>
            <a:spLocks noGrp="1"/>
          </p:cNvSpPr>
          <p:nvPr>
            <p:ph type="body" sz="quarter" idx="15" hasCustomPrompt="1"/>
          </p:nvPr>
        </p:nvSpPr>
        <p:spPr>
          <a:xfrm>
            <a:off x="839788" y="406400"/>
            <a:ext cx="10548937" cy="790575"/>
          </a:xfrm>
          <a:prstGeom prst="rect">
            <a:avLst/>
          </a:prstGeom>
        </p:spPr>
        <p:txBody>
          <a:bodyPr anchor="ctr"/>
          <a:lstStyle>
            <a:lvl1pPr marL="0" indent="0" algn="ctr">
              <a:buNone/>
              <a:defRPr sz="2800" b="1">
                <a:solidFill>
                  <a:schemeClr val="accent6"/>
                </a:solidFill>
                <a:latin typeface="Century Gothic" panose="020B0502020202020204" pitchFamily="34" charset="0"/>
              </a:defRPr>
            </a:lvl1pPr>
          </a:lstStyle>
          <a:p>
            <a:pPr lvl="0"/>
            <a:r>
              <a:rPr lang="nb-NO"/>
              <a:t>Skriv inn</a:t>
            </a:r>
          </a:p>
        </p:txBody>
      </p:sp>
      <p:pic>
        <p:nvPicPr>
          <p:cNvPr id="2" name="Bilde 1">
            <a:extLst>
              <a:ext uri="{FF2B5EF4-FFF2-40B4-BE49-F238E27FC236}">
                <a16:creationId xmlns:a16="http://schemas.microsoft.com/office/drawing/2014/main" id="{001B7256-A99B-AC6F-706F-A07E2C579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3" name="Plassholder for diagram 4">
            <a:extLst>
              <a:ext uri="{FF2B5EF4-FFF2-40B4-BE49-F238E27FC236}">
                <a16:creationId xmlns:a16="http://schemas.microsoft.com/office/drawing/2014/main" id="{F76DD019-0F0C-9A2D-149D-D4100FC6D801}"/>
              </a:ext>
            </a:extLst>
          </p:cNvPr>
          <p:cNvSpPr>
            <a:spLocks noGrp="1"/>
          </p:cNvSpPr>
          <p:nvPr>
            <p:ph type="chart" sz="quarter" idx="11"/>
          </p:nvPr>
        </p:nvSpPr>
        <p:spPr>
          <a:xfrm>
            <a:off x="839788" y="1557338"/>
            <a:ext cx="10548937" cy="4353680"/>
          </a:xfrm>
          <a:prstGeom prst="rect">
            <a:avLst/>
          </a:prstGeom>
        </p:spPr>
        <p:txBody>
          <a:bodyPr>
            <a:normAutofit/>
          </a:bodyPr>
          <a:lstStyle>
            <a:lvl1pPr marL="11113" indent="0">
              <a:buFontTx/>
              <a:buNone/>
              <a:tabLst/>
              <a:defRPr sz="1400">
                <a:solidFill>
                  <a:schemeClr val="accent6"/>
                </a:solidFill>
              </a:defRPr>
            </a:lvl1pPr>
            <a:lvl2pPr marL="457200" indent="0">
              <a:buNone/>
              <a:defRPr/>
            </a:lvl2pPr>
          </a:lstStyle>
          <a:p>
            <a:r>
              <a:rPr lang="nb-NO"/>
              <a:t>Klikk ikonet for å legge til et diagram</a:t>
            </a:r>
          </a:p>
        </p:txBody>
      </p:sp>
    </p:spTree>
    <p:extLst>
      <p:ext uri="{BB962C8B-B14F-4D97-AF65-F5344CB8AC3E}">
        <p14:creationId xmlns:p14="http://schemas.microsoft.com/office/powerpoint/2010/main" val="4042266737"/>
      </p:ext>
    </p:extLst>
  </p:cSld>
  <p:clrMapOvr>
    <a:masterClrMapping/>
  </p:clrMapOvr>
  <p:transition>
    <p:fade/>
  </p:transition>
  <p:extLst>
    <p:ext uri="{DCECCB84-F9BA-43D5-87BE-67443E8EF086}">
      <p15:sldGuideLst xmlns:p15="http://schemas.microsoft.com/office/powerpoint/2012/main">
        <p15:guide id="4" pos="2570">
          <p15:clr>
            <a:srgbClr val="FBAE40"/>
          </p15:clr>
        </p15:guide>
        <p15:guide id="5" pos="3046">
          <p15:clr>
            <a:srgbClr val="FBAE40"/>
          </p15:clr>
        </p15:guide>
        <p15:guide id="6" orient="horz" pos="52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qua_plain_tekst">
    <p:bg>
      <p:bgPr>
        <a:solidFill>
          <a:schemeClr val="accent1"/>
        </a:solidFill>
        <a:effectLst/>
      </p:bgPr>
    </p:bg>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06062864-6ED9-EE4A-8FD2-6AB2D8D1A0BC}"/>
              </a:ext>
            </a:extLst>
          </p:cNvPr>
          <p:cNvSpPr>
            <a:spLocks noGrp="1"/>
          </p:cNvSpPr>
          <p:nvPr>
            <p:ph type="body" sz="quarter" idx="10" hasCustomPrompt="1"/>
          </p:nvPr>
        </p:nvSpPr>
        <p:spPr>
          <a:xfrm>
            <a:off x="839788" y="2771775"/>
            <a:ext cx="10548937" cy="1195388"/>
          </a:xfrm>
          <a:prstGeom prst="rect">
            <a:avLst/>
          </a:prstGeom>
        </p:spPr>
        <p:txBody>
          <a:bodyPr anchor="b"/>
          <a:lstStyle>
            <a:lvl1pPr marL="0" indent="0" algn="ctr">
              <a:buNone/>
              <a:defRPr sz="5400" b="1">
                <a:latin typeface="Century Gothic" panose="020B0502020202020204" pitchFamily="34" charset="0"/>
              </a:defRPr>
            </a:lvl1pPr>
          </a:lstStyle>
          <a:p>
            <a:pPr lvl="0"/>
            <a:r>
              <a:rPr lang="nb-NO"/>
              <a:t>KLIKK OG SKRIV INN DIN TEKST</a:t>
            </a:r>
          </a:p>
        </p:txBody>
      </p:sp>
    </p:spTree>
    <p:extLst>
      <p:ext uri="{BB962C8B-B14F-4D97-AF65-F5344CB8AC3E}">
        <p14:creationId xmlns:p14="http://schemas.microsoft.com/office/powerpoint/2010/main" val="293039677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å_plain_tekst">
    <p:bg>
      <p:bgPr>
        <a:solidFill>
          <a:schemeClr val="accent2"/>
        </a:solidFill>
        <a:effectLst/>
      </p:bgPr>
    </p:bg>
    <p:spTree>
      <p:nvGrpSpPr>
        <p:cNvPr id="1" name=""/>
        <p:cNvGrpSpPr/>
        <p:nvPr/>
      </p:nvGrpSpPr>
      <p:grpSpPr>
        <a:xfrm>
          <a:off x="0" y="0"/>
          <a:ext cx="0" cy="0"/>
          <a:chOff x="0" y="0"/>
          <a:chExt cx="0" cy="0"/>
        </a:xfrm>
      </p:grpSpPr>
      <p:sp>
        <p:nvSpPr>
          <p:cNvPr id="2" name="Plassholder for tekst 3">
            <a:extLst>
              <a:ext uri="{FF2B5EF4-FFF2-40B4-BE49-F238E27FC236}">
                <a16:creationId xmlns:a16="http://schemas.microsoft.com/office/drawing/2014/main" id="{66702FB1-0EF0-5E40-BCBB-C1C42E008AE7}"/>
              </a:ext>
            </a:extLst>
          </p:cNvPr>
          <p:cNvSpPr>
            <a:spLocks noGrp="1"/>
          </p:cNvSpPr>
          <p:nvPr>
            <p:ph type="body" sz="quarter" idx="10" hasCustomPrompt="1"/>
          </p:nvPr>
        </p:nvSpPr>
        <p:spPr>
          <a:xfrm>
            <a:off x="839788" y="2771775"/>
            <a:ext cx="10548937" cy="1195388"/>
          </a:xfrm>
          <a:prstGeom prst="rect">
            <a:avLst/>
          </a:prstGeom>
        </p:spPr>
        <p:txBody>
          <a:bodyPr anchor="b"/>
          <a:lstStyle>
            <a:lvl1pPr marL="0" indent="0" algn="ctr">
              <a:buNone/>
              <a:defRPr sz="5400" b="1">
                <a:solidFill>
                  <a:schemeClr val="accent2">
                    <a:lumMod val="20000"/>
                    <a:lumOff val="80000"/>
                  </a:schemeClr>
                </a:solidFill>
                <a:latin typeface="Century Gothic" panose="020B0502020202020204" pitchFamily="34" charset="0"/>
              </a:defRPr>
            </a:lvl1pPr>
          </a:lstStyle>
          <a:p>
            <a:pPr lvl="0"/>
            <a:r>
              <a:rPr lang="nb-NO"/>
              <a:t>HVA HAR DU LYST TIL Å SKRIVE?</a:t>
            </a:r>
          </a:p>
        </p:txBody>
      </p:sp>
    </p:spTree>
    <p:extLst>
      <p:ext uri="{BB962C8B-B14F-4D97-AF65-F5344CB8AC3E}">
        <p14:creationId xmlns:p14="http://schemas.microsoft.com/office/powerpoint/2010/main" val="306857243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ransje_plain_tekst">
    <p:bg>
      <p:bgPr>
        <a:solidFill>
          <a:schemeClr val="tx2"/>
        </a:solidFill>
        <a:effectLst/>
      </p:bgPr>
    </p:bg>
    <p:spTree>
      <p:nvGrpSpPr>
        <p:cNvPr id="1" name=""/>
        <p:cNvGrpSpPr/>
        <p:nvPr/>
      </p:nvGrpSpPr>
      <p:grpSpPr>
        <a:xfrm>
          <a:off x="0" y="0"/>
          <a:ext cx="0" cy="0"/>
          <a:chOff x="0" y="0"/>
          <a:chExt cx="0" cy="0"/>
        </a:xfrm>
      </p:grpSpPr>
      <p:sp>
        <p:nvSpPr>
          <p:cNvPr id="2" name="Plassholder for tekst 3">
            <a:extLst>
              <a:ext uri="{FF2B5EF4-FFF2-40B4-BE49-F238E27FC236}">
                <a16:creationId xmlns:a16="http://schemas.microsoft.com/office/drawing/2014/main" id="{42C5537B-589A-9041-B444-479305C35629}"/>
              </a:ext>
            </a:extLst>
          </p:cNvPr>
          <p:cNvSpPr>
            <a:spLocks noGrp="1"/>
          </p:cNvSpPr>
          <p:nvPr>
            <p:ph type="body" sz="quarter" idx="10" hasCustomPrompt="1"/>
          </p:nvPr>
        </p:nvSpPr>
        <p:spPr>
          <a:xfrm>
            <a:off x="839788" y="2771775"/>
            <a:ext cx="10548937" cy="1195388"/>
          </a:xfrm>
          <a:prstGeom prst="rect">
            <a:avLst/>
          </a:prstGeom>
        </p:spPr>
        <p:txBody>
          <a:bodyPr anchor="b"/>
          <a:lstStyle>
            <a:lvl1pPr marL="0" indent="0" algn="ctr">
              <a:buNone/>
              <a:defRPr sz="5400" b="1">
                <a:solidFill>
                  <a:schemeClr val="accent3"/>
                </a:solidFill>
                <a:latin typeface="Century Gothic" panose="020B0502020202020204" pitchFamily="34" charset="0"/>
              </a:defRPr>
            </a:lvl1pPr>
          </a:lstStyle>
          <a:p>
            <a:pPr lvl="0"/>
            <a:r>
              <a:rPr lang="nb-NO"/>
              <a:t>KLIKK OG SKRIV!</a:t>
            </a:r>
          </a:p>
        </p:txBody>
      </p:sp>
    </p:spTree>
    <p:extLst>
      <p:ext uri="{BB962C8B-B14F-4D97-AF65-F5344CB8AC3E}">
        <p14:creationId xmlns:p14="http://schemas.microsoft.com/office/powerpoint/2010/main" val="360119545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ød_plain_tekst">
    <p:bg>
      <p:bgPr>
        <a:solidFill>
          <a:schemeClr val="accent5"/>
        </a:solidFill>
        <a:effectLst/>
      </p:bgPr>
    </p:bg>
    <p:spTree>
      <p:nvGrpSpPr>
        <p:cNvPr id="1" name=""/>
        <p:cNvGrpSpPr/>
        <p:nvPr/>
      </p:nvGrpSpPr>
      <p:grpSpPr>
        <a:xfrm>
          <a:off x="0" y="0"/>
          <a:ext cx="0" cy="0"/>
          <a:chOff x="0" y="0"/>
          <a:chExt cx="0" cy="0"/>
        </a:xfrm>
      </p:grpSpPr>
      <p:sp>
        <p:nvSpPr>
          <p:cNvPr id="2" name="Plassholder for tekst 3">
            <a:extLst>
              <a:ext uri="{FF2B5EF4-FFF2-40B4-BE49-F238E27FC236}">
                <a16:creationId xmlns:a16="http://schemas.microsoft.com/office/drawing/2014/main" id="{754DCC17-403F-9149-9ACF-8557AAF6362E}"/>
              </a:ext>
            </a:extLst>
          </p:cNvPr>
          <p:cNvSpPr>
            <a:spLocks noGrp="1"/>
          </p:cNvSpPr>
          <p:nvPr>
            <p:ph type="body" sz="quarter" idx="10" hasCustomPrompt="1"/>
          </p:nvPr>
        </p:nvSpPr>
        <p:spPr>
          <a:xfrm>
            <a:off x="839788" y="2771775"/>
            <a:ext cx="10548937" cy="1195388"/>
          </a:xfrm>
          <a:prstGeom prst="rect">
            <a:avLst/>
          </a:prstGeom>
        </p:spPr>
        <p:txBody>
          <a:bodyPr anchor="b"/>
          <a:lstStyle>
            <a:lvl1pPr marL="0" indent="0" algn="ctr">
              <a:buNone/>
              <a:defRPr sz="5400" b="1">
                <a:solidFill>
                  <a:schemeClr val="accent3"/>
                </a:solidFill>
                <a:latin typeface="Century Gothic" panose="020B0502020202020204" pitchFamily="34" charset="0"/>
              </a:defRPr>
            </a:lvl1pPr>
          </a:lstStyle>
          <a:p>
            <a:pPr lvl="0"/>
            <a:r>
              <a:rPr lang="nb-NO"/>
              <a:t>KLIKK OG SKRIV INN DIN TEKST</a:t>
            </a:r>
          </a:p>
        </p:txBody>
      </p:sp>
    </p:spTree>
    <p:extLst>
      <p:ext uri="{BB962C8B-B14F-4D97-AF65-F5344CB8AC3E}">
        <p14:creationId xmlns:p14="http://schemas.microsoft.com/office/powerpoint/2010/main" val="860001929"/>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å_plain_tekst">
    <p:bg>
      <p:bgPr>
        <a:solidFill>
          <a:schemeClr val="accent6"/>
        </a:solidFill>
        <a:effectLst/>
      </p:bgPr>
    </p:bg>
    <p:spTree>
      <p:nvGrpSpPr>
        <p:cNvPr id="1" name=""/>
        <p:cNvGrpSpPr/>
        <p:nvPr/>
      </p:nvGrpSpPr>
      <p:grpSpPr>
        <a:xfrm>
          <a:off x="0" y="0"/>
          <a:ext cx="0" cy="0"/>
          <a:chOff x="0" y="0"/>
          <a:chExt cx="0" cy="0"/>
        </a:xfrm>
      </p:grpSpPr>
      <p:sp>
        <p:nvSpPr>
          <p:cNvPr id="2" name="Plassholder for tekst 3">
            <a:extLst>
              <a:ext uri="{FF2B5EF4-FFF2-40B4-BE49-F238E27FC236}">
                <a16:creationId xmlns:a16="http://schemas.microsoft.com/office/drawing/2014/main" id="{81D8AAFB-D77D-314B-B39E-C432A74D8E37}"/>
              </a:ext>
            </a:extLst>
          </p:cNvPr>
          <p:cNvSpPr>
            <a:spLocks noGrp="1"/>
          </p:cNvSpPr>
          <p:nvPr>
            <p:ph type="body" sz="quarter" idx="10" hasCustomPrompt="1"/>
          </p:nvPr>
        </p:nvSpPr>
        <p:spPr>
          <a:xfrm>
            <a:off x="839788" y="2771775"/>
            <a:ext cx="10548937" cy="1195388"/>
          </a:xfrm>
          <a:prstGeom prst="rect">
            <a:avLst/>
          </a:prstGeom>
        </p:spPr>
        <p:txBody>
          <a:bodyPr anchor="b"/>
          <a:lstStyle>
            <a:lvl1pPr marL="0" indent="0" algn="ctr">
              <a:buNone/>
              <a:defRPr sz="5400" b="1">
                <a:solidFill>
                  <a:schemeClr val="accent1">
                    <a:lumMod val="40000"/>
                    <a:lumOff val="60000"/>
                  </a:schemeClr>
                </a:solidFill>
                <a:latin typeface="Century Gothic" panose="020B0502020202020204" pitchFamily="34" charset="0"/>
              </a:defRPr>
            </a:lvl1pPr>
          </a:lstStyle>
          <a:p>
            <a:pPr lvl="0"/>
            <a:r>
              <a:rPr lang="nb-NO"/>
              <a:t>HVA VIL DU SKRIVE?</a:t>
            </a:r>
          </a:p>
        </p:txBody>
      </p:sp>
    </p:spTree>
    <p:extLst>
      <p:ext uri="{BB962C8B-B14F-4D97-AF65-F5344CB8AC3E}">
        <p14:creationId xmlns:p14="http://schemas.microsoft.com/office/powerpoint/2010/main" val="55048846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re innsikter vertikal grønn">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1A33F82-8646-6845-9822-41BF742525D8}"/>
              </a:ext>
            </a:extLst>
          </p:cNvPr>
          <p:cNvSpPr/>
          <p:nvPr userDrawn="1"/>
        </p:nvSpPr>
        <p:spPr>
          <a:xfrm>
            <a:off x="0" y="0"/>
            <a:ext cx="40798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1">
            <a:extLst>
              <a:ext uri="{FF2B5EF4-FFF2-40B4-BE49-F238E27FC236}">
                <a16:creationId xmlns:a16="http://schemas.microsoft.com/office/drawing/2014/main" id="{748B0DA0-505C-FE4D-90D6-056F6297504F}"/>
              </a:ext>
            </a:extLst>
          </p:cNvPr>
          <p:cNvSpPr txBox="1">
            <a:spLocks/>
          </p:cNvSpPr>
          <p:nvPr userDrawn="1"/>
        </p:nvSpPr>
        <p:spPr>
          <a:xfrm>
            <a:off x="839788" y="1852986"/>
            <a:ext cx="2455503" cy="3212411"/>
          </a:xfrm>
          <a:prstGeom prst="rect">
            <a:avLst/>
          </a:prstGeom>
        </p:spPr>
        <p:txBody>
          <a:bodyPr>
            <a:noAutofit/>
          </a:bodyPr>
          <a:lstStyle>
            <a:lvl1pPr algn="l" defTabSz="914400" rtl="0" eaLnBrk="1" latinLnBrk="0" hangingPunct="1">
              <a:lnSpc>
                <a:spcPct val="90000"/>
              </a:lnSpc>
              <a:spcBef>
                <a:spcPct val="0"/>
              </a:spcBef>
              <a:buNone/>
              <a:defRPr sz="2800" b="1" kern="1200">
                <a:solidFill>
                  <a:schemeClr val="accent1"/>
                </a:solidFill>
                <a:latin typeface="Century Gothic" charset="0"/>
                <a:ea typeface="Century Gothic" charset="0"/>
                <a:cs typeface="Century Gothic" charset="0"/>
              </a:defRPr>
            </a:lvl1pPr>
          </a:lstStyle>
          <a:p>
            <a:pPr algn="ctr"/>
            <a:r>
              <a:rPr lang="nb-NO" sz="11500">
                <a:solidFill>
                  <a:schemeClr val="accent2">
                    <a:lumMod val="20000"/>
                    <a:lumOff val="80000"/>
                  </a:schemeClr>
                </a:solidFill>
              </a:rPr>
              <a:t>TRE</a:t>
            </a:r>
            <a:r>
              <a:rPr lang="nb-NO" sz="8800">
                <a:solidFill>
                  <a:schemeClr val="bg1"/>
                </a:solidFill>
              </a:rPr>
              <a:t> </a:t>
            </a:r>
            <a:r>
              <a:rPr lang="nb-NO" sz="3600">
                <a:solidFill>
                  <a:schemeClr val="bg1"/>
                </a:solidFill>
              </a:rPr>
              <a:t>VIKTIGSTE </a:t>
            </a:r>
            <a:r>
              <a:rPr lang="nb-NO" sz="3600" i="0">
                <a:solidFill>
                  <a:schemeClr val="bg1"/>
                </a:solidFill>
              </a:rPr>
              <a:t>INNSIKTEROG FUNN</a:t>
            </a:r>
          </a:p>
        </p:txBody>
      </p:sp>
      <p:pic>
        <p:nvPicPr>
          <p:cNvPr id="16" name="Bilde 15">
            <a:extLst>
              <a:ext uri="{FF2B5EF4-FFF2-40B4-BE49-F238E27FC236}">
                <a16:creationId xmlns:a16="http://schemas.microsoft.com/office/drawing/2014/main" id="{7DF83085-7DEF-A548-ABFE-360FCC6D4EC8}"/>
              </a:ext>
            </a:extLst>
          </p:cNvPr>
          <p:cNvPicPr>
            <a:picLocks/>
          </p:cNvPicPr>
          <p:nvPr userDrawn="1"/>
        </p:nvPicPr>
        <p:blipFill>
          <a:blip r:embed="rId2"/>
          <a:stretch>
            <a:fillRect/>
          </a:stretch>
        </p:blipFill>
        <p:spPr>
          <a:xfrm>
            <a:off x="1521532" y="459963"/>
            <a:ext cx="1085078" cy="1085078"/>
          </a:xfrm>
          <a:prstGeom prst="rect">
            <a:avLst/>
          </a:prstGeom>
        </p:spPr>
      </p:pic>
      <p:sp>
        <p:nvSpPr>
          <p:cNvPr id="17" name="Ellipse 16">
            <a:extLst>
              <a:ext uri="{FF2B5EF4-FFF2-40B4-BE49-F238E27FC236}">
                <a16:creationId xmlns:a16="http://schemas.microsoft.com/office/drawing/2014/main" id="{A7BB28BA-5646-A64A-95B7-5D6A463BDFDB}"/>
              </a:ext>
            </a:extLst>
          </p:cNvPr>
          <p:cNvSpPr/>
          <p:nvPr userDrawn="1"/>
        </p:nvSpPr>
        <p:spPr>
          <a:xfrm>
            <a:off x="4475163" y="1227715"/>
            <a:ext cx="767866" cy="7678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solidFill>
                  <a:schemeClr val="accent2">
                    <a:lumMod val="20000"/>
                    <a:lumOff val="80000"/>
                  </a:schemeClr>
                </a:solidFill>
                <a:latin typeface="Century Gothic" panose="020B0502020202020204" pitchFamily="34" charset="0"/>
                <a:ea typeface="Arial" charset="0"/>
                <a:cs typeface="Arial" charset="0"/>
              </a:rPr>
              <a:t>1</a:t>
            </a:r>
          </a:p>
        </p:txBody>
      </p:sp>
      <p:sp>
        <p:nvSpPr>
          <p:cNvPr id="18" name="Ellipse 17">
            <a:extLst>
              <a:ext uri="{FF2B5EF4-FFF2-40B4-BE49-F238E27FC236}">
                <a16:creationId xmlns:a16="http://schemas.microsoft.com/office/drawing/2014/main" id="{449963F5-F785-D14B-A804-51F119BED8EA}"/>
              </a:ext>
            </a:extLst>
          </p:cNvPr>
          <p:cNvSpPr/>
          <p:nvPr userDrawn="1"/>
        </p:nvSpPr>
        <p:spPr>
          <a:xfrm>
            <a:off x="4475163" y="3048577"/>
            <a:ext cx="767866" cy="7678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solidFill>
                  <a:schemeClr val="accent2">
                    <a:lumMod val="20000"/>
                    <a:lumOff val="80000"/>
                  </a:schemeClr>
                </a:solidFill>
                <a:latin typeface="Century Gothic" panose="020B0502020202020204" pitchFamily="34" charset="0"/>
                <a:ea typeface="Arial" charset="0"/>
                <a:cs typeface="Arial" charset="0"/>
              </a:rPr>
              <a:t>2</a:t>
            </a:r>
          </a:p>
        </p:txBody>
      </p:sp>
      <p:sp>
        <p:nvSpPr>
          <p:cNvPr id="19" name="Ellipse 18">
            <a:extLst>
              <a:ext uri="{FF2B5EF4-FFF2-40B4-BE49-F238E27FC236}">
                <a16:creationId xmlns:a16="http://schemas.microsoft.com/office/drawing/2014/main" id="{1E531957-7D85-8247-BEE8-78AFA2151DB1}"/>
              </a:ext>
            </a:extLst>
          </p:cNvPr>
          <p:cNvSpPr/>
          <p:nvPr userDrawn="1"/>
        </p:nvSpPr>
        <p:spPr>
          <a:xfrm>
            <a:off x="4475163" y="4869439"/>
            <a:ext cx="767866" cy="7678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3200" b="1">
                <a:solidFill>
                  <a:schemeClr val="accent2">
                    <a:lumMod val="20000"/>
                    <a:lumOff val="80000"/>
                  </a:schemeClr>
                </a:solidFill>
                <a:latin typeface="Century Gothic" panose="020B0502020202020204" pitchFamily="34" charset="0"/>
                <a:ea typeface="Arial" charset="0"/>
                <a:cs typeface="Arial" charset="0"/>
              </a:rPr>
              <a:t>3</a:t>
            </a:r>
          </a:p>
        </p:txBody>
      </p:sp>
      <p:pic>
        <p:nvPicPr>
          <p:cNvPr id="13" name="Bilde 12">
            <a:extLst>
              <a:ext uri="{FF2B5EF4-FFF2-40B4-BE49-F238E27FC236}">
                <a16:creationId xmlns:a16="http://schemas.microsoft.com/office/drawing/2014/main" id="{C41BB7AE-8AA1-154E-AC76-7EB5356B61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
        <p:nvSpPr>
          <p:cNvPr id="12" name="Plassholder for tekst 7">
            <a:extLst>
              <a:ext uri="{FF2B5EF4-FFF2-40B4-BE49-F238E27FC236}">
                <a16:creationId xmlns:a16="http://schemas.microsoft.com/office/drawing/2014/main" id="{0686B3E9-9F87-3E4C-9309-538F51E9BF69}"/>
              </a:ext>
            </a:extLst>
          </p:cNvPr>
          <p:cNvSpPr>
            <a:spLocks noGrp="1"/>
          </p:cNvSpPr>
          <p:nvPr>
            <p:ph type="body" sz="quarter" idx="10" hasCustomPrompt="1"/>
          </p:nvPr>
        </p:nvSpPr>
        <p:spPr>
          <a:xfrm>
            <a:off x="5610225" y="917016"/>
            <a:ext cx="5778500" cy="1389263"/>
          </a:xfrm>
          <a:prstGeom prst="rect">
            <a:avLst/>
          </a:prstGeo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a:t>Skriv inn første hovedfunn</a:t>
            </a:r>
          </a:p>
        </p:txBody>
      </p:sp>
      <p:sp>
        <p:nvSpPr>
          <p:cNvPr id="15" name="Plassholder for tekst 7">
            <a:extLst>
              <a:ext uri="{FF2B5EF4-FFF2-40B4-BE49-F238E27FC236}">
                <a16:creationId xmlns:a16="http://schemas.microsoft.com/office/drawing/2014/main" id="{6027C2B1-14F7-DA4F-B8A0-BC3B3405EAB6}"/>
              </a:ext>
            </a:extLst>
          </p:cNvPr>
          <p:cNvSpPr>
            <a:spLocks noGrp="1"/>
          </p:cNvSpPr>
          <p:nvPr>
            <p:ph type="body" sz="quarter" idx="13" hasCustomPrompt="1"/>
          </p:nvPr>
        </p:nvSpPr>
        <p:spPr>
          <a:xfrm>
            <a:off x="5610225" y="2737878"/>
            <a:ext cx="5778500" cy="1389263"/>
          </a:xfrm>
          <a:prstGeom prst="rect">
            <a:avLst/>
          </a:prstGeo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a:t>Skriv inn andre hovedfunn</a:t>
            </a:r>
          </a:p>
        </p:txBody>
      </p:sp>
      <p:sp>
        <p:nvSpPr>
          <p:cNvPr id="20" name="Plassholder for tekst 7">
            <a:extLst>
              <a:ext uri="{FF2B5EF4-FFF2-40B4-BE49-F238E27FC236}">
                <a16:creationId xmlns:a16="http://schemas.microsoft.com/office/drawing/2014/main" id="{FAC3FDBC-AEA4-9548-BBA1-85846E206F00}"/>
              </a:ext>
            </a:extLst>
          </p:cNvPr>
          <p:cNvSpPr>
            <a:spLocks noGrp="1"/>
          </p:cNvSpPr>
          <p:nvPr>
            <p:ph type="body" sz="quarter" idx="14" hasCustomPrompt="1"/>
          </p:nvPr>
        </p:nvSpPr>
        <p:spPr>
          <a:xfrm>
            <a:off x="5610225" y="4558740"/>
            <a:ext cx="5778500" cy="1389263"/>
          </a:xfrm>
          <a:prstGeom prst="rect">
            <a:avLst/>
          </a:prstGeom>
        </p:spPr>
        <p:txBody>
          <a:bodyPr anchor="ctr">
            <a:norm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nb-NO"/>
              <a:t>Skriv inn tredje hovedfunn</a:t>
            </a:r>
          </a:p>
        </p:txBody>
      </p:sp>
    </p:spTree>
    <p:extLst>
      <p:ext uri="{BB962C8B-B14F-4D97-AF65-F5344CB8AC3E}">
        <p14:creationId xmlns:p14="http://schemas.microsoft.com/office/powerpoint/2010/main" val="1909624105"/>
      </p:ext>
    </p:extLst>
  </p:cSld>
  <p:clrMapOvr>
    <a:masterClrMapping/>
  </p:clrMapOvr>
  <p:transition>
    <p:fade/>
  </p:transition>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Gul_plain_tekst">
    <p:bg>
      <p:bgPr>
        <a:solidFill>
          <a:schemeClr val="accent3"/>
        </a:solidFill>
        <a:effectLst/>
      </p:bgPr>
    </p:bg>
    <p:spTree>
      <p:nvGrpSpPr>
        <p:cNvPr id="1" name=""/>
        <p:cNvGrpSpPr/>
        <p:nvPr/>
      </p:nvGrpSpPr>
      <p:grpSpPr>
        <a:xfrm>
          <a:off x="0" y="0"/>
          <a:ext cx="0" cy="0"/>
          <a:chOff x="0" y="0"/>
          <a:chExt cx="0" cy="0"/>
        </a:xfrm>
      </p:grpSpPr>
      <p:sp>
        <p:nvSpPr>
          <p:cNvPr id="2" name="Plassholder for tekst 3">
            <a:extLst>
              <a:ext uri="{FF2B5EF4-FFF2-40B4-BE49-F238E27FC236}">
                <a16:creationId xmlns:a16="http://schemas.microsoft.com/office/drawing/2014/main" id="{CCA9D76A-0BA9-E040-B3C0-E0BEDF969553}"/>
              </a:ext>
            </a:extLst>
          </p:cNvPr>
          <p:cNvSpPr>
            <a:spLocks noGrp="1"/>
          </p:cNvSpPr>
          <p:nvPr>
            <p:ph type="body" sz="quarter" idx="10" hasCustomPrompt="1"/>
          </p:nvPr>
        </p:nvSpPr>
        <p:spPr>
          <a:xfrm>
            <a:off x="839788" y="2771775"/>
            <a:ext cx="10548937" cy="1195388"/>
          </a:xfrm>
          <a:prstGeom prst="rect">
            <a:avLst/>
          </a:prstGeom>
        </p:spPr>
        <p:txBody>
          <a:bodyPr anchor="b"/>
          <a:lstStyle>
            <a:lvl1pPr marL="0" indent="0" algn="ctr">
              <a:buNone/>
              <a:defRPr sz="5400" b="1">
                <a:solidFill>
                  <a:schemeClr val="accent6"/>
                </a:solidFill>
                <a:latin typeface="Century Gothic" panose="020B0502020202020204" pitchFamily="34" charset="0"/>
              </a:defRPr>
            </a:lvl1pPr>
          </a:lstStyle>
          <a:p>
            <a:pPr lvl="0"/>
            <a:r>
              <a:rPr lang="nb-NO"/>
              <a:t>KLIKK OG SKRIV!</a:t>
            </a:r>
          </a:p>
        </p:txBody>
      </p:sp>
      <p:pic>
        <p:nvPicPr>
          <p:cNvPr id="3" name="Bilde 2">
            <a:extLst>
              <a:ext uri="{FF2B5EF4-FFF2-40B4-BE49-F238E27FC236}">
                <a16:creationId xmlns:a16="http://schemas.microsoft.com/office/drawing/2014/main" id="{282776A0-8695-5341-959B-32A4606C4E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38051038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bg>
      <p:bgPr>
        <a:solidFill>
          <a:schemeClr val="tx1"/>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4FEE9574-9622-D047-89BD-520D505556BB}"/>
              </a:ext>
            </a:extLst>
          </p:cNvPr>
          <p:cNvSpPr>
            <a:spLocks noGrp="1"/>
          </p:cNvSpPr>
          <p:nvPr>
            <p:ph type="pic" sz="quarter" idx="11"/>
          </p:nvPr>
        </p:nvSpPr>
        <p:spPr>
          <a:xfrm>
            <a:off x="0" y="0"/>
            <a:ext cx="12192000" cy="6858000"/>
          </a:xfrm>
          <a:prstGeom prst="rect">
            <a:avLst/>
          </a:prstGeom>
          <a:solidFill>
            <a:schemeClr val="bg1">
              <a:alpha val="54000"/>
            </a:schemeClr>
          </a:solidFill>
        </p:spPr>
        <p:txBody>
          <a:bodyPr/>
          <a:lstStyle>
            <a:lvl1pPr marL="0" indent="0">
              <a:buFont typeface="Arial" panose="020B0604020202020204" pitchFamily="34" charset="0"/>
              <a:buNone/>
              <a:defRPr i="1">
                <a:solidFill>
                  <a:schemeClr val="accent6"/>
                </a:solidFill>
              </a:defRPr>
            </a:lvl1pPr>
          </a:lstStyle>
          <a:p>
            <a:endParaRPr lang="nb-NO"/>
          </a:p>
        </p:txBody>
      </p:sp>
    </p:spTree>
    <p:extLst>
      <p:ext uri="{BB962C8B-B14F-4D97-AF65-F5344CB8AC3E}">
        <p14:creationId xmlns:p14="http://schemas.microsoft.com/office/powerpoint/2010/main" val="418728126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ransje tom side 1">
    <p:bg>
      <p:bgPr>
        <a:solidFill>
          <a:schemeClr val="tx2"/>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D3DB899-5BD6-894E-9F85-9BB2F0ACBABC}"/>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3930244" cy="4192152"/>
          </a:xfrm>
          <a:prstGeom prst="rect">
            <a:avLst/>
          </a:prstGeom>
        </p:spPr>
      </p:pic>
      <p:sp>
        <p:nvSpPr>
          <p:cNvPr id="9" name="Plassholder for tekst 8">
            <a:extLst>
              <a:ext uri="{FF2B5EF4-FFF2-40B4-BE49-F238E27FC236}">
                <a16:creationId xmlns:a16="http://schemas.microsoft.com/office/drawing/2014/main" id="{2F499A3A-C576-4C4D-B221-15D721DF5D66}"/>
              </a:ext>
            </a:extLst>
          </p:cNvPr>
          <p:cNvSpPr>
            <a:spLocks noGrp="1"/>
          </p:cNvSpPr>
          <p:nvPr>
            <p:ph type="body" sz="quarter" idx="10" hasCustomPrompt="1"/>
          </p:nvPr>
        </p:nvSpPr>
        <p:spPr>
          <a:xfrm>
            <a:off x="4511674" y="2914649"/>
            <a:ext cx="6913564" cy="1112838"/>
          </a:xfrm>
          <a:prstGeom prst="rect">
            <a:avLst/>
          </a:prstGeom>
        </p:spPr>
        <p:txBody>
          <a:bodyPr/>
          <a:lstStyle>
            <a:lvl1pPr marL="0" indent="0">
              <a:buNone/>
              <a:defRPr sz="3600" b="1">
                <a:solidFill>
                  <a:schemeClr val="accent3"/>
                </a:solidFill>
                <a:latin typeface="Century Gothic" panose="020B0502020202020204" pitchFamily="34" charset="0"/>
              </a:defRPr>
            </a:lvl1pPr>
          </a:lstStyle>
          <a:p>
            <a:pPr lvl="0"/>
            <a:r>
              <a:rPr lang="nb-NO"/>
              <a:t>Klikk for å redigere tittel</a:t>
            </a:r>
          </a:p>
        </p:txBody>
      </p:sp>
    </p:spTree>
    <p:extLst>
      <p:ext uri="{BB962C8B-B14F-4D97-AF65-F5344CB8AC3E}">
        <p14:creationId xmlns:p14="http://schemas.microsoft.com/office/powerpoint/2010/main" val="438695452"/>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ransje tom side 2">
    <p:bg>
      <p:bgPr>
        <a:solidFill>
          <a:schemeClr val="tx2"/>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5370CD3-C0C6-A443-8C26-13EB4DD56F95}"/>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rot="5400000">
            <a:off x="8253632" y="67578"/>
            <a:ext cx="4005946" cy="3870790"/>
          </a:xfrm>
          <a:prstGeom prst="rect">
            <a:avLst/>
          </a:prstGeom>
        </p:spPr>
      </p:pic>
      <p:sp>
        <p:nvSpPr>
          <p:cNvPr id="9" name="Plassholder for tekst 8">
            <a:extLst>
              <a:ext uri="{FF2B5EF4-FFF2-40B4-BE49-F238E27FC236}">
                <a16:creationId xmlns:a16="http://schemas.microsoft.com/office/drawing/2014/main" id="{9828B5D6-25AA-6144-98F2-EEAE6962CC95}"/>
              </a:ext>
            </a:extLst>
          </p:cNvPr>
          <p:cNvSpPr>
            <a:spLocks noGrp="1"/>
          </p:cNvSpPr>
          <p:nvPr>
            <p:ph type="body" sz="quarter" idx="10" hasCustomPrompt="1"/>
          </p:nvPr>
        </p:nvSpPr>
        <p:spPr>
          <a:xfrm>
            <a:off x="874713" y="3083614"/>
            <a:ext cx="6913564" cy="1112838"/>
          </a:xfrm>
          <a:prstGeom prst="rect">
            <a:avLst/>
          </a:prstGeom>
        </p:spPr>
        <p:txBody>
          <a:bodyPr/>
          <a:lstStyle>
            <a:lvl1pPr marL="0" indent="0">
              <a:buNone/>
              <a:defRPr sz="3600" b="1">
                <a:solidFill>
                  <a:schemeClr val="accent3"/>
                </a:solidFill>
                <a:latin typeface="Century Gothic" panose="020B0502020202020204" pitchFamily="34" charset="0"/>
              </a:defRPr>
            </a:lvl1pPr>
          </a:lstStyle>
          <a:p>
            <a:pPr lvl="0"/>
            <a:r>
              <a:rPr lang="nb-NO"/>
              <a:t>Klikk for å redigere tittel</a:t>
            </a:r>
          </a:p>
        </p:txBody>
      </p:sp>
    </p:spTree>
    <p:extLst>
      <p:ext uri="{BB962C8B-B14F-4D97-AF65-F5344CB8AC3E}">
        <p14:creationId xmlns:p14="http://schemas.microsoft.com/office/powerpoint/2010/main" val="3985119255"/>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tel og bilde oransje">
    <p:bg>
      <p:bgPr>
        <a:solidFill>
          <a:schemeClr val="tx2"/>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0153920C-DDD7-2B46-8FB6-6A7E6F7EE25E}"/>
              </a:ext>
            </a:extLst>
          </p:cNvPr>
          <p:cNvSpPr>
            <a:spLocks noGrp="1"/>
          </p:cNvSpPr>
          <p:nvPr>
            <p:ph type="pic" sz="quarter" idx="10"/>
          </p:nvPr>
        </p:nvSpPr>
        <p:spPr>
          <a:xfrm>
            <a:off x="839788" y="1557338"/>
            <a:ext cx="10548937" cy="4595106"/>
          </a:xfrm>
          <a:prstGeom prst="rect">
            <a:avLst/>
          </a:prstGeom>
        </p:spPr>
        <p:txBody>
          <a:bodyPr/>
          <a:lstStyle/>
          <a:p>
            <a:endParaRPr lang="nb-NO"/>
          </a:p>
        </p:txBody>
      </p:sp>
      <p:sp>
        <p:nvSpPr>
          <p:cNvPr id="9" name="Plassholder for tekst 8">
            <a:extLst>
              <a:ext uri="{FF2B5EF4-FFF2-40B4-BE49-F238E27FC236}">
                <a16:creationId xmlns:a16="http://schemas.microsoft.com/office/drawing/2014/main" id="{60098FEE-4B28-9242-938B-0366A230CAB5}"/>
              </a:ext>
            </a:extLst>
          </p:cNvPr>
          <p:cNvSpPr>
            <a:spLocks noGrp="1"/>
          </p:cNvSpPr>
          <p:nvPr>
            <p:ph type="body" sz="quarter" idx="11" hasCustomPrompt="1"/>
          </p:nvPr>
        </p:nvSpPr>
        <p:spPr>
          <a:xfrm>
            <a:off x="874713" y="270933"/>
            <a:ext cx="10514012" cy="926042"/>
          </a:xfrm>
          <a:prstGeom prst="rect">
            <a:avLst/>
          </a:prstGeom>
        </p:spPr>
        <p:txBody>
          <a:bodyPr anchor="b"/>
          <a:lstStyle>
            <a:lvl1pPr marL="0" indent="0">
              <a:buNone/>
              <a:defRPr sz="3600" b="1">
                <a:solidFill>
                  <a:schemeClr val="accent3"/>
                </a:solidFill>
                <a:latin typeface="Century Gothic" panose="020B0502020202020204" pitchFamily="34" charset="0"/>
              </a:defRPr>
            </a:lvl1pPr>
          </a:lstStyle>
          <a:p>
            <a:pPr lvl="0"/>
            <a:r>
              <a:rPr lang="nb-NO"/>
              <a:t>Klikk for å redigere tittel</a:t>
            </a:r>
          </a:p>
        </p:txBody>
      </p:sp>
    </p:spTree>
    <p:extLst>
      <p:ext uri="{BB962C8B-B14F-4D97-AF65-F5344CB8AC3E}">
        <p14:creationId xmlns:p14="http://schemas.microsoft.com/office/powerpoint/2010/main" val="344526477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ransje tom side 3">
    <p:bg>
      <p:bgPr>
        <a:solidFill>
          <a:schemeClr val="tx2"/>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D14DC52-C22F-4F43-9F7C-2A76D1B76925}"/>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2648859"/>
            <a:ext cx="3201990" cy="4209141"/>
          </a:xfrm>
          <a:prstGeom prst="rect">
            <a:avLst/>
          </a:prstGeom>
        </p:spPr>
      </p:pic>
      <p:sp>
        <p:nvSpPr>
          <p:cNvPr id="9" name="Plassholder for tekst 8">
            <a:extLst>
              <a:ext uri="{FF2B5EF4-FFF2-40B4-BE49-F238E27FC236}">
                <a16:creationId xmlns:a16="http://schemas.microsoft.com/office/drawing/2014/main" id="{39576B96-535F-6F4D-9CC6-A5AFCB469660}"/>
              </a:ext>
            </a:extLst>
          </p:cNvPr>
          <p:cNvSpPr>
            <a:spLocks noGrp="1"/>
          </p:cNvSpPr>
          <p:nvPr>
            <p:ph type="body" sz="quarter" idx="10" hasCustomPrompt="1"/>
          </p:nvPr>
        </p:nvSpPr>
        <p:spPr>
          <a:xfrm>
            <a:off x="4511674" y="1562101"/>
            <a:ext cx="6913564" cy="1112838"/>
          </a:xfrm>
          <a:prstGeom prst="rect">
            <a:avLst/>
          </a:prstGeom>
        </p:spPr>
        <p:txBody>
          <a:bodyPr/>
          <a:lstStyle>
            <a:lvl1pPr marL="0" indent="0">
              <a:buNone/>
              <a:defRPr sz="3600" b="1">
                <a:solidFill>
                  <a:schemeClr val="accent3"/>
                </a:solidFill>
                <a:latin typeface="Century Gothic" panose="020B0502020202020204" pitchFamily="34" charset="0"/>
              </a:defRPr>
            </a:lvl1pPr>
          </a:lstStyle>
          <a:p>
            <a:pPr lvl="0"/>
            <a:r>
              <a:rPr lang="nb-NO"/>
              <a:t>Klikk for å redigere tittel</a:t>
            </a:r>
          </a:p>
        </p:txBody>
      </p:sp>
    </p:spTree>
    <p:extLst>
      <p:ext uri="{BB962C8B-B14F-4D97-AF65-F5344CB8AC3E}">
        <p14:creationId xmlns:p14="http://schemas.microsoft.com/office/powerpoint/2010/main" val="3828158651"/>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tel grå">
    <p:bg>
      <p:bgPr>
        <a:solidFill>
          <a:schemeClr val="accent6"/>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6CE9B7D-EDDF-3E4F-8F38-D4FC84497950}"/>
              </a:ext>
            </a:extLst>
          </p:cNvPr>
          <p:cNvPicPr>
            <a:picLocks noChangeAspect="1"/>
          </p:cNvPicPr>
          <p:nvPr userDrawn="1"/>
        </p:nvPicPr>
        <p:blipFill>
          <a:blip r:embed="rId2" cstate="screen">
            <a:alphaModFix amt="69000"/>
            <a:extLst>
              <a:ext uri="{28A0092B-C50C-407E-A947-70E740481C1C}">
                <a14:useLocalDpi xmlns:a14="http://schemas.microsoft.com/office/drawing/2010/main"/>
              </a:ext>
            </a:extLst>
          </a:blip>
          <a:stretch>
            <a:fillRect/>
          </a:stretch>
        </p:blipFill>
        <p:spPr>
          <a:xfrm rot="19073573">
            <a:off x="8341061" y="-707877"/>
            <a:ext cx="4866796" cy="4101059"/>
          </a:xfrm>
          <a:prstGeom prst="rect">
            <a:avLst/>
          </a:prstGeom>
        </p:spPr>
      </p:pic>
      <p:sp>
        <p:nvSpPr>
          <p:cNvPr id="4" name="Plassholder for tekst 8">
            <a:extLst>
              <a:ext uri="{FF2B5EF4-FFF2-40B4-BE49-F238E27FC236}">
                <a16:creationId xmlns:a16="http://schemas.microsoft.com/office/drawing/2014/main" id="{46D5F1EE-CEF3-A84C-A74C-9DA507832941}"/>
              </a:ext>
            </a:extLst>
          </p:cNvPr>
          <p:cNvSpPr>
            <a:spLocks noGrp="1"/>
          </p:cNvSpPr>
          <p:nvPr>
            <p:ph type="body" sz="quarter" idx="10" hasCustomPrompt="1"/>
          </p:nvPr>
        </p:nvSpPr>
        <p:spPr>
          <a:xfrm>
            <a:off x="874713" y="3083614"/>
            <a:ext cx="6842125" cy="1112838"/>
          </a:xfrm>
          <a:prstGeom prst="rect">
            <a:avLst/>
          </a:prstGeom>
        </p:spPr>
        <p:txBody>
          <a:bodyPr/>
          <a:lstStyle>
            <a:lvl1pPr marL="0" indent="0">
              <a:buNone/>
              <a:defRPr sz="3600" b="1">
                <a:solidFill>
                  <a:schemeClr val="accent3"/>
                </a:solidFill>
                <a:latin typeface="Century Gothic" panose="020B0502020202020204" pitchFamily="34" charset="0"/>
              </a:defRPr>
            </a:lvl1pPr>
          </a:lstStyle>
          <a:p>
            <a:pPr lvl="0"/>
            <a:r>
              <a:rPr lang="nb-NO"/>
              <a:t>Klikk for å redigere tittel</a:t>
            </a:r>
          </a:p>
        </p:txBody>
      </p:sp>
    </p:spTree>
    <p:extLst>
      <p:ext uri="{BB962C8B-B14F-4D97-AF65-F5344CB8AC3E}">
        <p14:creationId xmlns:p14="http://schemas.microsoft.com/office/powerpoint/2010/main" val="29536529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tel og bilde grå">
    <p:bg>
      <p:bgPr>
        <a:solidFill>
          <a:schemeClr val="accent6"/>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0153920C-DDD7-2B46-8FB6-6A7E6F7EE25E}"/>
              </a:ext>
            </a:extLst>
          </p:cNvPr>
          <p:cNvSpPr>
            <a:spLocks noGrp="1"/>
          </p:cNvSpPr>
          <p:nvPr>
            <p:ph type="pic" sz="quarter" idx="10"/>
          </p:nvPr>
        </p:nvSpPr>
        <p:spPr>
          <a:xfrm>
            <a:off x="839788" y="1557338"/>
            <a:ext cx="10548937" cy="4595106"/>
          </a:xfrm>
          <a:prstGeom prst="rect">
            <a:avLst/>
          </a:prstGeom>
        </p:spPr>
        <p:txBody>
          <a:bodyPr/>
          <a:lstStyle/>
          <a:p>
            <a:endParaRPr lang="nb-NO"/>
          </a:p>
        </p:txBody>
      </p:sp>
      <p:sp>
        <p:nvSpPr>
          <p:cNvPr id="9" name="Plassholder for tekst 8">
            <a:extLst>
              <a:ext uri="{FF2B5EF4-FFF2-40B4-BE49-F238E27FC236}">
                <a16:creationId xmlns:a16="http://schemas.microsoft.com/office/drawing/2014/main" id="{60098FEE-4B28-9242-938B-0366A230CAB5}"/>
              </a:ext>
            </a:extLst>
          </p:cNvPr>
          <p:cNvSpPr>
            <a:spLocks noGrp="1"/>
          </p:cNvSpPr>
          <p:nvPr>
            <p:ph type="body" sz="quarter" idx="11" hasCustomPrompt="1"/>
          </p:nvPr>
        </p:nvSpPr>
        <p:spPr>
          <a:xfrm>
            <a:off x="874713" y="270933"/>
            <a:ext cx="10514012" cy="926042"/>
          </a:xfrm>
          <a:prstGeom prst="rect">
            <a:avLst/>
          </a:prstGeom>
        </p:spPr>
        <p:txBody>
          <a:bodyPr anchor="b"/>
          <a:lstStyle>
            <a:lvl1pPr marL="0" indent="0">
              <a:buNone/>
              <a:defRPr sz="3600" b="1">
                <a:solidFill>
                  <a:schemeClr val="accent3"/>
                </a:solidFill>
                <a:latin typeface="Century Gothic" panose="020B0502020202020204" pitchFamily="34" charset="0"/>
              </a:defRPr>
            </a:lvl1pPr>
          </a:lstStyle>
          <a:p>
            <a:pPr lvl="0"/>
            <a:r>
              <a:rPr lang="nb-NO"/>
              <a:t>Klikk for å redigere tittel</a:t>
            </a:r>
          </a:p>
        </p:txBody>
      </p:sp>
    </p:spTree>
    <p:extLst>
      <p:ext uri="{BB962C8B-B14F-4D97-AF65-F5344CB8AC3E}">
        <p14:creationId xmlns:p14="http://schemas.microsoft.com/office/powerpoint/2010/main" val="1968385578"/>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om side med tittel grå">
    <p:bg>
      <p:bgPr>
        <a:solidFill>
          <a:schemeClr val="accent6"/>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9A25E90-A795-F241-A08D-EF562CF76559}"/>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0"/>
            <a:ext cx="3724374" cy="3846285"/>
          </a:xfrm>
          <a:prstGeom prst="rect">
            <a:avLst/>
          </a:prstGeom>
        </p:spPr>
      </p:pic>
      <p:sp>
        <p:nvSpPr>
          <p:cNvPr id="4" name="Plassholder for tekst 8">
            <a:extLst>
              <a:ext uri="{FF2B5EF4-FFF2-40B4-BE49-F238E27FC236}">
                <a16:creationId xmlns:a16="http://schemas.microsoft.com/office/drawing/2014/main" id="{AB4704D6-74CE-014F-8273-C1002C861FE4}"/>
              </a:ext>
            </a:extLst>
          </p:cNvPr>
          <p:cNvSpPr>
            <a:spLocks noGrp="1"/>
          </p:cNvSpPr>
          <p:nvPr>
            <p:ph type="body" sz="quarter" idx="10" hasCustomPrompt="1"/>
          </p:nvPr>
        </p:nvSpPr>
        <p:spPr>
          <a:xfrm>
            <a:off x="4475163" y="3083614"/>
            <a:ext cx="6913564" cy="1112838"/>
          </a:xfrm>
          <a:prstGeom prst="rect">
            <a:avLst/>
          </a:prstGeom>
        </p:spPr>
        <p:txBody>
          <a:bodyPr/>
          <a:lstStyle>
            <a:lvl1pPr marL="0" indent="0">
              <a:buNone/>
              <a:defRPr sz="3600" b="1">
                <a:solidFill>
                  <a:schemeClr val="accent3"/>
                </a:solidFill>
                <a:latin typeface="Century Gothic" panose="020B0502020202020204" pitchFamily="34" charset="0"/>
              </a:defRPr>
            </a:lvl1pPr>
          </a:lstStyle>
          <a:p>
            <a:pPr lvl="0"/>
            <a:r>
              <a:rPr lang="nb-NO"/>
              <a:t>Klikk for å redigere tittel</a:t>
            </a:r>
          </a:p>
        </p:txBody>
      </p:sp>
    </p:spTree>
    <p:extLst>
      <p:ext uri="{BB962C8B-B14F-4D97-AF65-F5344CB8AC3E}">
        <p14:creationId xmlns:p14="http://schemas.microsoft.com/office/powerpoint/2010/main" val="2541972535"/>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Grå tom side 3">
    <p:bg>
      <p:bgPr>
        <a:solidFill>
          <a:schemeClr val="accent6"/>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D14DC52-C22F-4F43-9F7C-2A76D1B76925}"/>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2648859"/>
            <a:ext cx="3201990" cy="4209141"/>
          </a:xfrm>
          <a:prstGeom prst="rect">
            <a:avLst/>
          </a:prstGeom>
        </p:spPr>
      </p:pic>
      <p:sp>
        <p:nvSpPr>
          <p:cNvPr id="9" name="Plassholder for tekst 8">
            <a:extLst>
              <a:ext uri="{FF2B5EF4-FFF2-40B4-BE49-F238E27FC236}">
                <a16:creationId xmlns:a16="http://schemas.microsoft.com/office/drawing/2014/main" id="{39576B96-535F-6F4D-9CC6-A5AFCB469660}"/>
              </a:ext>
            </a:extLst>
          </p:cNvPr>
          <p:cNvSpPr>
            <a:spLocks noGrp="1"/>
          </p:cNvSpPr>
          <p:nvPr>
            <p:ph type="body" sz="quarter" idx="10" hasCustomPrompt="1"/>
          </p:nvPr>
        </p:nvSpPr>
        <p:spPr>
          <a:xfrm>
            <a:off x="4511674" y="1562101"/>
            <a:ext cx="6913564" cy="1112838"/>
          </a:xfrm>
          <a:prstGeom prst="rect">
            <a:avLst/>
          </a:prstGeom>
        </p:spPr>
        <p:txBody>
          <a:bodyPr/>
          <a:lstStyle>
            <a:lvl1pPr marL="0" indent="0">
              <a:buNone/>
              <a:defRPr sz="3600" b="1">
                <a:solidFill>
                  <a:schemeClr val="accent3"/>
                </a:solidFill>
                <a:latin typeface="Century Gothic" panose="020B0502020202020204" pitchFamily="34" charset="0"/>
              </a:defRPr>
            </a:lvl1pPr>
          </a:lstStyle>
          <a:p>
            <a:pPr lvl="0"/>
            <a:r>
              <a:rPr lang="nb-NO"/>
              <a:t>Klikk for å redigere tittel</a:t>
            </a:r>
          </a:p>
        </p:txBody>
      </p:sp>
    </p:spTree>
    <p:extLst>
      <p:ext uri="{BB962C8B-B14F-4D97-AF65-F5344CB8AC3E}">
        <p14:creationId xmlns:p14="http://schemas.microsoft.com/office/powerpoint/2010/main" val="108311753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slideLayout" Target="../slideLayouts/slideLayout105.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42" Type="http://schemas.openxmlformats.org/officeDocument/2006/relationships/slideLayout" Target="../slideLayouts/slideLayout108.xml"/><Relationship Id="rId47" Type="http://schemas.openxmlformats.org/officeDocument/2006/relationships/slideLayout" Target="../slideLayouts/slideLayout113.xml"/><Relationship Id="rId50" Type="http://schemas.openxmlformats.org/officeDocument/2006/relationships/image" Target="../media/image22.png"/><Relationship Id="rId7" Type="http://schemas.openxmlformats.org/officeDocument/2006/relationships/slideLayout" Target="../slideLayouts/slideLayout7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9" Type="http://schemas.openxmlformats.org/officeDocument/2006/relationships/slideLayout" Target="../slideLayouts/slideLayout95.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slideLayout" Target="../slideLayouts/slideLayout106.xml"/><Relationship Id="rId45" Type="http://schemas.openxmlformats.org/officeDocument/2006/relationships/slideLayout" Target="../slideLayouts/slideLayout111.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49" Type="http://schemas.openxmlformats.org/officeDocument/2006/relationships/image" Target="../media/image13.png"/><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4" Type="http://schemas.openxmlformats.org/officeDocument/2006/relationships/slideLayout" Target="../slideLayouts/slideLayout110.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43" Type="http://schemas.openxmlformats.org/officeDocument/2006/relationships/slideLayout" Target="../slideLayouts/slideLayout109.xml"/><Relationship Id="rId48" Type="http://schemas.openxmlformats.org/officeDocument/2006/relationships/theme" Target="../theme/theme2.xml"/><Relationship Id="rId8" Type="http://schemas.openxmlformats.org/officeDocument/2006/relationships/slideLayout" Target="../slideLayouts/slideLayout74.xml"/><Relationship Id="rId3" Type="http://schemas.openxmlformats.org/officeDocument/2006/relationships/slideLayout" Target="../slideLayouts/slideLayout69.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 Id="rId46" Type="http://schemas.openxmlformats.org/officeDocument/2006/relationships/slideLayout" Target="../slideLayouts/slideLayout112.xml"/><Relationship Id="rId20" Type="http://schemas.openxmlformats.org/officeDocument/2006/relationships/slideLayout" Target="../slideLayouts/slideLayout86.xml"/><Relationship Id="rId41" Type="http://schemas.openxmlformats.org/officeDocument/2006/relationships/slideLayout" Target="../slideLayouts/slideLayout107.xml"/><Relationship Id="rId1" Type="http://schemas.openxmlformats.org/officeDocument/2006/relationships/slideLayout" Target="../slideLayouts/slideLayout67.xml"/><Relationship Id="rId6" Type="http://schemas.openxmlformats.org/officeDocument/2006/relationships/slideLayout" Target="../slideLayouts/slideLayout7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slideLayout" Target="../slideLayouts/slideLayout139.xml"/><Relationship Id="rId21" Type="http://schemas.openxmlformats.org/officeDocument/2006/relationships/slideLayout" Target="../slideLayouts/slideLayout134.xml"/><Relationship Id="rId34" Type="http://schemas.openxmlformats.org/officeDocument/2006/relationships/slideLayout" Target="../slideLayouts/slideLayout147.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33" Type="http://schemas.openxmlformats.org/officeDocument/2006/relationships/slideLayout" Target="../slideLayouts/slideLayout146.xml"/><Relationship Id="rId38" Type="http://schemas.openxmlformats.org/officeDocument/2006/relationships/image" Target="../media/image1.png"/><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29" Type="http://schemas.openxmlformats.org/officeDocument/2006/relationships/slideLayout" Target="../slideLayouts/slideLayout142.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32" Type="http://schemas.openxmlformats.org/officeDocument/2006/relationships/slideLayout" Target="../slideLayouts/slideLayout145.xml"/><Relationship Id="rId37" Type="http://schemas.openxmlformats.org/officeDocument/2006/relationships/theme" Target="../theme/theme3.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slideLayout" Target="../slideLayouts/slideLayout141.xml"/><Relationship Id="rId36" Type="http://schemas.openxmlformats.org/officeDocument/2006/relationships/slideLayout" Target="../slideLayouts/slideLayout149.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31" Type="http://schemas.openxmlformats.org/officeDocument/2006/relationships/slideLayout" Target="../slideLayouts/slideLayout144.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slideLayout" Target="../slideLayouts/slideLayout140.xml"/><Relationship Id="rId30" Type="http://schemas.openxmlformats.org/officeDocument/2006/relationships/slideLayout" Target="../slideLayouts/slideLayout143.xml"/><Relationship Id="rId35" Type="http://schemas.openxmlformats.org/officeDocument/2006/relationships/slideLayout" Target="../slideLayouts/slideLayout148.xml"/><Relationship Id="rId8" Type="http://schemas.openxmlformats.org/officeDocument/2006/relationships/slideLayout" Target="../slideLayouts/slideLayout121.xml"/><Relationship Id="rId3"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75" y="365126"/>
            <a:ext cx="10585449" cy="842312"/>
          </a:xfrm>
          <a:prstGeom prst="rect">
            <a:avLst/>
          </a:prstGeom>
        </p:spPr>
        <p:txBody>
          <a:bodyPr vert="horz" lIns="91440" tIns="45720" rIns="91440" bIns="45720" rtlCol="0" anchor="b">
            <a:normAutofit/>
          </a:bodyPr>
          <a:lstStyle/>
          <a:p>
            <a:r>
              <a:rPr lang="nb-NO"/>
              <a:t>Klikk for å redigere tittelstil</a:t>
            </a:r>
            <a:endParaRPr lang="en-US"/>
          </a:p>
        </p:txBody>
      </p:sp>
      <p:sp>
        <p:nvSpPr>
          <p:cNvPr id="6" name="Slide Number Placeholder 5"/>
          <p:cNvSpPr>
            <a:spLocks noGrp="1"/>
          </p:cNvSpPr>
          <p:nvPr>
            <p:ph type="sldNum" sz="quarter" idx="4"/>
          </p:nvPr>
        </p:nvSpPr>
        <p:spPr>
          <a:xfrm>
            <a:off x="5751808" y="6534854"/>
            <a:ext cx="688383" cy="323146"/>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fld id="{2A7D75EB-BD23-FF4F-80AE-955DA86030AC}" type="slidenum">
              <a:rPr lang="nb-NO" smtClean="0"/>
              <a:pPr/>
              <a:t>‹nr.›</a:t>
            </a:fld>
            <a:endParaRPr lang="nb-NO"/>
          </a:p>
        </p:txBody>
      </p:sp>
      <p:pic>
        <p:nvPicPr>
          <p:cNvPr id="7" name="Bilde 6">
            <a:extLst>
              <a:ext uri="{FF2B5EF4-FFF2-40B4-BE49-F238E27FC236}">
                <a16:creationId xmlns:a16="http://schemas.microsoft.com/office/drawing/2014/main" id="{E8EBEDB9-6D23-2149-9EBD-42A01368E208}"/>
              </a:ext>
            </a:extLst>
          </p:cNvPr>
          <p:cNvPicPr>
            <a:picLocks noChangeAspect="1"/>
          </p:cNvPicPr>
          <p:nvPr userDrawn="1"/>
        </p:nvPicPr>
        <p:blipFill>
          <a:blip r:embed="rId68"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3887416248"/>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3" r:id="rId12"/>
    <p:sldLayoutId id="2147483984" r:id="rId13"/>
    <p:sldLayoutId id="2147483986" r:id="rId14"/>
    <p:sldLayoutId id="2147484185" r:id="rId15"/>
    <p:sldLayoutId id="2147483987" r:id="rId16"/>
    <p:sldLayoutId id="2147483988" r:id="rId17"/>
    <p:sldLayoutId id="2147484075" r:id="rId18"/>
    <p:sldLayoutId id="2147484097" r:id="rId19"/>
    <p:sldLayoutId id="2147484098" r:id="rId20"/>
    <p:sldLayoutId id="2147484076" r:id="rId21"/>
    <p:sldLayoutId id="2147484095" r:id="rId22"/>
    <p:sldLayoutId id="2147484096" r:id="rId23"/>
    <p:sldLayoutId id="2147483996" r:id="rId24"/>
    <p:sldLayoutId id="2147484168" r:id="rId25"/>
    <p:sldLayoutId id="2147484077" r:id="rId26"/>
    <p:sldLayoutId id="2147484046" r:id="rId27"/>
    <p:sldLayoutId id="2147484074" r:id="rId28"/>
    <p:sldLayoutId id="2147484044" r:id="rId29"/>
    <p:sldLayoutId id="2147484045" r:id="rId30"/>
    <p:sldLayoutId id="2147484043" r:id="rId31"/>
    <p:sldLayoutId id="2147484128" r:id="rId32"/>
    <p:sldLayoutId id="2147484129" r:id="rId33"/>
    <p:sldLayoutId id="2147484130" r:id="rId34"/>
    <p:sldLayoutId id="2147484131" r:id="rId35"/>
    <p:sldLayoutId id="2147484132" r:id="rId36"/>
    <p:sldLayoutId id="2147484133" r:id="rId37"/>
    <p:sldLayoutId id="2147484134" r:id="rId38"/>
    <p:sldLayoutId id="2147484135" r:id="rId39"/>
    <p:sldLayoutId id="2147484112" r:id="rId40"/>
    <p:sldLayoutId id="2147484113" r:id="rId41"/>
    <p:sldLayoutId id="2147484120" r:id="rId42"/>
    <p:sldLayoutId id="2147484011" r:id="rId43"/>
    <p:sldLayoutId id="2147484114" r:id="rId44"/>
    <p:sldLayoutId id="2147484119" r:id="rId45"/>
    <p:sldLayoutId id="2147484021" r:id="rId46"/>
    <p:sldLayoutId id="2147484022" r:id="rId47"/>
    <p:sldLayoutId id="2147484085" r:id="rId48"/>
    <p:sldLayoutId id="2147484023" r:id="rId49"/>
    <p:sldLayoutId id="2147484025" r:id="rId50"/>
    <p:sldLayoutId id="2147484027" r:id="rId51"/>
    <p:sldLayoutId id="2147484028" r:id="rId52"/>
    <p:sldLayoutId id="2147484121" r:id="rId53"/>
    <p:sldLayoutId id="2147484029" r:id="rId54"/>
    <p:sldLayoutId id="2147484030" r:id="rId55"/>
    <p:sldLayoutId id="2147484031" r:id="rId56"/>
    <p:sldLayoutId id="2147484032" r:id="rId57"/>
    <p:sldLayoutId id="2147484033" r:id="rId58"/>
    <p:sldLayoutId id="2147484034" r:id="rId59"/>
    <p:sldLayoutId id="2147484035" r:id="rId60"/>
    <p:sldLayoutId id="2147484036" r:id="rId61"/>
    <p:sldLayoutId id="2147484037" r:id="rId62"/>
    <p:sldLayoutId id="2147484123" r:id="rId63"/>
    <p:sldLayoutId id="2147484124" r:id="rId64"/>
    <p:sldLayoutId id="2147484127" r:id="rId65"/>
    <p:sldLayoutId id="2147484125" r:id="rId66"/>
  </p:sldLayoutIdLst>
  <p:transition>
    <p:fade/>
  </p:transition>
  <p:hf hdr="0" ftr="0" dt="0"/>
  <p:txStyles>
    <p:titleStyle>
      <a:lvl1pPr algn="l" defTabSz="914400" rtl="0" eaLnBrk="1" latinLnBrk="0" hangingPunct="1">
        <a:lnSpc>
          <a:spcPct val="90000"/>
        </a:lnSpc>
        <a:spcBef>
          <a:spcPct val="0"/>
        </a:spcBef>
        <a:buNone/>
        <a:defRPr sz="2800" b="1" kern="1200">
          <a:solidFill>
            <a:schemeClr val="accent2"/>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10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2" pos="506" userDrawn="1">
          <p15:clr>
            <a:srgbClr val="F26B43"/>
          </p15:clr>
        </p15:guide>
        <p15:guide id="3" pos="7174">
          <p15:clr>
            <a:srgbClr val="F26B43"/>
          </p15:clr>
        </p15:guide>
        <p15:guide id="4" pos="2570">
          <p15:clr>
            <a:srgbClr val="F26B43"/>
          </p15:clr>
        </p15:guide>
        <p15:guide id="5" pos="2819">
          <p15:clr>
            <a:srgbClr val="F26B43"/>
          </p15:clr>
        </p15:guide>
        <p15:guide id="6" pos="4861">
          <p15:clr>
            <a:srgbClr val="F26B43"/>
          </p15:clr>
        </p15:guide>
        <p15:guide id="7" pos="5110" userDrawn="1">
          <p15:clr>
            <a:srgbClr val="F26B43"/>
          </p15:clr>
        </p15:guide>
        <p15:guide id="8" orient="horz" pos="7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F920999-BBAD-484D-8A5E-D74A5541DF78}"/>
              </a:ext>
            </a:extLst>
          </p:cNvPr>
          <p:cNvPicPr>
            <a:picLocks noChangeAspect="1"/>
          </p:cNvPicPr>
          <p:nvPr userDrawn="1"/>
        </p:nvPicPr>
        <p:blipFill rotWithShape="1">
          <a:blip r:embed="rId49"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spTree>
    <p:extLst>
      <p:ext uri="{BB962C8B-B14F-4D97-AF65-F5344CB8AC3E}">
        <p14:creationId xmlns:p14="http://schemas.microsoft.com/office/powerpoint/2010/main" val="4069025585"/>
      </p:ext>
    </p:extLst>
  </p:cSld>
  <p:clrMap bg1="lt1" tx1="dk1" bg2="lt2" tx2="dk2" accent1="accent1" accent2="accent2" accent3="accent3" accent4="accent4" accent5="accent5" accent6="accent6" hlink="hlink" folHlink="folHlink"/>
  <p:sldLayoutIdLst>
    <p:sldLayoutId id="2147484042" r:id="rId1"/>
    <p:sldLayoutId id="2147483965" r:id="rId2"/>
    <p:sldLayoutId id="2147483963" r:id="rId3"/>
    <p:sldLayoutId id="2147483964" r:id="rId4"/>
    <p:sldLayoutId id="2147483966" r:id="rId5"/>
    <p:sldLayoutId id="2147483967" r:id="rId6"/>
    <p:sldLayoutId id="2147484110" r:id="rId7"/>
    <p:sldLayoutId id="2147484111" r:id="rId8"/>
    <p:sldLayoutId id="2147483948" r:id="rId9"/>
    <p:sldLayoutId id="2147483951" r:id="rId10"/>
    <p:sldLayoutId id="2147483952" r:id="rId11"/>
    <p:sldLayoutId id="2147483950" r:id="rId12"/>
    <p:sldLayoutId id="2147484179" r:id="rId13"/>
    <p:sldLayoutId id="2147484180" r:id="rId14"/>
    <p:sldLayoutId id="2147484181" r:id="rId15"/>
    <p:sldLayoutId id="2147484182" r:id="rId16"/>
    <p:sldLayoutId id="2147484184" r:id="rId17"/>
    <p:sldLayoutId id="2147484183" r:id="rId18"/>
    <p:sldLayoutId id="2147483942" r:id="rId19"/>
    <p:sldLayoutId id="2147483943" r:id="rId20"/>
    <p:sldLayoutId id="2147483945" r:id="rId21"/>
    <p:sldLayoutId id="2147483944" r:id="rId22"/>
    <p:sldLayoutId id="2147483946" r:id="rId23"/>
    <p:sldLayoutId id="2147483947" r:id="rId24"/>
    <p:sldLayoutId id="2147483958" r:id="rId25"/>
    <p:sldLayoutId id="2147483910" r:id="rId26"/>
    <p:sldLayoutId id="2147483911" r:id="rId27"/>
    <p:sldLayoutId id="2147483957" r:id="rId28"/>
    <p:sldLayoutId id="2147483912" r:id="rId29"/>
    <p:sldLayoutId id="2147483914" r:id="rId30"/>
    <p:sldLayoutId id="2147483915" r:id="rId31"/>
    <p:sldLayoutId id="2147483916" r:id="rId32"/>
    <p:sldLayoutId id="2147483956" r:id="rId33"/>
    <p:sldLayoutId id="2147483928" r:id="rId34"/>
    <p:sldLayoutId id="2147483929" r:id="rId35"/>
    <p:sldLayoutId id="2147483930" r:id="rId36"/>
    <p:sldLayoutId id="2147483931" r:id="rId37"/>
    <p:sldLayoutId id="2147483953" r:id="rId38"/>
    <p:sldLayoutId id="2147483955" r:id="rId39"/>
    <p:sldLayoutId id="2147483954" r:id="rId40"/>
    <p:sldLayoutId id="2147484163" r:id="rId41"/>
    <p:sldLayoutId id="2147484164" r:id="rId42"/>
    <p:sldLayoutId id="2147484165" r:id="rId43"/>
    <p:sldLayoutId id="2147484167" r:id="rId44"/>
    <p:sldLayoutId id="2147484166" r:id="rId45"/>
    <p:sldLayoutId id="2147484072" r:id="rId46"/>
    <p:sldLayoutId id="2147484073" r:id="rId47"/>
  </p:sldLayoutIdLst>
  <p:transition>
    <p:fade/>
  </p:transition>
  <p:hf hdr="0" ftr="0" dt="0"/>
  <p:txStyles>
    <p:titleStyle>
      <a:lvl1pPr algn="l" defTabSz="914400" rtl="0" eaLnBrk="1" latinLnBrk="0" hangingPunct="1">
        <a:lnSpc>
          <a:spcPct val="90000"/>
        </a:lnSpc>
        <a:spcBef>
          <a:spcPct val="0"/>
        </a:spcBef>
        <a:buNone/>
        <a:defRPr sz="2800" b="1" kern="1200">
          <a:solidFill>
            <a:schemeClr val="accent2"/>
          </a:solidFill>
          <a:latin typeface="Century Gothic" panose="020B0502020202020204" pitchFamily="34" charset="0"/>
          <a:ea typeface="+mj-ea"/>
          <a:cs typeface="+mj-cs"/>
        </a:defRPr>
      </a:lvl1pPr>
    </p:titleStyle>
    <p:bodyStyle>
      <a:lvl1pPr marL="361950" indent="-474663" algn="l" defTabSz="914400" rtl="0" eaLnBrk="1" latinLnBrk="0" hangingPunct="1">
        <a:lnSpc>
          <a:spcPct val="100000"/>
        </a:lnSpc>
        <a:spcBef>
          <a:spcPts val="1000"/>
        </a:spcBef>
        <a:buFontTx/>
        <a:buBlip>
          <a:blip r:embed="rId50"/>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userDrawn="1">
          <p15:clr>
            <a:srgbClr val="F26B43"/>
          </p15:clr>
        </p15:guide>
        <p15:guide id="2" pos="529" userDrawn="1">
          <p15:clr>
            <a:srgbClr val="F26B43"/>
          </p15:clr>
        </p15:guide>
        <p15:guide id="3" pos="7174" userDrawn="1">
          <p15:clr>
            <a:srgbClr val="F26B43"/>
          </p15:clr>
        </p15:guide>
        <p15:guide id="4" pos="2570" userDrawn="1">
          <p15:clr>
            <a:srgbClr val="F26B43"/>
          </p15:clr>
        </p15:guide>
        <p15:guide id="5" pos="2819" userDrawn="1">
          <p15:clr>
            <a:srgbClr val="F26B43"/>
          </p15:clr>
        </p15:guide>
        <p15:guide id="6" pos="4861" userDrawn="1">
          <p15:clr>
            <a:srgbClr val="F26B43"/>
          </p15:clr>
        </p15:guide>
        <p15:guide id="7" pos="5133" userDrawn="1">
          <p15:clr>
            <a:srgbClr val="F26B43"/>
          </p15:clr>
        </p15:guide>
        <p15:guide id="8" orient="horz" pos="75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0443" y="365126"/>
            <a:ext cx="10538281" cy="842312"/>
          </a:xfrm>
          <a:prstGeom prst="rect">
            <a:avLst/>
          </a:prstGeom>
        </p:spPr>
        <p:txBody>
          <a:bodyPr vert="horz" lIns="91440" tIns="45720" rIns="91440" bIns="45720" rtlCol="0" anchor="b">
            <a:normAutofit/>
          </a:bodyPr>
          <a:lstStyle/>
          <a:p>
            <a:r>
              <a:rPr lang="nb-NO"/>
              <a:t>Klikk for å redigere tittelstil</a:t>
            </a:r>
            <a:endParaRPr lang="en-US"/>
          </a:p>
        </p:txBody>
      </p:sp>
      <p:sp>
        <p:nvSpPr>
          <p:cNvPr id="6" name="Slide Number Placeholder 5"/>
          <p:cNvSpPr>
            <a:spLocks noGrp="1"/>
          </p:cNvSpPr>
          <p:nvPr>
            <p:ph type="sldNum" sz="quarter" idx="4"/>
          </p:nvPr>
        </p:nvSpPr>
        <p:spPr>
          <a:xfrm>
            <a:off x="5751808" y="6534854"/>
            <a:ext cx="688383" cy="323146"/>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fld id="{2A7D75EB-BD23-FF4F-80AE-955DA86030AC}" type="slidenum">
              <a:rPr lang="nb-NO" smtClean="0"/>
              <a:pPr/>
              <a:t>‹nr.›</a:t>
            </a:fld>
            <a:endParaRPr lang="nb-NO"/>
          </a:p>
        </p:txBody>
      </p:sp>
      <p:pic>
        <p:nvPicPr>
          <p:cNvPr id="7" name="Bilde 6">
            <a:extLst>
              <a:ext uri="{FF2B5EF4-FFF2-40B4-BE49-F238E27FC236}">
                <a16:creationId xmlns:a16="http://schemas.microsoft.com/office/drawing/2014/main" id="{E8EBEDB9-6D23-2149-9EBD-42A01368E208}"/>
              </a:ext>
            </a:extLst>
          </p:cNvPr>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11548558" y="6229513"/>
            <a:ext cx="449983" cy="449983"/>
          </a:xfrm>
          <a:prstGeom prst="rect">
            <a:avLst/>
          </a:prstGeom>
        </p:spPr>
      </p:pic>
    </p:spTree>
    <p:extLst>
      <p:ext uri="{BB962C8B-B14F-4D97-AF65-F5344CB8AC3E}">
        <p14:creationId xmlns:p14="http://schemas.microsoft.com/office/powerpoint/2010/main" val="1958612888"/>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9" r:id="rId27"/>
    <p:sldLayoutId id="2147484170" r:id="rId28"/>
    <p:sldLayoutId id="2147484171" r:id="rId29"/>
    <p:sldLayoutId id="2147484172" r:id="rId30"/>
    <p:sldLayoutId id="2147484173" r:id="rId31"/>
    <p:sldLayoutId id="2147484174" r:id="rId32"/>
    <p:sldLayoutId id="2147484175" r:id="rId33"/>
    <p:sldLayoutId id="2147484176" r:id="rId34"/>
    <p:sldLayoutId id="2147484177" r:id="rId35"/>
    <p:sldLayoutId id="2147484178" r:id="rId36"/>
  </p:sldLayoutIdLst>
  <p:transition>
    <p:fade/>
  </p:transition>
  <p:hf hdr="0" ftr="0" dt="0"/>
  <p:txStyles>
    <p:titleStyle>
      <a:lvl1pPr algn="l" defTabSz="914400" rtl="0" eaLnBrk="1" latinLnBrk="0" hangingPunct="1">
        <a:lnSpc>
          <a:spcPct val="90000"/>
        </a:lnSpc>
        <a:spcBef>
          <a:spcPct val="0"/>
        </a:spcBef>
        <a:buNone/>
        <a:defRPr sz="2800" b="1" kern="1200">
          <a:solidFill>
            <a:schemeClr val="accent2"/>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10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2" pos="529">
          <p15:clr>
            <a:srgbClr val="F26B43"/>
          </p15:clr>
        </p15:guide>
        <p15:guide id="3" pos="7174">
          <p15:clr>
            <a:srgbClr val="F26B43"/>
          </p15:clr>
        </p15:guide>
        <p15:guide id="4" pos="2570">
          <p15:clr>
            <a:srgbClr val="F26B43"/>
          </p15:clr>
        </p15:guide>
        <p15:guide id="5" pos="2819">
          <p15:clr>
            <a:srgbClr val="F26B43"/>
          </p15:clr>
        </p15:guide>
        <p15:guide id="6" pos="4861">
          <p15:clr>
            <a:srgbClr val="F26B43"/>
          </p15:clr>
        </p15:guide>
        <p15:guide id="7" pos="5133">
          <p15:clr>
            <a:srgbClr val="F26B43"/>
          </p15:clr>
        </p15:guide>
        <p15:guide id="8" orient="horz" pos="7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maria@opinion.no"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100.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101.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102.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103.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10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95.xml"/><Relationship Id="rId4" Type="http://schemas.openxmlformats.org/officeDocument/2006/relationships/image" Target="../media/image13.png"/></Relationships>
</file>

<file path=ppt/slides/_rels/slide106.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chart" Target="../charts/chart102.xml"/><Relationship Id="rId1" Type="http://schemas.openxmlformats.org/officeDocument/2006/relationships/slideLayout" Target="../slideLayouts/slideLayout77.xml"/><Relationship Id="rId5" Type="http://schemas.openxmlformats.org/officeDocument/2006/relationships/chart" Target="../charts/chart105.xml"/><Relationship Id="rId4" Type="http://schemas.openxmlformats.org/officeDocument/2006/relationships/chart" Target="../charts/chart104.xml"/></Relationships>
</file>

<file path=ppt/slides/_rels/slide107.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chart" Target="../charts/chart106.xml"/><Relationship Id="rId1" Type="http://schemas.openxmlformats.org/officeDocument/2006/relationships/slideLayout" Target="../slideLayouts/slideLayout7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6.xml"/><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7.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2.png"/><Relationship Id="rId1" Type="http://schemas.openxmlformats.org/officeDocument/2006/relationships/slideLayout" Target="../slideLayouts/slideLayout77.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7.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1.xml"/><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2.xml"/><Relationship Id="rId1" Type="http://schemas.openxmlformats.org/officeDocument/2006/relationships/slideLayout" Target="../slideLayouts/slideLayout77.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4.xml"/><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5.xml"/><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7.xml"/><Relationship Id="rId5" Type="http://schemas.openxmlformats.org/officeDocument/2006/relationships/chart" Target="../charts/chart17.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2.png"/><Relationship Id="rId1" Type="http://schemas.openxmlformats.org/officeDocument/2006/relationships/slideLayout" Target="../slideLayouts/slideLayout77.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2.png"/><Relationship Id="rId1" Type="http://schemas.openxmlformats.org/officeDocument/2006/relationships/slideLayout" Target="../slideLayouts/slideLayout77.xml"/><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3" Type="http://schemas.openxmlformats.org/officeDocument/2006/relationships/hyperlink" Target="mailto:maria@opinion.no" TargetMode="External"/><Relationship Id="rId2" Type="http://schemas.openxmlformats.org/officeDocument/2006/relationships/hyperlink" Target="mailto:ak547@kirken.no" TargetMode="External"/><Relationship Id="rId1" Type="http://schemas.openxmlformats.org/officeDocument/2006/relationships/slideLayout" Target="../slideLayouts/slideLayout77.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22.png"/><Relationship Id="rId1" Type="http://schemas.openxmlformats.org/officeDocument/2006/relationships/slideLayout" Target="../slideLayouts/slideLayout77.xml"/><Relationship Id="rId4" Type="http://schemas.openxmlformats.org/officeDocument/2006/relationships/chart" Target="../charts/chart29.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32.xml"/><Relationship Id="rId1" Type="http://schemas.openxmlformats.org/officeDocument/2006/relationships/slideLayout" Target="../slideLayouts/slideLayout77.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35.xml"/><Relationship Id="rId1" Type="http://schemas.openxmlformats.org/officeDocument/2006/relationships/slideLayout" Target="../slideLayouts/slideLayout7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36.xml"/><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ressursbanken.kirken.no/globalassets/ressursbanken/kommunikasjon/overordnet%20om%20kommunikasjon/kommunikasjonsstrategien/segmenteringsanalyse%20-%20innsikt%20om%20kirkens%20m%C3%A5lgrupper.pdf" TargetMode="External"/><Relationship Id="rId1" Type="http://schemas.openxmlformats.org/officeDocument/2006/relationships/slideLayout" Target="../slideLayouts/slideLayout77.xml"/><Relationship Id="rId5" Type="http://schemas.openxmlformats.org/officeDocument/2006/relationships/chart" Target="../charts/char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37.xml"/><Relationship Id="rId1" Type="http://schemas.openxmlformats.org/officeDocument/2006/relationships/slideLayout" Target="../slideLayouts/slideLayout77.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39.xml"/><Relationship Id="rId1" Type="http://schemas.openxmlformats.org/officeDocument/2006/relationships/slideLayout" Target="../slideLayouts/slideLayout7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40.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5.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41.xml"/><Relationship Id="rId1" Type="http://schemas.openxmlformats.org/officeDocument/2006/relationships/slideLayout" Target="../slideLayouts/slideLayout7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7.xml"/><Relationship Id="rId4" Type="http://schemas.openxmlformats.org/officeDocument/2006/relationships/chart" Target="../charts/chart4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7.xml"/><Relationship Id="rId4" Type="http://schemas.openxmlformats.org/officeDocument/2006/relationships/chart" Target="../charts/chart43.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5.xml"/></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22.png"/><Relationship Id="rId1" Type="http://schemas.openxmlformats.org/officeDocument/2006/relationships/slideLayout" Target="../slideLayouts/slideLayout77.xml"/><Relationship Id="rId4" Type="http://schemas.openxmlformats.org/officeDocument/2006/relationships/chart" Target="../charts/char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5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5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5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51.xml"/><Relationship Id="rId1" Type="http://schemas.openxmlformats.org/officeDocument/2006/relationships/slideLayout" Target="../slideLayouts/slideLayout77.xml"/></Relationships>
</file>

<file path=ppt/slides/_rels/slide5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54.xml"/><Relationship Id="rId1" Type="http://schemas.openxmlformats.org/officeDocument/2006/relationships/slideLayout" Target="../slideLayouts/slideLayout77.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55.xml"/><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56.xml"/><Relationship Id="rId1" Type="http://schemas.openxmlformats.org/officeDocument/2006/relationships/slideLayout" Target="../slideLayouts/slideLayout77.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Layout" Target="../slideLayouts/slideLayout95.xml"/></Relationships>
</file>

<file path=ppt/slides/_rels/slide6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58.xml"/><Relationship Id="rId1" Type="http://schemas.openxmlformats.org/officeDocument/2006/relationships/slideLayout" Target="../slideLayouts/slideLayout77.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59.xml"/><Relationship Id="rId1" Type="http://schemas.openxmlformats.org/officeDocument/2006/relationships/slideLayout" Target="../slideLayouts/slideLayout77.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Layout" Target="../slideLayouts/slideLayout95.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7.xml"/><Relationship Id="rId4" Type="http://schemas.openxmlformats.org/officeDocument/2006/relationships/chart" Target="../charts/chart60.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7.xml"/><Relationship Id="rId4" Type="http://schemas.openxmlformats.org/officeDocument/2006/relationships/chart" Target="../charts/chart61.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7.xml"/><Relationship Id="rId4" Type="http://schemas.openxmlformats.org/officeDocument/2006/relationships/chart" Target="../charts/chart62.xml"/></Relationships>
</file>

<file path=ppt/slides/_rels/slide6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10.xml"/><Relationship Id="rId1" Type="http://schemas.openxmlformats.org/officeDocument/2006/relationships/slideLayout" Target="../slideLayouts/slideLayout77.xml"/><Relationship Id="rId5" Type="http://schemas.openxmlformats.org/officeDocument/2006/relationships/image" Target="../media/image22.png"/><Relationship Id="rId4" Type="http://schemas.openxmlformats.org/officeDocument/2006/relationships/chart" Target="../charts/char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1.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7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12.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72.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13.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73.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4.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7.xml"/><Relationship Id="rId6" Type="http://schemas.openxmlformats.org/officeDocument/2006/relationships/chart" Target="../charts/chart71.xml"/><Relationship Id="rId5" Type="http://schemas.openxmlformats.org/officeDocument/2006/relationships/chart" Target="../charts/chart70.xml"/><Relationship Id="rId4" Type="http://schemas.openxmlformats.org/officeDocument/2006/relationships/chart" Target="../charts/chart69.xml"/></Relationships>
</file>

<file path=ppt/slides/_rels/slide75.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16.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7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17.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77.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18.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78.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19.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79.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20.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8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21.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8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22.xml"/><Relationship Id="rId1" Type="http://schemas.openxmlformats.org/officeDocument/2006/relationships/slideLayout" Target="../slideLayouts/slideLayout77.xml"/><Relationship Id="rId5" Type="http://schemas.openxmlformats.org/officeDocument/2006/relationships/image" Target="../media/image22.png"/><Relationship Id="rId4" Type="http://schemas.openxmlformats.org/officeDocument/2006/relationships/chart" Target="../charts/chart79.xml"/></Relationships>
</file>

<file path=ppt/slides/_rels/slide82.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3.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83.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24.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84.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25.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85.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26.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Layout" Target="../slideLayouts/slideLayout95.xml"/></Relationships>
</file>

<file path=ppt/slides/_rels/slide87.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chart" Target="../charts/chart84.xml"/><Relationship Id="rId1" Type="http://schemas.openxmlformats.org/officeDocument/2006/relationships/slideLayout" Target="../slideLayouts/slideLayout77.xml"/><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86.xml"/><Relationship Id="rId1" Type="http://schemas.openxmlformats.org/officeDocument/2006/relationships/slideLayout" Target="../slideLayouts/slideLayout77.xml"/></Relationships>
</file>

<file path=ppt/slides/_rels/slide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87.xml"/><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Layout" Target="../slideLayouts/slideLayout95.xml"/></Relationships>
</file>

<file path=ppt/slides/_rels/slide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88.xml"/><Relationship Id="rId1" Type="http://schemas.openxmlformats.org/officeDocument/2006/relationships/slideLayout" Target="../slideLayouts/slideLayout77.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89.xml"/><Relationship Id="rId1" Type="http://schemas.openxmlformats.org/officeDocument/2006/relationships/slideLayout" Target="../slideLayouts/slideLayout77.xml"/></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90.xml"/><Relationship Id="rId1" Type="http://schemas.openxmlformats.org/officeDocument/2006/relationships/slideLayout" Target="../slideLayouts/slideLayout77.xml"/></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91.xml"/><Relationship Id="rId1" Type="http://schemas.openxmlformats.org/officeDocument/2006/relationships/slideLayout" Target="../slideLayouts/slideLayout77.xml"/></Relationships>
</file>

<file path=ppt/slides/_rels/slide94.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95.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94.xml"/><Relationship Id="rId1" Type="http://schemas.openxmlformats.org/officeDocument/2006/relationships/slideLayout" Target="../slideLayouts/slideLayout77.xml"/></Relationships>
</file>

<file path=ppt/slides/_rels/slide97.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Layout" Target="../slideLayouts/slideLayout95.xml"/></Relationships>
</file>

<file path=ppt/slides/_rels/slide99.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27.xml"/><Relationship Id="rId1" Type="http://schemas.openxmlformats.org/officeDocument/2006/relationships/slideLayout" Target="../slideLayouts/slideLayout7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0D6148FD-C2E0-CC6C-B049-84A3E8BD6D96}"/>
              </a:ext>
            </a:extLst>
          </p:cNvPr>
          <p:cNvSpPr>
            <a:spLocks noGrp="1"/>
          </p:cNvSpPr>
          <p:nvPr>
            <p:ph type="ctrTitle"/>
          </p:nvPr>
        </p:nvSpPr>
        <p:spPr/>
        <p:txBody>
          <a:bodyPr>
            <a:normAutofit/>
          </a:bodyPr>
          <a:lstStyle/>
          <a:p>
            <a:r>
              <a:rPr lang="nb-NO" sz="3600" b="0" dirty="0"/>
              <a:t>MEDLEMSUNDERSØKELSE 2025</a:t>
            </a:r>
            <a:br>
              <a:rPr lang="nb-NO" sz="3600" b="0" dirty="0"/>
            </a:br>
            <a:r>
              <a:rPr lang="nb-NO" sz="3600" b="0" dirty="0"/>
              <a:t>MØRE BISPEDØMME</a:t>
            </a:r>
          </a:p>
        </p:txBody>
      </p:sp>
      <p:sp>
        <p:nvSpPr>
          <p:cNvPr id="4" name="Undertittel 3">
            <a:extLst>
              <a:ext uri="{FF2B5EF4-FFF2-40B4-BE49-F238E27FC236}">
                <a16:creationId xmlns:a16="http://schemas.microsoft.com/office/drawing/2014/main" id="{5CD18BCE-EC32-F6B9-3D3A-132EE0F03B36}"/>
              </a:ext>
            </a:extLst>
          </p:cNvPr>
          <p:cNvSpPr>
            <a:spLocks noGrp="1"/>
          </p:cNvSpPr>
          <p:nvPr>
            <p:ph type="subTitle" idx="1"/>
          </p:nvPr>
        </p:nvSpPr>
        <p:spPr/>
        <p:txBody>
          <a:bodyPr/>
          <a:lstStyle/>
          <a:p>
            <a:r>
              <a:rPr lang="nb-NO" sz="1800"/>
              <a:t>Gjennomført av Opinion på oppdrag for Den norske kirke</a:t>
            </a:r>
          </a:p>
        </p:txBody>
      </p:sp>
      <p:sp>
        <p:nvSpPr>
          <p:cNvPr id="5" name="Plassholder for tekst 4">
            <a:extLst>
              <a:ext uri="{FF2B5EF4-FFF2-40B4-BE49-F238E27FC236}">
                <a16:creationId xmlns:a16="http://schemas.microsoft.com/office/drawing/2014/main" id="{993FB4F1-D570-D188-62EB-B9CA6CC30661}"/>
              </a:ext>
            </a:extLst>
          </p:cNvPr>
          <p:cNvSpPr>
            <a:spLocks noGrp="1"/>
          </p:cNvSpPr>
          <p:nvPr>
            <p:ph type="body" sz="quarter" idx="10"/>
          </p:nvPr>
        </p:nvSpPr>
        <p:spPr/>
        <p:txBody>
          <a:bodyPr/>
          <a:lstStyle/>
          <a:p>
            <a:r>
              <a:rPr lang="nb-NO"/>
              <a:t>Maria Rosness // </a:t>
            </a:r>
            <a:r>
              <a:rPr lang="nb-NO">
                <a:hlinkClick r:id="rId4">
                  <a:extLst>
                    <a:ext uri="{A12FA001-AC4F-418D-AE19-62706E023703}">
                      <ahyp:hlinkClr xmlns:ahyp="http://schemas.microsoft.com/office/drawing/2018/hyperlinkcolor" val="tx"/>
                    </a:ext>
                  </a:extLst>
                </a:hlinkClick>
              </a:rPr>
              <a:t>maria@opinion.no</a:t>
            </a:r>
            <a:r>
              <a:rPr lang="nb-NO"/>
              <a:t> // januar 2026</a:t>
            </a:r>
          </a:p>
        </p:txBody>
      </p:sp>
      <p:pic>
        <p:nvPicPr>
          <p:cNvPr id="2" name="Bilde 1">
            <a:extLst>
              <a:ext uri="{FF2B5EF4-FFF2-40B4-BE49-F238E27FC236}">
                <a16:creationId xmlns:a16="http://schemas.microsoft.com/office/drawing/2014/main" id="{782D1CC2-ECA0-04FC-DE92-54F22BE430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351" y="472967"/>
            <a:ext cx="964573" cy="1308537"/>
          </a:xfrm>
          <a:prstGeom prst="rect">
            <a:avLst/>
          </a:prstGeom>
        </p:spPr>
      </p:pic>
      <p:pic>
        <p:nvPicPr>
          <p:cNvPr id="3" name="Bilde 2">
            <a:extLst>
              <a:ext uri="{FF2B5EF4-FFF2-40B4-BE49-F238E27FC236}">
                <a16:creationId xmlns:a16="http://schemas.microsoft.com/office/drawing/2014/main" id="{2BAA11F9-A5E4-1AEE-0CF1-BB9304E298E3}"/>
              </a:ext>
            </a:extLst>
          </p:cNvPr>
          <p:cNvPicPr>
            <a:picLocks noChangeAspect="1"/>
          </p:cNvPicPr>
          <p:nvPr/>
        </p:nvPicPr>
        <p:blipFill rotWithShape="1">
          <a:blip r:embed="rId6">
            <a:extLst>
              <a:ext uri="{28A0092B-C50C-407E-A947-70E740481C1C}">
                <a14:useLocalDpi xmlns:a14="http://schemas.microsoft.com/office/drawing/2010/main" val="0"/>
              </a:ext>
            </a:extLst>
          </a:blip>
          <a:srcRect l="14774" t="5172"/>
          <a:stretch/>
        </p:blipFill>
        <p:spPr>
          <a:xfrm rot="5400000">
            <a:off x="6786635" y="451908"/>
            <a:ext cx="5857271" cy="4953459"/>
          </a:xfrm>
          <a:prstGeom prst="rect">
            <a:avLst/>
          </a:prstGeom>
        </p:spPr>
      </p:pic>
    </p:spTree>
    <p:extLst>
      <p:ext uri="{BB962C8B-B14F-4D97-AF65-F5344CB8AC3E}">
        <p14:creationId xmlns:p14="http://schemas.microsoft.com/office/powerpoint/2010/main" val="145466118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9E492-A2FE-724D-E64A-8218CEBA0C7E}"/>
            </a:ext>
          </a:extLst>
        </p:cNvPr>
        <p:cNvGrpSpPr/>
        <p:nvPr/>
      </p:nvGrpSpPr>
      <p:grpSpPr>
        <a:xfrm>
          <a:off x="0" y="0"/>
          <a:ext cx="0" cy="0"/>
          <a:chOff x="0" y="0"/>
          <a:chExt cx="0" cy="0"/>
        </a:xfrm>
      </p:grpSpPr>
      <p:sp>
        <p:nvSpPr>
          <p:cNvPr id="10" name="Avrundet rektangel 8">
            <a:extLst>
              <a:ext uri="{FF2B5EF4-FFF2-40B4-BE49-F238E27FC236}">
                <a16:creationId xmlns:a16="http://schemas.microsoft.com/office/drawing/2014/main" id="{6E1873C9-E996-74B0-6BC7-08037049CA6A}"/>
              </a:ext>
            </a:extLst>
          </p:cNvPr>
          <p:cNvSpPr/>
          <p:nvPr/>
        </p:nvSpPr>
        <p:spPr>
          <a:xfrm>
            <a:off x="852095" y="3529526"/>
            <a:ext cx="10545770" cy="2383912"/>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7" name="Den norske kirke " descr="55447eac-53ac-479f-b5b1-c1c0e9765869 Den norske kirke ">
            <a:extLst>
              <a:ext uri="{FF2B5EF4-FFF2-40B4-BE49-F238E27FC236}">
                <a16:creationId xmlns:a16="http://schemas.microsoft.com/office/drawing/2014/main" id="{C161731C-2EAB-CDE5-B74F-A60C7A52BA88}"/>
              </a:ext>
            </a:extLst>
          </p:cNvPr>
          <p:cNvGraphicFramePr>
            <a:graphicFrameLocks/>
          </p:cNvGraphicFramePr>
          <p:nvPr>
            <p:extLst>
              <p:ext uri="{D42A27DB-BD31-4B8C-83A1-F6EECF244321}">
                <p14:modId xmlns:p14="http://schemas.microsoft.com/office/powerpoint/2010/main" val="87861732"/>
              </p:ext>
            </p:extLst>
          </p:nvPr>
        </p:nvGraphicFramePr>
        <p:xfrm>
          <a:off x="839855" y="3525685"/>
          <a:ext cx="10539793" cy="23877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2">
            <a:extLst>
              <a:ext uri="{FF2B5EF4-FFF2-40B4-BE49-F238E27FC236}">
                <a16:creationId xmlns:a16="http://schemas.microsoft.com/office/drawing/2014/main" id="{DD59C0BD-E436-6BBC-4429-F256390B98AB}"/>
              </a:ext>
            </a:extLst>
          </p:cNvPr>
          <p:cNvGraphicFramePr>
            <a:graphicFrameLocks noGrp="1"/>
          </p:cNvGraphicFramePr>
          <p:nvPr>
            <p:extLst>
              <p:ext uri="{D42A27DB-BD31-4B8C-83A1-F6EECF244321}">
                <p14:modId xmlns:p14="http://schemas.microsoft.com/office/powerpoint/2010/main" val="3190480479"/>
              </p:ext>
            </p:extLst>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1</a:t>
                      </a:r>
                      <a:r>
                        <a:rPr lang="nb-NO" sz="1000" b="0" dirty="0">
                          <a:solidFill>
                            <a:schemeClr val="tx1"/>
                          </a:solidFill>
                        </a:rPr>
                        <a:t> INNTRYKK AV DEN NORSKE KIRKE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0DEBDD64-97BF-4DA6-941C-A2C1970C7ECC}"/>
              </a:ext>
            </a:extLst>
          </p:cNvPr>
          <p:cNvSpPr txBox="1"/>
          <p:nvPr/>
        </p:nvSpPr>
        <p:spPr>
          <a:xfrm>
            <a:off x="839788" y="539950"/>
            <a:ext cx="6096000" cy="646331"/>
          </a:xfrm>
          <a:prstGeom prst="rect">
            <a:avLst/>
          </a:prstGeom>
          <a:noFill/>
        </p:spPr>
        <p:txBody>
          <a:bodyPr wrap="square">
            <a:spAutoFit/>
          </a:bodyPr>
          <a:lstStyle/>
          <a:p>
            <a:r>
              <a:rPr lang="nb-NO" sz="1200" dirty="0"/>
              <a:t>BEFOLKNINGEN I MØRE</a:t>
            </a:r>
            <a:br>
              <a:rPr lang="nb-NO" sz="1200" dirty="0"/>
            </a:br>
            <a:r>
              <a:rPr lang="nb-NO" sz="2400" dirty="0"/>
              <a:t>INNTRYKK AV DEN NORSKE KIRKE</a:t>
            </a:r>
          </a:p>
        </p:txBody>
      </p:sp>
      <p:sp>
        <p:nvSpPr>
          <p:cNvPr id="5" name="Plassholder for tekst 6">
            <a:extLst>
              <a:ext uri="{FF2B5EF4-FFF2-40B4-BE49-F238E27FC236}">
                <a16:creationId xmlns:a16="http://schemas.microsoft.com/office/drawing/2014/main" id="{0D5305A4-D3F4-3D61-9260-CC5BF3755774}"/>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Har du et godt eller dårlig inntrykk av følgende virksomheter, organisasjoner og institusjoner? Den norske kirke</a:t>
            </a:r>
          </a:p>
        </p:txBody>
      </p:sp>
      <p:sp>
        <p:nvSpPr>
          <p:cNvPr id="6" name="Plassholder for tekst 7">
            <a:extLst>
              <a:ext uri="{FF2B5EF4-FFF2-40B4-BE49-F238E27FC236}">
                <a16:creationId xmlns:a16="http://schemas.microsoft.com/office/drawing/2014/main" id="{3DD5A936-A761-3D95-56C4-3C83A7352FD2}"/>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708</a:t>
            </a:r>
          </a:p>
        </p:txBody>
      </p:sp>
      <p:sp>
        <p:nvSpPr>
          <p:cNvPr id="8" name="Avrundet rektangel 8">
            <a:extLst>
              <a:ext uri="{FF2B5EF4-FFF2-40B4-BE49-F238E27FC236}">
                <a16:creationId xmlns:a16="http://schemas.microsoft.com/office/drawing/2014/main" id="{28653372-1DAF-4EFD-44F7-88F842BDA66D}"/>
              </a:ext>
            </a:extLst>
          </p:cNvPr>
          <p:cNvSpPr/>
          <p:nvPr/>
        </p:nvSpPr>
        <p:spPr>
          <a:xfrm>
            <a:off x="848934" y="1557339"/>
            <a:ext cx="10545770" cy="183515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24E9DC73-361E-AC91-727E-78BFBC96C66F}"/>
              </a:ext>
            </a:extLst>
          </p:cNvPr>
          <p:cNvSpPr txBox="1"/>
          <p:nvPr/>
        </p:nvSpPr>
        <p:spPr>
          <a:xfrm>
            <a:off x="848933" y="1566453"/>
            <a:ext cx="10539792" cy="954107"/>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I befolkningen i Møre har fire av ti et godt inntrykk av Den norske kirke. Det er signifikant høyere sammenlignet med nasjonalt. </a:t>
            </a:r>
          </a:p>
          <a:p>
            <a:endParaRPr lang="nb-NO" sz="1050" dirty="0"/>
          </a:p>
          <a:p>
            <a:r>
              <a:rPr lang="nb-NO" sz="1050" dirty="0"/>
              <a:t>Blant aldersgruppen 50+ år har halvparten et godt inntrykk. </a:t>
            </a:r>
          </a:p>
        </p:txBody>
      </p:sp>
    </p:spTree>
    <p:extLst>
      <p:ext uri="{BB962C8B-B14F-4D97-AF65-F5344CB8AC3E}">
        <p14:creationId xmlns:p14="http://schemas.microsoft.com/office/powerpoint/2010/main" val="1924451775"/>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5C0AB-C39C-F528-994A-BAFCB121D4F3}"/>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5D5A78EB-7D8E-D9FB-7676-F331DE5CA21C}"/>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9</a:t>
                      </a:r>
                      <a:r>
                        <a:rPr lang="nb-NO" sz="1000" b="0" dirty="0">
                          <a:solidFill>
                            <a:schemeClr val="tx1"/>
                          </a:solidFill>
                        </a:rPr>
                        <a:t> KIRKENS DELTAKELSE I DEN OFFENTLIGE SAMTALEN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B748D5B7-3E53-A1AA-8A08-CD2909FCA9DE}"/>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BØR KIRKEN UTTALE SEG?</a:t>
            </a:r>
          </a:p>
        </p:txBody>
      </p:sp>
      <p:sp>
        <p:nvSpPr>
          <p:cNvPr id="5" name="Plassholder for tekst 6">
            <a:extLst>
              <a:ext uri="{FF2B5EF4-FFF2-40B4-BE49-F238E27FC236}">
                <a16:creationId xmlns:a16="http://schemas.microsoft.com/office/drawing/2014/main" id="{5067F08D-B190-13A7-B24E-A5A223A9674B}"/>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Generelt sett, mener du det er positivt eller negativt at prester, biskoper og andre fra Den norske kirke deltar i den offentlige samtalen og samfunnsdebatten om ulike temaer?</a:t>
            </a:r>
          </a:p>
        </p:txBody>
      </p:sp>
      <p:sp>
        <p:nvSpPr>
          <p:cNvPr id="6" name="Plassholder for tekst 7">
            <a:extLst>
              <a:ext uri="{FF2B5EF4-FFF2-40B4-BE49-F238E27FC236}">
                <a16:creationId xmlns:a16="http://schemas.microsoft.com/office/drawing/2014/main" id="{5D839998-2257-1C35-3963-FF0CD9EEFE18}"/>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
        <p:nvSpPr>
          <p:cNvPr id="7" name="Avrundet rektangel 4">
            <a:extLst>
              <a:ext uri="{FF2B5EF4-FFF2-40B4-BE49-F238E27FC236}">
                <a16:creationId xmlns:a16="http://schemas.microsoft.com/office/drawing/2014/main" id="{19B069E5-8188-4837-131F-CBDB67D3BB66}"/>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9" name="Q40_2: Generelt sett, mener du det er positivt eller negativt at prester, biskoper og andre fra Den norske kirke deltar i den offentlige samtalen og samfunnsdebatten om ulike temaer? by BANNER2" descr="7fd202b9-bb3e-4d62-84b4-be74bce449db Q40_2: Generelt sett, mener du det er positivt eller negativt at prester, biskoper og andre fra Den norske kirke deltar i den offentlige samtalen og samfunnsdebatten om ulike temaer? by BANNER6">
            <a:extLst>
              <a:ext uri="{FF2B5EF4-FFF2-40B4-BE49-F238E27FC236}">
                <a16:creationId xmlns:a16="http://schemas.microsoft.com/office/drawing/2014/main" id="{5DBBD79A-9AF0-D19F-4A21-EA5BDD8AAB9F}"/>
              </a:ext>
            </a:extLst>
          </p:cNvPr>
          <p:cNvGraphicFramePr>
            <a:graphicFrameLocks/>
          </p:cNvGraphicFramePr>
          <p:nvPr>
            <p:extLst>
              <p:ext uri="{D42A27DB-BD31-4B8C-83A1-F6EECF244321}">
                <p14:modId xmlns:p14="http://schemas.microsoft.com/office/powerpoint/2010/main" val="2654903582"/>
              </p:ext>
            </p:extLst>
          </p:nvPr>
        </p:nvGraphicFramePr>
        <p:xfrm>
          <a:off x="803275" y="1557338"/>
          <a:ext cx="10580774" cy="433475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0">
            <a:extLst>
              <a:ext uri="{FF2B5EF4-FFF2-40B4-BE49-F238E27FC236}">
                <a16:creationId xmlns:a16="http://schemas.microsoft.com/office/drawing/2014/main" id="{E2D8AC99-262B-E05D-0563-EC3E99EC8E0D}"/>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POSITIVE</a:t>
            </a:r>
            <a:endParaRPr lang="en-NO" sz="1400" b="1">
              <a:latin typeface="Century Gothic" panose="020B0502020202020204" pitchFamily="34" charset="0"/>
            </a:endParaRPr>
          </a:p>
        </p:txBody>
      </p:sp>
      <p:cxnSp>
        <p:nvCxnSpPr>
          <p:cNvPr id="11" name="Straight Connector 6">
            <a:extLst>
              <a:ext uri="{FF2B5EF4-FFF2-40B4-BE49-F238E27FC236}">
                <a16:creationId xmlns:a16="http://schemas.microsoft.com/office/drawing/2014/main" id="{DEF0251F-4A20-50E5-6950-7FC0B97D51BA}"/>
              </a:ext>
            </a:extLst>
          </p:cNvPr>
          <p:cNvCxnSpPr>
            <a:cxnSpLocks/>
          </p:cNvCxnSpPr>
          <p:nvPr/>
        </p:nvCxnSpPr>
        <p:spPr>
          <a:xfrm>
            <a:off x="2944137" y="1566453"/>
            <a:ext cx="0" cy="4346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519083"/>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7C400-A74B-4485-3813-B3C041812217}"/>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08DD8FAE-2F39-7739-7DD0-246A21F9F77F}"/>
              </a:ext>
            </a:extLst>
          </p:cNvPr>
          <p:cNvGraphicFramePr>
            <a:graphicFrameLocks noGrp="1"/>
          </p:cNvGraphicFramePr>
          <p:nvPr>
            <p:extLst>
              <p:ext uri="{D42A27DB-BD31-4B8C-83A1-F6EECF244321}">
                <p14:modId xmlns:p14="http://schemas.microsoft.com/office/powerpoint/2010/main" val="4218654447"/>
              </p:ext>
            </p:extLst>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9</a:t>
                      </a:r>
                      <a:r>
                        <a:rPr lang="nb-NO" sz="1000" b="0" dirty="0">
                          <a:solidFill>
                            <a:schemeClr val="tx1"/>
                          </a:solidFill>
                        </a:rPr>
                        <a:t> KIRKENS DELTAKELSE I DEN OFFENTLIGE SAMTALEN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97264531-B9DE-D84D-D9AE-3A26370B44E1}"/>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BØR KIRKEN UTTALE SEG?</a:t>
            </a:r>
          </a:p>
        </p:txBody>
      </p:sp>
      <p:sp>
        <p:nvSpPr>
          <p:cNvPr id="5" name="Plassholder for tekst 6">
            <a:extLst>
              <a:ext uri="{FF2B5EF4-FFF2-40B4-BE49-F238E27FC236}">
                <a16:creationId xmlns:a16="http://schemas.microsoft.com/office/drawing/2014/main" id="{F625F770-5427-B17D-B950-58ED16130452}"/>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Generelt sett, mener du det er positivt eller negativt at prester, biskoper og andre fra Den norske kirke deltar i den offentlige samtalen og samfunnsdebatten om ulike temaer?</a:t>
            </a:r>
          </a:p>
        </p:txBody>
      </p:sp>
      <p:sp>
        <p:nvSpPr>
          <p:cNvPr id="6" name="Plassholder for tekst 7">
            <a:extLst>
              <a:ext uri="{FF2B5EF4-FFF2-40B4-BE49-F238E27FC236}">
                <a16:creationId xmlns:a16="http://schemas.microsoft.com/office/drawing/2014/main" id="{5E5071B8-FC19-FBD4-B5BF-023C91884897}"/>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7" name="Avrundet rektangel 4">
            <a:extLst>
              <a:ext uri="{FF2B5EF4-FFF2-40B4-BE49-F238E27FC236}">
                <a16:creationId xmlns:a16="http://schemas.microsoft.com/office/drawing/2014/main" id="{B5304CC3-63C7-B06C-903E-884E0EBF19E4}"/>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8" name="Q40_2: Generelt sett, mener du det er positivt eller negativt at prester, biskoper og andre fra Den norske kirke deltar i den offentlige samtalen og samfunnsdebatten om ulike temaer? by BANNER1" descr="d7e9e3fc-2096-4952-9e21-984a45d28dc5 Q40_2: Generelt sett, mener du det er positivt eller negativt at prester, biskoper og andre fra Den norske kirke deltar i den offentlige samtalen og samfunnsdebatten om ulike temaer? by BANNER5">
            <a:extLst>
              <a:ext uri="{FF2B5EF4-FFF2-40B4-BE49-F238E27FC236}">
                <a16:creationId xmlns:a16="http://schemas.microsoft.com/office/drawing/2014/main" id="{3B4BD60E-3A27-449D-AB2F-F436E81F760A}"/>
              </a:ext>
            </a:extLst>
          </p:cNvPr>
          <p:cNvGraphicFramePr>
            <a:graphicFrameLocks/>
          </p:cNvGraphicFramePr>
          <p:nvPr>
            <p:extLst>
              <p:ext uri="{D42A27DB-BD31-4B8C-83A1-F6EECF244321}">
                <p14:modId xmlns:p14="http://schemas.microsoft.com/office/powerpoint/2010/main" val="1970008009"/>
              </p:ext>
            </p:extLst>
          </p:nvPr>
        </p:nvGraphicFramePr>
        <p:xfrm>
          <a:off x="803275" y="1557338"/>
          <a:ext cx="10580774" cy="43561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0">
            <a:extLst>
              <a:ext uri="{FF2B5EF4-FFF2-40B4-BE49-F238E27FC236}">
                <a16:creationId xmlns:a16="http://schemas.microsoft.com/office/drawing/2014/main" id="{8CD5BB83-832F-2C63-A5CA-2B738C2A1DB2}"/>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POSITIVE</a:t>
            </a:r>
            <a:endParaRPr lang="en-NO" sz="1400" b="1">
              <a:latin typeface="Century Gothic" panose="020B0502020202020204" pitchFamily="34" charset="0"/>
            </a:endParaRPr>
          </a:p>
        </p:txBody>
      </p:sp>
      <p:cxnSp>
        <p:nvCxnSpPr>
          <p:cNvPr id="10" name="Straight Connector 6">
            <a:extLst>
              <a:ext uri="{FF2B5EF4-FFF2-40B4-BE49-F238E27FC236}">
                <a16:creationId xmlns:a16="http://schemas.microsoft.com/office/drawing/2014/main" id="{042942AC-6DBF-2B7F-316E-6A46DB0AD2DB}"/>
              </a:ext>
            </a:extLst>
          </p:cNvPr>
          <p:cNvCxnSpPr>
            <a:cxnSpLocks/>
          </p:cNvCxnSpPr>
          <p:nvPr/>
        </p:nvCxnSpPr>
        <p:spPr>
          <a:xfrm>
            <a:off x="1782849" y="1557338"/>
            <a:ext cx="0" cy="43561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BEE6A235-DE22-6F19-2D6E-AE3159FD16E4}"/>
              </a:ext>
            </a:extLst>
          </p:cNvPr>
          <p:cNvSpPr/>
          <p:nvPr/>
        </p:nvSpPr>
        <p:spPr>
          <a:xfrm>
            <a:off x="4363331" y="3428860"/>
            <a:ext cx="899383" cy="2365438"/>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38242116"/>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014A5-4825-8EE5-9F86-16A5793672D8}"/>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68696E22-2007-00EB-870C-83435E09BE52}"/>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9</a:t>
                      </a:r>
                      <a:r>
                        <a:rPr lang="nb-NO" sz="1000" b="0" dirty="0">
                          <a:solidFill>
                            <a:schemeClr val="tx1"/>
                          </a:solidFill>
                        </a:rPr>
                        <a:t> KIRKENS DELTAKELSE I DEN OFFENTLIGE SAMTALEN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9A9FB46D-960B-86DE-0486-4F7B223C15BB}"/>
              </a:ext>
            </a:extLst>
          </p:cNvPr>
          <p:cNvSpPr txBox="1"/>
          <p:nvPr/>
        </p:nvSpPr>
        <p:spPr>
          <a:xfrm>
            <a:off x="839788" y="539950"/>
            <a:ext cx="6096000" cy="646331"/>
          </a:xfrm>
          <a:prstGeom prst="rect">
            <a:avLst/>
          </a:prstGeom>
          <a:noFill/>
        </p:spPr>
        <p:txBody>
          <a:bodyPr wrap="square">
            <a:spAutoFit/>
          </a:bodyPr>
          <a:lstStyle/>
          <a:p>
            <a:r>
              <a:rPr lang="nb-NO" sz="1200"/>
              <a:t>ALLE MEDLEMMER</a:t>
            </a:r>
            <a:br>
              <a:rPr lang="nb-NO" sz="2400"/>
            </a:br>
            <a:r>
              <a:rPr lang="nb-NO" sz="2400"/>
              <a:t>BØR KIRKEN UTTALE SEG?</a:t>
            </a:r>
          </a:p>
        </p:txBody>
      </p:sp>
      <p:sp>
        <p:nvSpPr>
          <p:cNvPr id="5" name="Avrundet rektangel 4">
            <a:extLst>
              <a:ext uri="{FF2B5EF4-FFF2-40B4-BE49-F238E27FC236}">
                <a16:creationId xmlns:a16="http://schemas.microsoft.com/office/drawing/2014/main" id="{05DF0250-A9D7-3455-D5E9-36F8455E36C6}"/>
              </a:ext>
            </a:extLst>
          </p:cNvPr>
          <p:cNvSpPr/>
          <p:nvPr/>
        </p:nvSpPr>
        <p:spPr>
          <a:xfrm>
            <a:off x="839788" y="1557338"/>
            <a:ext cx="6877050"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Avrundet rektangel 5">
            <a:extLst>
              <a:ext uri="{FF2B5EF4-FFF2-40B4-BE49-F238E27FC236}">
                <a16:creationId xmlns:a16="http://schemas.microsoft.com/office/drawing/2014/main" id="{219FAD20-EACB-FFA8-E147-83687CE846A0}"/>
              </a:ext>
            </a:extLst>
          </p:cNvPr>
          <p:cNvSpPr/>
          <p:nvPr/>
        </p:nvSpPr>
        <p:spPr>
          <a:xfrm>
            <a:off x="8148637" y="1557338"/>
            <a:ext cx="324008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19B60333-3AFC-0D80-768E-196431D03B09}"/>
              </a:ext>
            </a:extLst>
          </p:cNvPr>
          <p:cNvSpPr txBox="1"/>
          <p:nvPr/>
        </p:nvSpPr>
        <p:spPr>
          <a:xfrm>
            <a:off x="8147049" y="1566453"/>
            <a:ext cx="3241675" cy="2246769"/>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Kristne verdier samt inkludering og mangfold er temaene flest mener Den norske kirke bør uttale seg om i den offentlige samtalen.</a:t>
            </a:r>
          </a:p>
          <a:p>
            <a:endParaRPr lang="nb-NO" sz="1050" dirty="0"/>
          </a:p>
          <a:p>
            <a:r>
              <a:rPr lang="nb-NO" sz="1050" dirty="0"/>
              <a:t>Flere oppgir kristne verdier i Møre sammenlignet med nasjonalt.</a:t>
            </a:r>
          </a:p>
          <a:p>
            <a:endParaRPr lang="nb-NO" sz="1050" dirty="0"/>
          </a:p>
          <a:p>
            <a:r>
              <a:rPr lang="nb-NO" sz="1050" dirty="0"/>
              <a:t>Flere kvinner oppgir inkludering og mangfold, mens </a:t>
            </a:r>
            <a:r>
              <a:rPr lang="nb-NO" sz="1050"/>
              <a:t>blant de i alderen 50+ år </a:t>
            </a:r>
            <a:r>
              <a:rPr lang="nb-NO" sz="1050" dirty="0"/>
              <a:t>er det en større andel som oppgir kristne verdier og flyktninger og integrering. </a:t>
            </a:r>
          </a:p>
        </p:txBody>
      </p:sp>
      <p:sp>
        <p:nvSpPr>
          <p:cNvPr id="9" name="Plassholder for tekst 6">
            <a:extLst>
              <a:ext uri="{FF2B5EF4-FFF2-40B4-BE49-F238E27FC236}">
                <a16:creationId xmlns:a16="http://schemas.microsoft.com/office/drawing/2014/main" id="{06B2B45D-6567-2696-6634-1D2BC8DB7741}"/>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Hvilke temaer mener du at prester, biskoper og andre fra Den norske kirke bør delta i den offentlige samtalen om? </a:t>
            </a:r>
          </a:p>
        </p:txBody>
      </p:sp>
      <p:sp>
        <p:nvSpPr>
          <p:cNvPr id="10" name="Plassholder for tekst 7">
            <a:extLst>
              <a:ext uri="{FF2B5EF4-FFF2-40B4-BE49-F238E27FC236}">
                <a16:creationId xmlns:a16="http://schemas.microsoft.com/office/drawing/2014/main" id="{7A1BE961-4F22-85BA-94C2-DC3FA8CA08E1}"/>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11" name="Hvilke temaer mener du at prester, biskoper og andre fra Den norske kirke bør delta i den offentlige samtalen om?" descr="6353858b-ebde-4c90-8d36-06b8539c0e64 Hvilke temaer mener du at prester, biskoper og andre fra Den norske kirke bør delta i den offentlige samtalen om?">
            <a:extLst>
              <a:ext uri="{FF2B5EF4-FFF2-40B4-BE49-F238E27FC236}">
                <a16:creationId xmlns:a16="http://schemas.microsoft.com/office/drawing/2014/main" id="{8DB5A64D-642B-71A5-1FBD-1BCEC160973F}"/>
              </a:ext>
            </a:extLst>
          </p:cNvPr>
          <p:cNvGraphicFramePr>
            <a:graphicFrameLocks/>
          </p:cNvGraphicFramePr>
          <p:nvPr>
            <p:extLst>
              <p:ext uri="{D42A27DB-BD31-4B8C-83A1-F6EECF244321}">
                <p14:modId xmlns:p14="http://schemas.microsoft.com/office/powerpoint/2010/main" val="733826607"/>
              </p:ext>
            </p:extLst>
          </p:nvPr>
        </p:nvGraphicFramePr>
        <p:xfrm>
          <a:off x="803275" y="1557338"/>
          <a:ext cx="6913563" cy="4352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65256"/>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F04E9-7CF5-8C4A-5715-2A994ECCAF9A}"/>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0F11B0F0-8B65-BAB0-4449-0E4EC38E0B25}"/>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9</a:t>
                      </a:r>
                      <a:r>
                        <a:rPr lang="nb-NO" sz="1000" b="0" dirty="0">
                          <a:solidFill>
                            <a:schemeClr val="tx1"/>
                          </a:solidFill>
                        </a:rPr>
                        <a:t> KIRKENS DELTAKELSE I DEN OFFENTLIGE SAMTALEN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7F44A542-7AF2-FEC2-99CC-E307A68597D2}"/>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BØR KIRKEN UTTALE SEG?</a:t>
            </a:r>
          </a:p>
        </p:txBody>
      </p:sp>
      <p:sp>
        <p:nvSpPr>
          <p:cNvPr id="8" name="Avrundet rektangel 4">
            <a:extLst>
              <a:ext uri="{FF2B5EF4-FFF2-40B4-BE49-F238E27FC236}">
                <a16:creationId xmlns:a16="http://schemas.microsoft.com/office/drawing/2014/main" id="{FF64A031-1E96-E5B4-DBBB-C45B623524BE}"/>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tekst 6">
            <a:extLst>
              <a:ext uri="{FF2B5EF4-FFF2-40B4-BE49-F238E27FC236}">
                <a16:creationId xmlns:a16="http://schemas.microsoft.com/office/drawing/2014/main" id="{5CE0D645-7F77-D1AC-D2F9-44E359851EB7}"/>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Hvilke temaer mener du at prester, biskoper og andre fra Den norske kirke bør delta i den offentlige samtalen om? </a:t>
            </a:r>
          </a:p>
        </p:txBody>
      </p:sp>
      <p:sp>
        <p:nvSpPr>
          <p:cNvPr id="12" name="Plassholder for tekst 7">
            <a:extLst>
              <a:ext uri="{FF2B5EF4-FFF2-40B4-BE49-F238E27FC236}">
                <a16:creationId xmlns:a16="http://schemas.microsoft.com/office/drawing/2014/main" id="{E2B50AF9-1F7C-D529-678A-8D9768211718}"/>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13" name="Hvilke temaer mener du at prester, biskoper og andre fra Den norske kirke bør delta i den offentlige samtalen om? by Segments 20.01.2026 16:32:51" descr="e7dfde62-5934-4a0d-bd7c-b68b2dcb0d3e X- Hvilke temaer mener du at prester, biskoper og andre fra Den norske kirke bør delta i den offentlige samtalen om? by BANNER6">
            <a:extLst>
              <a:ext uri="{FF2B5EF4-FFF2-40B4-BE49-F238E27FC236}">
                <a16:creationId xmlns:a16="http://schemas.microsoft.com/office/drawing/2014/main" id="{3E972D84-B5DB-7D34-D1CF-C165BB73091A}"/>
              </a:ext>
            </a:extLst>
          </p:cNvPr>
          <p:cNvGraphicFramePr>
            <a:graphicFrameLocks/>
          </p:cNvGraphicFramePr>
          <p:nvPr>
            <p:extLst>
              <p:ext uri="{D42A27DB-BD31-4B8C-83A1-F6EECF244321}">
                <p14:modId xmlns:p14="http://schemas.microsoft.com/office/powerpoint/2010/main" val="2867262277"/>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6">
            <a:extLst>
              <a:ext uri="{FF2B5EF4-FFF2-40B4-BE49-F238E27FC236}">
                <a16:creationId xmlns:a16="http://schemas.microsoft.com/office/drawing/2014/main" id="{EE0F8FB7-F091-721D-5392-BD131C13E590}"/>
              </a:ext>
            </a:extLst>
          </p:cNvPr>
          <p:cNvCxnSpPr>
            <a:cxnSpLocks/>
          </p:cNvCxnSpPr>
          <p:nvPr/>
        </p:nvCxnSpPr>
        <p:spPr>
          <a:xfrm>
            <a:off x="3026433" y="1557338"/>
            <a:ext cx="0" cy="2664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135206"/>
      </p:ext>
    </p:extLst>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C47CF-314D-0793-4092-28C2546B5F43}"/>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9524F10B-D141-D730-4C33-4443E41A4578}"/>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9</a:t>
                      </a:r>
                      <a:r>
                        <a:rPr lang="nb-NO" sz="1000" b="0" dirty="0">
                          <a:solidFill>
                            <a:schemeClr val="tx1"/>
                          </a:solidFill>
                        </a:rPr>
                        <a:t> KIRKENS DELTAKELSE I DEN OFFENTLIGE SAMTALEN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F01742D0-E861-D9B4-2BA1-49906CEEC292}"/>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BØR KIRKEN UTTALE SEG?</a:t>
            </a:r>
          </a:p>
        </p:txBody>
      </p:sp>
      <p:sp>
        <p:nvSpPr>
          <p:cNvPr id="5" name="Avrundet rektangel 4">
            <a:extLst>
              <a:ext uri="{FF2B5EF4-FFF2-40B4-BE49-F238E27FC236}">
                <a16:creationId xmlns:a16="http://schemas.microsoft.com/office/drawing/2014/main" id="{FEC3F669-BDD3-8FAD-2F46-B9ED4FC3DBAE}"/>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6">
            <a:extLst>
              <a:ext uri="{FF2B5EF4-FFF2-40B4-BE49-F238E27FC236}">
                <a16:creationId xmlns:a16="http://schemas.microsoft.com/office/drawing/2014/main" id="{71D7D2BA-5430-8EE4-0116-9643BF63FFBF}"/>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Hvilke temaer mener du at prester, biskoper og andre fra Den norske kirke bør delta i den offentlige samtalen om? </a:t>
            </a:r>
          </a:p>
        </p:txBody>
      </p:sp>
      <p:sp>
        <p:nvSpPr>
          <p:cNvPr id="7" name="Plassholder for tekst 7">
            <a:extLst>
              <a:ext uri="{FF2B5EF4-FFF2-40B4-BE49-F238E27FC236}">
                <a16:creationId xmlns:a16="http://schemas.microsoft.com/office/drawing/2014/main" id="{E8562151-D744-C1D3-E33F-AB81BCEB032C}"/>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graphicFrame>
        <p:nvGraphicFramePr>
          <p:cNvPr id="8" name="Hvilke temaer mener du at prester, biskoper og andre fra Den norske kirke bør delta i den offentlige samtalen om? by hidden for GEOGRAPHY" descr="65adacee-af8b-4e47-b20a-9b875c38a1b3 X- Hvilke temaer mener du at prester, biskoper og andre fra Den norske kirke bør delta i den offentlige samtalen om? by BANNER1">
            <a:extLst>
              <a:ext uri="{FF2B5EF4-FFF2-40B4-BE49-F238E27FC236}">
                <a16:creationId xmlns:a16="http://schemas.microsoft.com/office/drawing/2014/main" id="{ABEED040-0180-11D4-E51E-992B17BB1561}"/>
              </a:ext>
            </a:extLst>
          </p:cNvPr>
          <p:cNvGraphicFramePr>
            <a:graphicFrameLocks/>
          </p:cNvGraphicFramePr>
          <p:nvPr>
            <p:extLst>
              <p:ext uri="{D42A27DB-BD31-4B8C-83A1-F6EECF244321}">
                <p14:modId xmlns:p14="http://schemas.microsoft.com/office/powerpoint/2010/main" val="364914226"/>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6">
            <a:extLst>
              <a:ext uri="{FF2B5EF4-FFF2-40B4-BE49-F238E27FC236}">
                <a16:creationId xmlns:a16="http://schemas.microsoft.com/office/drawing/2014/main" id="{5EF37C2B-1F2E-9375-49D7-BB8886D04153}"/>
              </a:ext>
            </a:extLst>
          </p:cNvPr>
          <p:cNvCxnSpPr>
            <a:cxnSpLocks/>
          </p:cNvCxnSpPr>
          <p:nvPr/>
        </p:nvCxnSpPr>
        <p:spPr>
          <a:xfrm>
            <a:off x="1687258" y="1557338"/>
            <a:ext cx="0" cy="2701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F4B0EC11-D144-7002-E45C-F90A1FE70B25}"/>
              </a:ext>
            </a:extLst>
          </p:cNvPr>
          <p:cNvSpPr/>
          <p:nvPr/>
        </p:nvSpPr>
        <p:spPr>
          <a:xfrm>
            <a:off x="4317611" y="1557338"/>
            <a:ext cx="899383" cy="2987230"/>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12679139"/>
      </p:ext>
    </p:extLst>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A9DBF03A-7A12-7722-DC5C-DDD5B1464E4B}"/>
            </a:ext>
          </a:extLst>
        </p:cNvPr>
        <p:cNvGrpSpPr/>
        <p:nvPr/>
      </p:nvGrpSpPr>
      <p:grpSpPr>
        <a:xfrm>
          <a:off x="0" y="0"/>
          <a:ext cx="0" cy="0"/>
          <a:chOff x="0" y="0"/>
          <a:chExt cx="0" cy="0"/>
        </a:xfrm>
      </p:grpSpPr>
      <p:sp>
        <p:nvSpPr>
          <p:cNvPr id="3" name="Friform 2">
            <a:extLst>
              <a:ext uri="{FF2B5EF4-FFF2-40B4-BE49-F238E27FC236}">
                <a16:creationId xmlns:a16="http://schemas.microsoft.com/office/drawing/2014/main" id="{9DC9934A-2B77-8EB3-11C6-EDDC3547B6E7}"/>
              </a:ext>
            </a:extLst>
          </p:cNvPr>
          <p:cNvSpPr/>
          <p:nvPr/>
        </p:nvSpPr>
        <p:spPr>
          <a:xfrm rot="19823287">
            <a:off x="-3282665" y="-2526580"/>
            <a:ext cx="13088784" cy="11373260"/>
          </a:xfrm>
          <a:custGeom>
            <a:avLst/>
            <a:gdLst>
              <a:gd name="csX0" fmla="*/ 3296006 w 12807468"/>
              <a:gd name="csY0" fmla="*/ 456465 h 11128816"/>
              <a:gd name="csX1" fmla="*/ 4276138 w 12807468"/>
              <a:gd name="csY1" fmla="*/ 603033 h 11128816"/>
              <a:gd name="csX2" fmla="*/ 4486726 w 12807468"/>
              <a:gd name="csY2" fmla="*/ 679269 h 11128816"/>
              <a:gd name="csX3" fmla="*/ 4264634 w 12807468"/>
              <a:gd name="csY3" fmla="*/ 805578 h 11128816"/>
              <a:gd name="csX4" fmla="*/ 1556062 w 12807468"/>
              <a:gd name="csY4" fmla="*/ 5564408 h 11128816"/>
              <a:gd name="csX5" fmla="*/ 1620883 w 12807468"/>
              <a:gd name="csY5" fmla="*/ 6411813 h 11128816"/>
              <a:gd name="csX6" fmla="*/ 1642925 w 12807468"/>
              <a:gd name="csY6" fmla="*/ 6533899 h 11128816"/>
              <a:gd name="csX7" fmla="*/ 1453178 w 12807468"/>
              <a:gd name="csY7" fmla="*/ 6419880 h 11128816"/>
              <a:gd name="csX8" fmla="*/ 0 w 12807468"/>
              <a:gd name="csY8" fmla="*/ 3716559 h 11128816"/>
              <a:gd name="csX9" fmla="*/ 3296006 w 12807468"/>
              <a:gd name="csY9" fmla="*/ 456465 h 11128816"/>
              <a:gd name="csX10" fmla="*/ 7181765 w 12807468"/>
              <a:gd name="csY10" fmla="*/ 0 h 11128816"/>
              <a:gd name="csX11" fmla="*/ 12807468 w 12807468"/>
              <a:gd name="csY11" fmla="*/ 5564408 h 11128816"/>
              <a:gd name="csX12" fmla="*/ 7181765 w 12807468"/>
              <a:gd name="csY12" fmla="*/ 11128816 h 11128816"/>
              <a:gd name="csX13" fmla="*/ 1670357 w 12807468"/>
              <a:gd name="csY13" fmla="*/ 6685831 h 11128816"/>
              <a:gd name="csX14" fmla="*/ 1642925 w 12807468"/>
              <a:gd name="csY14" fmla="*/ 6533899 h 11128816"/>
              <a:gd name="csX15" fmla="*/ 1724934 w 12807468"/>
              <a:gd name="csY15" fmla="*/ 6583177 h 11128816"/>
              <a:gd name="csX16" fmla="*/ 3296006 w 12807468"/>
              <a:gd name="csY16" fmla="*/ 6976653 h 11128816"/>
              <a:gd name="csX17" fmla="*/ 6592012 w 12807468"/>
              <a:gd name="csY17" fmla="*/ 3716559 h 11128816"/>
              <a:gd name="csX18" fmla="*/ 4578961 w 12807468"/>
              <a:gd name="csY18" fmla="*/ 712660 h 11128816"/>
              <a:gd name="csX19" fmla="*/ 4486726 w 12807468"/>
              <a:gd name="csY19" fmla="*/ 679269 h 11128816"/>
              <a:gd name="csX20" fmla="*/ 4500221 w 12807468"/>
              <a:gd name="csY20" fmla="*/ 671594 h 11128816"/>
              <a:gd name="csX21" fmla="*/ 7181765 w 12807468"/>
              <a:gd name="csY21" fmla="*/ 0 h 111288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2807468" h="11128816">
                <a:moveTo>
                  <a:pt x="3296006" y="456465"/>
                </a:moveTo>
                <a:cubicBezTo>
                  <a:pt x="3637319" y="456465"/>
                  <a:pt x="3966514" y="507779"/>
                  <a:pt x="4276138" y="603033"/>
                </a:cubicBezTo>
                <a:lnTo>
                  <a:pt x="4486726" y="679269"/>
                </a:lnTo>
                <a:lnTo>
                  <a:pt x="4264634" y="805578"/>
                </a:lnTo>
                <a:cubicBezTo>
                  <a:pt x="2640781" y="1781504"/>
                  <a:pt x="1556062" y="3547661"/>
                  <a:pt x="1556062" y="5564408"/>
                </a:cubicBezTo>
                <a:cubicBezTo>
                  <a:pt x="1556062" y="5852515"/>
                  <a:pt x="1578199" y="6135507"/>
                  <a:pt x="1620883" y="6411813"/>
                </a:cubicBezTo>
                <a:lnTo>
                  <a:pt x="1642925" y="6533899"/>
                </a:lnTo>
                <a:lnTo>
                  <a:pt x="1453178" y="6419880"/>
                </a:lnTo>
                <a:cubicBezTo>
                  <a:pt x="576435" y="5834018"/>
                  <a:pt x="0" y="4841872"/>
                  <a:pt x="0" y="3716559"/>
                </a:cubicBezTo>
                <a:cubicBezTo>
                  <a:pt x="0" y="1916059"/>
                  <a:pt x="1475672" y="456465"/>
                  <a:pt x="3296006" y="456465"/>
                </a:cubicBezTo>
                <a:close/>
                <a:moveTo>
                  <a:pt x="7181765" y="0"/>
                </a:moveTo>
                <a:cubicBezTo>
                  <a:pt x="10288755" y="0"/>
                  <a:pt x="12807468" y="2491270"/>
                  <a:pt x="12807468" y="5564408"/>
                </a:cubicBezTo>
                <a:cubicBezTo>
                  <a:pt x="12807468" y="8637546"/>
                  <a:pt x="10288755" y="11128816"/>
                  <a:pt x="7181765" y="11128816"/>
                </a:cubicBezTo>
                <a:cubicBezTo>
                  <a:pt x="4463149" y="11128816"/>
                  <a:pt x="2194932" y="9221438"/>
                  <a:pt x="1670357" y="6685831"/>
                </a:cubicBezTo>
                <a:lnTo>
                  <a:pt x="1642925" y="6533899"/>
                </a:lnTo>
                <a:lnTo>
                  <a:pt x="1724934" y="6583177"/>
                </a:lnTo>
                <a:cubicBezTo>
                  <a:pt x="2191956" y="6834115"/>
                  <a:pt x="2727152" y="6976653"/>
                  <a:pt x="3296006" y="6976653"/>
                </a:cubicBezTo>
                <a:cubicBezTo>
                  <a:pt x="5116340" y="6976653"/>
                  <a:pt x="6592012" y="5517059"/>
                  <a:pt x="6592012" y="3716559"/>
                </a:cubicBezTo>
                <a:cubicBezTo>
                  <a:pt x="6592012" y="2366184"/>
                  <a:pt x="5761947" y="1207569"/>
                  <a:pt x="4578961" y="712660"/>
                </a:cubicBezTo>
                <a:lnTo>
                  <a:pt x="4486726" y="679269"/>
                </a:lnTo>
                <a:lnTo>
                  <a:pt x="4500221" y="671594"/>
                </a:lnTo>
                <a:cubicBezTo>
                  <a:pt x="5297345" y="243288"/>
                  <a:pt x="6210831" y="0"/>
                  <a:pt x="7181765" y="0"/>
                </a:cubicBezTo>
                <a:close/>
              </a:path>
            </a:pathLst>
          </a:custGeom>
          <a:solidFill>
            <a:schemeClr val="accent3">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Plassholder for tekst 1">
            <a:extLst>
              <a:ext uri="{FF2B5EF4-FFF2-40B4-BE49-F238E27FC236}">
                <a16:creationId xmlns:a16="http://schemas.microsoft.com/office/drawing/2014/main" id="{43982452-BBF0-23AA-C900-BA77031852DD}"/>
              </a:ext>
            </a:extLst>
          </p:cNvPr>
          <p:cNvSpPr>
            <a:spLocks noGrp="1"/>
          </p:cNvSpPr>
          <p:nvPr>
            <p:ph type="body" sz="quarter" idx="10"/>
          </p:nvPr>
        </p:nvSpPr>
        <p:spPr>
          <a:xfrm>
            <a:off x="2639218" y="4955006"/>
            <a:ext cx="6377782" cy="1112838"/>
          </a:xfrm>
        </p:spPr>
        <p:txBody>
          <a:bodyPr/>
          <a:lstStyle/>
          <a:p>
            <a:r>
              <a:rPr lang="nb-NO" b="0">
                <a:solidFill>
                  <a:schemeClr val="tx1"/>
                </a:solidFill>
              </a:rPr>
              <a:t>UTVALGSBESKRIVELSE</a:t>
            </a:r>
          </a:p>
        </p:txBody>
      </p:sp>
      <p:pic>
        <p:nvPicPr>
          <p:cNvPr id="4" name="Bilde 3">
            <a:extLst>
              <a:ext uri="{FF2B5EF4-FFF2-40B4-BE49-F238E27FC236}">
                <a16:creationId xmlns:a16="http://schemas.microsoft.com/office/drawing/2014/main" id="{3425CFAD-F2C4-1166-CC4E-4ECF321048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spTree>
    <p:extLst>
      <p:ext uri="{BB962C8B-B14F-4D97-AF65-F5344CB8AC3E}">
        <p14:creationId xmlns:p14="http://schemas.microsoft.com/office/powerpoint/2010/main" val="474840866"/>
      </p:ext>
    </p:extLst>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425DC-6FCC-4DD1-37CE-BBF72CAFA50A}"/>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411D0961-025C-25ED-3BF7-F82677221101}"/>
              </a:ext>
            </a:extLst>
          </p:cNvPr>
          <p:cNvGraphicFramePr>
            <a:graphicFrameLocks noGrp="1"/>
          </p:cNvGraphicFramePr>
          <p:nvPr>
            <p:extLst>
              <p:ext uri="{D42A27DB-BD31-4B8C-83A1-F6EECF244321}">
                <p14:modId xmlns:p14="http://schemas.microsoft.com/office/powerpoint/2010/main" val="271291766"/>
              </p:ext>
            </p:extLst>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0" dirty="0">
                          <a:solidFill>
                            <a:schemeClr val="tx1"/>
                          </a:solidFill>
                        </a:rPr>
                        <a:t>UTVALGSBESKRIVELSE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graphicFrame>
        <p:nvGraphicFramePr>
          <p:cNvPr id="4" name="Kjønn" descr="f3d56e1d-4ef7-43cd-9aa7-e10334d284d3 Kjønn">
            <a:extLst>
              <a:ext uri="{FF2B5EF4-FFF2-40B4-BE49-F238E27FC236}">
                <a16:creationId xmlns:a16="http://schemas.microsoft.com/office/drawing/2014/main" id="{521F6233-C489-37B5-F7E4-D9DCEB8951EA}"/>
              </a:ext>
            </a:extLst>
          </p:cNvPr>
          <p:cNvGraphicFramePr>
            <a:graphicFrameLocks/>
          </p:cNvGraphicFramePr>
          <p:nvPr>
            <p:extLst>
              <p:ext uri="{D42A27DB-BD31-4B8C-83A1-F6EECF244321}">
                <p14:modId xmlns:p14="http://schemas.microsoft.com/office/powerpoint/2010/main" val="2605502569"/>
              </p:ext>
            </p:extLst>
          </p:nvPr>
        </p:nvGraphicFramePr>
        <p:xfrm>
          <a:off x="803276" y="1557339"/>
          <a:ext cx="3276600" cy="17893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Alder" descr="8d3db4e9-dcae-4872-84b6-3159e913e6bb Alder">
            <a:extLst>
              <a:ext uri="{FF2B5EF4-FFF2-40B4-BE49-F238E27FC236}">
                <a16:creationId xmlns:a16="http://schemas.microsoft.com/office/drawing/2014/main" id="{32C917ED-2C52-A819-171B-D3214BCBEC1E}"/>
              </a:ext>
            </a:extLst>
          </p:cNvPr>
          <p:cNvGraphicFramePr>
            <a:graphicFrameLocks/>
          </p:cNvGraphicFramePr>
          <p:nvPr>
            <p:extLst>
              <p:ext uri="{D42A27DB-BD31-4B8C-83A1-F6EECF244321}">
                <p14:modId xmlns:p14="http://schemas.microsoft.com/office/powerpoint/2010/main" val="1337633416"/>
              </p:ext>
            </p:extLst>
          </p:nvPr>
        </p:nvGraphicFramePr>
        <p:xfrm>
          <a:off x="8112125" y="1557339"/>
          <a:ext cx="3276600" cy="2155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Landsdeler" descr="d2988298-8edf-4eeb-a963-5baafe17d706 Landsdeler">
            <a:extLst>
              <a:ext uri="{FF2B5EF4-FFF2-40B4-BE49-F238E27FC236}">
                <a16:creationId xmlns:a16="http://schemas.microsoft.com/office/drawing/2014/main" id="{7C09102C-87F4-8428-A6A2-AB99BB570F10}"/>
              </a:ext>
            </a:extLst>
          </p:cNvPr>
          <p:cNvGraphicFramePr>
            <a:graphicFrameLocks/>
          </p:cNvGraphicFramePr>
          <p:nvPr>
            <p:extLst>
              <p:ext uri="{D42A27DB-BD31-4B8C-83A1-F6EECF244321}">
                <p14:modId xmlns:p14="http://schemas.microsoft.com/office/powerpoint/2010/main" val="959077082"/>
              </p:ext>
            </p:extLst>
          </p:nvPr>
        </p:nvGraphicFramePr>
        <p:xfrm>
          <a:off x="4460621" y="1554256"/>
          <a:ext cx="3256217" cy="20728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Bispedømme" descr="b1c6ff4e-57cb-4fd9-9449-375978185deb Bispedømme">
            <a:extLst>
              <a:ext uri="{FF2B5EF4-FFF2-40B4-BE49-F238E27FC236}">
                <a16:creationId xmlns:a16="http://schemas.microsoft.com/office/drawing/2014/main" id="{FD9F4DA7-6FEE-6F91-1306-00ACE48C7B7A}"/>
              </a:ext>
            </a:extLst>
          </p:cNvPr>
          <p:cNvGraphicFramePr>
            <a:graphicFrameLocks/>
          </p:cNvGraphicFramePr>
          <p:nvPr>
            <p:extLst>
              <p:ext uri="{D42A27DB-BD31-4B8C-83A1-F6EECF244321}">
                <p14:modId xmlns:p14="http://schemas.microsoft.com/office/powerpoint/2010/main" val="2475391547"/>
              </p:ext>
            </p:extLst>
          </p:nvPr>
        </p:nvGraphicFramePr>
        <p:xfrm>
          <a:off x="803275" y="3669716"/>
          <a:ext cx="10585450" cy="2240547"/>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10">
            <a:extLst>
              <a:ext uri="{FF2B5EF4-FFF2-40B4-BE49-F238E27FC236}">
                <a16:creationId xmlns:a16="http://schemas.microsoft.com/office/drawing/2014/main" id="{D7BB330E-2BD9-6EDD-40A0-8A6CDC6C93E8}"/>
              </a:ext>
            </a:extLst>
          </p:cNvPr>
          <p:cNvSpPr txBox="1"/>
          <p:nvPr/>
        </p:nvSpPr>
        <p:spPr>
          <a:xfrm>
            <a:off x="4464507" y="889797"/>
            <a:ext cx="3240087" cy="307777"/>
          </a:xfrm>
          <a:prstGeom prst="rect">
            <a:avLst/>
          </a:prstGeom>
          <a:noFill/>
        </p:spPr>
        <p:txBody>
          <a:bodyPr wrap="square" rtlCol="0">
            <a:spAutoFit/>
          </a:bodyPr>
          <a:lstStyle/>
          <a:p>
            <a:pPr algn="ctr"/>
            <a:r>
              <a:rPr lang="nb-NO" sz="1400" b="1">
                <a:latin typeface="Century Gothic" panose="020B0502020202020204" pitchFamily="34" charset="0"/>
              </a:rPr>
              <a:t>ALLE MEDLEMMER</a:t>
            </a:r>
            <a:endParaRPr lang="en-NO" sz="1400" b="1">
              <a:latin typeface="Century Gothic" panose="020B0502020202020204" pitchFamily="34" charset="0"/>
            </a:endParaRPr>
          </a:p>
        </p:txBody>
      </p:sp>
    </p:spTree>
    <p:extLst>
      <p:ext uri="{BB962C8B-B14F-4D97-AF65-F5344CB8AC3E}">
        <p14:creationId xmlns:p14="http://schemas.microsoft.com/office/powerpoint/2010/main" val="1191034246"/>
      </p:ext>
    </p:extLst>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E50F6-8D8E-2B96-DD5A-67EC0E080775}"/>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E44AA692-9C86-0ADA-5078-169C3A5FD99A}"/>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0" dirty="0">
                          <a:solidFill>
                            <a:schemeClr val="tx1"/>
                          </a:solidFill>
                        </a:rPr>
                        <a:t>UTVALGSBESKRIVELSE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graphicFrame>
        <p:nvGraphicFramePr>
          <p:cNvPr id="4" name="Kjønn" descr="39ad8f99-060b-4da6-bb1d-161ab32773fb Er du mann eller kvinne? by BANNER6">
            <a:extLst>
              <a:ext uri="{FF2B5EF4-FFF2-40B4-BE49-F238E27FC236}">
                <a16:creationId xmlns:a16="http://schemas.microsoft.com/office/drawing/2014/main" id="{408A9A70-B104-D196-E141-153A0A52BECE}"/>
              </a:ext>
            </a:extLst>
          </p:cNvPr>
          <p:cNvGraphicFramePr>
            <a:graphicFrameLocks/>
          </p:cNvGraphicFramePr>
          <p:nvPr>
            <p:extLst>
              <p:ext uri="{D42A27DB-BD31-4B8C-83A1-F6EECF244321}">
                <p14:modId xmlns:p14="http://schemas.microsoft.com/office/powerpoint/2010/main" val="2110006340"/>
              </p:ext>
            </p:extLst>
          </p:nvPr>
        </p:nvGraphicFramePr>
        <p:xfrm>
          <a:off x="803275" y="1557339"/>
          <a:ext cx="10585450" cy="19722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Alder" descr="0229c936-437d-46c1-8e0b-87be9a3a9a89 Age groups by BANNER6">
            <a:extLst>
              <a:ext uri="{FF2B5EF4-FFF2-40B4-BE49-F238E27FC236}">
                <a16:creationId xmlns:a16="http://schemas.microsoft.com/office/drawing/2014/main" id="{E2DAA9AE-7AD1-AF60-973E-EF97AA7AD3BE}"/>
              </a:ext>
            </a:extLst>
          </p:cNvPr>
          <p:cNvGraphicFramePr>
            <a:graphicFrameLocks/>
          </p:cNvGraphicFramePr>
          <p:nvPr>
            <p:extLst>
              <p:ext uri="{D42A27DB-BD31-4B8C-83A1-F6EECF244321}">
                <p14:modId xmlns:p14="http://schemas.microsoft.com/office/powerpoint/2010/main" val="1229897740"/>
              </p:ext>
            </p:extLst>
          </p:nvPr>
        </p:nvGraphicFramePr>
        <p:xfrm>
          <a:off x="803275" y="3685032"/>
          <a:ext cx="10585450" cy="222523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0">
            <a:extLst>
              <a:ext uri="{FF2B5EF4-FFF2-40B4-BE49-F238E27FC236}">
                <a16:creationId xmlns:a16="http://schemas.microsoft.com/office/drawing/2014/main" id="{7D57DBDD-F92D-D5B9-99A5-05911C89AC63}"/>
              </a:ext>
            </a:extLst>
          </p:cNvPr>
          <p:cNvSpPr txBox="1"/>
          <p:nvPr/>
        </p:nvSpPr>
        <p:spPr>
          <a:xfrm>
            <a:off x="4464507" y="889797"/>
            <a:ext cx="3240087" cy="307777"/>
          </a:xfrm>
          <a:prstGeom prst="rect">
            <a:avLst/>
          </a:prstGeom>
          <a:noFill/>
        </p:spPr>
        <p:txBody>
          <a:bodyPr wrap="square" rtlCol="0">
            <a:spAutoFit/>
          </a:bodyPr>
          <a:lstStyle/>
          <a:p>
            <a:pPr algn="ctr"/>
            <a:r>
              <a:rPr lang="nb-NO" sz="1400" b="1">
                <a:latin typeface="Century Gothic" panose="020B0502020202020204" pitchFamily="34" charset="0"/>
              </a:rPr>
              <a:t>SEGMENTER KJØNN OG ALDER</a:t>
            </a:r>
            <a:endParaRPr lang="en-NO" sz="1400" b="1">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DF317878-2D31-3974-3488-F498DBD7F793}"/>
              </a:ext>
            </a:extLst>
          </p:cNvPr>
          <p:cNvCxnSpPr>
            <a:cxnSpLocks/>
          </p:cNvCxnSpPr>
          <p:nvPr/>
        </p:nvCxnSpPr>
        <p:spPr>
          <a:xfrm>
            <a:off x="2825265" y="4334256"/>
            <a:ext cx="0" cy="1579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6">
            <a:extLst>
              <a:ext uri="{FF2B5EF4-FFF2-40B4-BE49-F238E27FC236}">
                <a16:creationId xmlns:a16="http://schemas.microsoft.com/office/drawing/2014/main" id="{BD208DF3-5B1A-32FC-8CB6-3F1C8812B89C}"/>
              </a:ext>
            </a:extLst>
          </p:cNvPr>
          <p:cNvCxnSpPr>
            <a:cxnSpLocks/>
          </p:cNvCxnSpPr>
          <p:nvPr/>
        </p:nvCxnSpPr>
        <p:spPr>
          <a:xfrm>
            <a:off x="2825265" y="1849817"/>
            <a:ext cx="0" cy="1579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562990"/>
      </p:ext>
    </p:extLst>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7075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A61A7-4EC0-C3DD-C348-06A42B7D7A83}"/>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380955EB-4664-0C3C-6C9B-D38A15E1B494}"/>
              </a:ext>
            </a:extLst>
          </p:cNvPr>
          <p:cNvGraphicFramePr>
            <a:graphicFrameLocks noGrp="1"/>
          </p:cNvGraphicFramePr>
          <p:nvPr>
            <p:extLst>
              <p:ext uri="{D42A27DB-BD31-4B8C-83A1-F6EECF244321}">
                <p14:modId xmlns:p14="http://schemas.microsoft.com/office/powerpoint/2010/main" val="815836147"/>
              </p:ext>
            </p:extLst>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1</a:t>
                      </a:r>
                      <a:r>
                        <a:rPr lang="nb-NO" sz="1000" b="0" dirty="0">
                          <a:solidFill>
                            <a:schemeClr val="tx1"/>
                          </a:solidFill>
                        </a:rPr>
                        <a:t> INNTRYKK AV DEN NORSKE KIRKE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6DA5AA9E-0227-2733-08A4-8F6FAD5739DD}"/>
              </a:ext>
            </a:extLst>
          </p:cNvPr>
          <p:cNvSpPr txBox="1"/>
          <p:nvPr/>
        </p:nvSpPr>
        <p:spPr>
          <a:xfrm>
            <a:off x="839788" y="539950"/>
            <a:ext cx="6096000" cy="646331"/>
          </a:xfrm>
          <a:prstGeom prst="rect">
            <a:avLst/>
          </a:prstGeom>
          <a:noFill/>
        </p:spPr>
        <p:txBody>
          <a:bodyPr wrap="square">
            <a:spAutoFit/>
          </a:bodyPr>
          <a:lstStyle/>
          <a:p>
            <a:r>
              <a:rPr lang="nb-NO" sz="1200" dirty="0"/>
              <a:t>ALLE MEDLEMMER I MØRE</a:t>
            </a:r>
            <a:br>
              <a:rPr lang="nb-NO" sz="1200" dirty="0"/>
            </a:br>
            <a:r>
              <a:rPr lang="nb-NO" sz="2400" dirty="0"/>
              <a:t>INNTRYKK AV DEN NORSKE KIRKE</a:t>
            </a:r>
          </a:p>
        </p:txBody>
      </p:sp>
      <p:sp>
        <p:nvSpPr>
          <p:cNvPr id="5" name="Avrundet rektangel 8">
            <a:extLst>
              <a:ext uri="{FF2B5EF4-FFF2-40B4-BE49-F238E27FC236}">
                <a16:creationId xmlns:a16="http://schemas.microsoft.com/office/drawing/2014/main" id="{5893250C-9C94-2DAD-1946-C547BE277121}"/>
              </a:ext>
            </a:extLst>
          </p:cNvPr>
          <p:cNvSpPr/>
          <p:nvPr/>
        </p:nvSpPr>
        <p:spPr>
          <a:xfrm>
            <a:off x="852095" y="3529526"/>
            <a:ext cx="10545770" cy="2390189"/>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6">
            <a:extLst>
              <a:ext uri="{FF2B5EF4-FFF2-40B4-BE49-F238E27FC236}">
                <a16:creationId xmlns:a16="http://schemas.microsoft.com/office/drawing/2014/main" id="{11AE9C7B-64F9-F79F-C944-136F6A6C4750}"/>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Har du et godt eller dårlig inntrykk av følgende virksomheter, organisasjoner og institusjoner? Den norske kirke</a:t>
            </a:r>
          </a:p>
        </p:txBody>
      </p:sp>
      <p:sp>
        <p:nvSpPr>
          <p:cNvPr id="7" name="Plassholder for tekst 7">
            <a:extLst>
              <a:ext uri="{FF2B5EF4-FFF2-40B4-BE49-F238E27FC236}">
                <a16:creationId xmlns:a16="http://schemas.microsoft.com/office/drawing/2014/main" id="{2B429F10-5D41-6D4F-403F-533DF244E5B2}"/>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
        <p:nvSpPr>
          <p:cNvPr id="8" name="Avrundet rektangel 8">
            <a:extLst>
              <a:ext uri="{FF2B5EF4-FFF2-40B4-BE49-F238E27FC236}">
                <a16:creationId xmlns:a16="http://schemas.microsoft.com/office/drawing/2014/main" id="{94318306-E18E-EE54-C361-F26DBB98495E}"/>
              </a:ext>
            </a:extLst>
          </p:cNvPr>
          <p:cNvSpPr/>
          <p:nvPr/>
        </p:nvSpPr>
        <p:spPr>
          <a:xfrm>
            <a:off x="848934" y="1557339"/>
            <a:ext cx="10545770" cy="183515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DAD8EACA-975C-A219-AB9B-D357F8C866C7}"/>
              </a:ext>
            </a:extLst>
          </p:cNvPr>
          <p:cNvSpPr txBox="1"/>
          <p:nvPr/>
        </p:nvSpPr>
        <p:spPr>
          <a:xfrm>
            <a:off x="848933" y="1566453"/>
            <a:ext cx="10539792" cy="954107"/>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Blant medlemmene i Møre har 52 prosent et godt inntrykk av Den norske kirke. Dette er på nivå med nasjonale tall. </a:t>
            </a:r>
          </a:p>
          <a:p>
            <a:endParaRPr lang="nb-NO" sz="1050" dirty="0"/>
          </a:p>
          <a:p>
            <a:r>
              <a:rPr lang="nb-NO" sz="1050" dirty="0"/>
              <a:t>Andelen er høyest blant de i alderen 50+ år med 57 prosent. </a:t>
            </a:r>
          </a:p>
        </p:txBody>
      </p:sp>
      <p:graphicFrame>
        <p:nvGraphicFramePr>
          <p:cNvPr id="10" name="Den norske kirke " descr="cd3dfe28-887f-4f01-bb48-2dcb972190ed Den norske kirke ">
            <a:extLst>
              <a:ext uri="{FF2B5EF4-FFF2-40B4-BE49-F238E27FC236}">
                <a16:creationId xmlns:a16="http://schemas.microsoft.com/office/drawing/2014/main" id="{C0942208-620C-65ED-3C80-C77F4C03478E}"/>
              </a:ext>
            </a:extLst>
          </p:cNvPr>
          <p:cNvGraphicFramePr>
            <a:graphicFrameLocks/>
          </p:cNvGraphicFramePr>
          <p:nvPr>
            <p:extLst>
              <p:ext uri="{D42A27DB-BD31-4B8C-83A1-F6EECF244321}">
                <p14:modId xmlns:p14="http://schemas.microsoft.com/office/powerpoint/2010/main" val="1747827315"/>
              </p:ext>
            </p:extLst>
          </p:nvPr>
        </p:nvGraphicFramePr>
        <p:xfrm>
          <a:off x="852094" y="3523663"/>
          <a:ext cx="10504153" cy="2396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3535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AB3F4-6A47-4F64-25F5-8E113D7FD928}"/>
            </a:ext>
          </a:extLst>
        </p:cNvPr>
        <p:cNvGrpSpPr/>
        <p:nvPr/>
      </p:nvGrpSpPr>
      <p:grpSpPr>
        <a:xfrm>
          <a:off x="0" y="0"/>
          <a:ext cx="0" cy="0"/>
          <a:chOff x="0" y="0"/>
          <a:chExt cx="0" cy="0"/>
        </a:xfrm>
      </p:grpSpPr>
      <p:sp>
        <p:nvSpPr>
          <p:cNvPr id="5" name="Avrundet rektangel 8">
            <a:extLst>
              <a:ext uri="{FF2B5EF4-FFF2-40B4-BE49-F238E27FC236}">
                <a16:creationId xmlns:a16="http://schemas.microsoft.com/office/drawing/2014/main" id="{74326BEC-89D6-B47A-0546-29BCE11FC5AB}"/>
              </a:ext>
            </a:extLst>
          </p:cNvPr>
          <p:cNvSpPr/>
          <p:nvPr/>
        </p:nvSpPr>
        <p:spPr>
          <a:xfrm>
            <a:off x="852095" y="3529526"/>
            <a:ext cx="10545770" cy="2383912"/>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3" name="Tabell 2">
            <a:extLst>
              <a:ext uri="{FF2B5EF4-FFF2-40B4-BE49-F238E27FC236}">
                <a16:creationId xmlns:a16="http://schemas.microsoft.com/office/drawing/2014/main" id="{09BD93FA-C3C9-8963-96A5-91193B986F49}"/>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1</a:t>
                      </a:r>
                      <a:r>
                        <a:rPr lang="nb-NO" sz="1000" b="0" dirty="0">
                          <a:solidFill>
                            <a:schemeClr val="tx1"/>
                          </a:solidFill>
                        </a:rPr>
                        <a:t> INNTRYKK AV DEN NORSKE KIRKE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BA8F1DE7-72E3-C4F5-E1F3-5778656CB582}"/>
              </a:ext>
            </a:extLst>
          </p:cNvPr>
          <p:cNvSpPr txBox="1"/>
          <p:nvPr/>
        </p:nvSpPr>
        <p:spPr>
          <a:xfrm>
            <a:off x="839788" y="539950"/>
            <a:ext cx="6096000" cy="646331"/>
          </a:xfrm>
          <a:prstGeom prst="rect">
            <a:avLst/>
          </a:prstGeom>
          <a:noFill/>
        </p:spPr>
        <p:txBody>
          <a:bodyPr wrap="square">
            <a:spAutoFit/>
          </a:bodyPr>
          <a:lstStyle/>
          <a:p>
            <a:r>
              <a:rPr lang="nb-NO" sz="1200" dirty="0"/>
              <a:t>IKKE-MEDLEMMER I MØRE</a:t>
            </a:r>
            <a:br>
              <a:rPr lang="nb-NO" sz="1200" dirty="0"/>
            </a:br>
            <a:r>
              <a:rPr lang="nb-NO" sz="2400" dirty="0"/>
              <a:t>INNTRYKK AV DEN NORSKE KIRKE</a:t>
            </a:r>
          </a:p>
        </p:txBody>
      </p:sp>
      <p:sp>
        <p:nvSpPr>
          <p:cNvPr id="6" name="Plassholder for tekst 6">
            <a:extLst>
              <a:ext uri="{FF2B5EF4-FFF2-40B4-BE49-F238E27FC236}">
                <a16:creationId xmlns:a16="http://schemas.microsoft.com/office/drawing/2014/main" id="{93AF5048-6684-32DB-A701-13643693BC35}"/>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Har du et godt eller dårlig inntrykk av følgende virksomheter, organisasjoner og institusjoner? Den norske kirke</a:t>
            </a:r>
          </a:p>
        </p:txBody>
      </p:sp>
      <p:sp>
        <p:nvSpPr>
          <p:cNvPr id="7" name="Plassholder for tekst 7">
            <a:extLst>
              <a:ext uri="{FF2B5EF4-FFF2-40B4-BE49-F238E27FC236}">
                <a16:creationId xmlns:a16="http://schemas.microsoft.com/office/drawing/2014/main" id="{7A62D6E7-17FC-CCBB-AD9A-F2DB86E50799}"/>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182</a:t>
            </a:r>
          </a:p>
        </p:txBody>
      </p:sp>
      <p:sp>
        <p:nvSpPr>
          <p:cNvPr id="8" name="Avrundet rektangel 8">
            <a:extLst>
              <a:ext uri="{FF2B5EF4-FFF2-40B4-BE49-F238E27FC236}">
                <a16:creationId xmlns:a16="http://schemas.microsoft.com/office/drawing/2014/main" id="{5812ADB7-A32C-818C-B84E-37CF96F3CD47}"/>
              </a:ext>
            </a:extLst>
          </p:cNvPr>
          <p:cNvSpPr/>
          <p:nvPr/>
        </p:nvSpPr>
        <p:spPr>
          <a:xfrm>
            <a:off x="848934" y="1557339"/>
            <a:ext cx="10545770" cy="183515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B31EA623-D332-A993-6231-0B3181A336E6}"/>
              </a:ext>
            </a:extLst>
          </p:cNvPr>
          <p:cNvSpPr txBox="1"/>
          <p:nvPr/>
        </p:nvSpPr>
        <p:spPr>
          <a:xfrm>
            <a:off x="848933" y="1566453"/>
            <a:ext cx="10539792" cy="630942"/>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Blant ikke-medlemmer i Møre har 16 prosent et godt inntrykk av Den norske kirke.</a:t>
            </a:r>
          </a:p>
        </p:txBody>
      </p:sp>
      <p:graphicFrame>
        <p:nvGraphicFramePr>
          <p:cNvPr id="10" name="Den norske kirke " descr="49413e38-654e-47d4-8d7b-a7ac80bf0f2b Den norske kirke ">
            <a:extLst>
              <a:ext uri="{FF2B5EF4-FFF2-40B4-BE49-F238E27FC236}">
                <a16:creationId xmlns:a16="http://schemas.microsoft.com/office/drawing/2014/main" id="{BC6DF686-023E-0FFF-7CBA-288E40C43E80}"/>
              </a:ext>
            </a:extLst>
          </p:cNvPr>
          <p:cNvGraphicFramePr>
            <a:graphicFrameLocks/>
          </p:cNvGraphicFramePr>
          <p:nvPr>
            <p:extLst>
              <p:ext uri="{D42A27DB-BD31-4B8C-83A1-F6EECF244321}">
                <p14:modId xmlns:p14="http://schemas.microsoft.com/office/powerpoint/2010/main" val="2647499465"/>
              </p:ext>
            </p:extLst>
          </p:nvPr>
        </p:nvGraphicFramePr>
        <p:xfrm>
          <a:off x="839787" y="3517645"/>
          <a:ext cx="10558077" cy="2395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87164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FDCF5-D659-B743-BBFD-4AB250C5DBBD}"/>
            </a:ext>
          </a:extLst>
        </p:cNvPr>
        <p:cNvGrpSpPr/>
        <p:nvPr/>
      </p:nvGrpSpPr>
      <p:grpSpPr>
        <a:xfrm>
          <a:off x="0" y="0"/>
          <a:ext cx="0" cy="0"/>
          <a:chOff x="0" y="0"/>
          <a:chExt cx="0" cy="0"/>
        </a:xfrm>
      </p:grpSpPr>
      <p:sp>
        <p:nvSpPr>
          <p:cNvPr id="12" name="Avrundet rektangel 8">
            <a:extLst>
              <a:ext uri="{FF2B5EF4-FFF2-40B4-BE49-F238E27FC236}">
                <a16:creationId xmlns:a16="http://schemas.microsoft.com/office/drawing/2014/main" id="{55CDC254-00E9-1F55-A297-4C3EDD68F82B}"/>
              </a:ext>
            </a:extLst>
          </p:cNvPr>
          <p:cNvSpPr/>
          <p:nvPr/>
        </p:nvSpPr>
        <p:spPr>
          <a:xfrm>
            <a:off x="852095" y="1557338"/>
            <a:ext cx="10545770"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14" name="Har du et godt eller dårlig inntrykk av følgende virksomheter, organisasjoner og institusjoner?2 by Segments 20.01.2026 16:32:51" descr="1f8891c4-a361-4d3a-b014-8b6acaeb7e28 Q25r1_kodet_2_2: Den norske kirke  by BANNER6">
            <a:extLst>
              <a:ext uri="{FF2B5EF4-FFF2-40B4-BE49-F238E27FC236}">
                <a16:creationId xmlns:a16="http://schemas.microsoft.com/office/drawing/2014/main" id="{987BE72F-E5A9-F573-7182-BCE53693F0E7}"/>
              </a:ext>
            </a:extLst>
          </p:cNvPr>
          <p:cNvGraphicFramePr>
            <a:graphicFrameLocks/>
          </p:cNvGraphicFramePr>
          <p:nvPr>
            <p:extLst>
              <p:ext uri="{D42A27DB-BD31-4B8C-83A1-F6EECF244321}">
                <p14:modId xmlns:p14="http://schemas.microsoft.com/office/powerpoint/2010/main" val="520037783"/>
              </p:ext>
            </p:extLst>
          </p:nvPr>
        </p:nvGraphicFramePr>
        <p:xfrm>
          <a:off x="839851" y="1551434"/>
          <a:ext cx="10585450" cy="43560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 2">
            <a:extLst>
              <a:ext uri="{FF2B5EF4-FFF2-40B4-BE49-F238E27FC236}">
                <a16:creationId xmlns:a16="http://schemas.microsoft.com/office/drawing/2014/main" id="{AD0CFDD3-3311-F7E2-6D23-BBCD0F87DE96}"/>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1</a:t>
                      </a:r>
                      <a:r>
                        <a:rPr lang="nb-NO" sz="1000" b="0" dirty="0">
                          <a:solidFill>
                            <a:schemeClr val="tx1"/>
                          </a:solidFill>
                        </a:rPr>
                        <a:t> INNTRYKK AV DEN NORSKE KIRKE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80AF9742-1451-57B0-7792-16814950B5F2}"/>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1200"/>
            </a:br>
            <a:r>
              <a:rPr lang="nb-NO" sz="2400"/>
              <a:t>INNTRYKK AV DEN NORSKE KIRKE</a:t>
            </a:r>
          </a:p>
        </p:txBody>
      </p:sp>
      <p:sp>
        <p:nvSpPr>
          <p:cNvPr id="6" name="Plassholder for tekst 6">
            <a:extLst>
              <a:ext uri="{FF2B5EF4-FFF2-40B4-BE49-F238E27FC236}">
                <a16:creationId xmlns:a16="http://schemas.microsoft.com/office/drawing/2014/main" id="{7D1408DF-0070-F4E0-8E5D-9A6B1AFF0F91}"/>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Har du et godt eller dårlig inntrykk av følgende virksomheter, organisasjoner og institusjoner? Den norske kirke</a:t>
            </a:r>
          </a:p>
        </p:txBody>
      </p:sp>
      <p:sp>
        <p:nvSpPr>
          <p:cNvPr id="7" name="Plassholder for tekst 7">
            <a:extLst>
              <a:ext uri="{FF2B5EF4-FFF2-40B4-BE49-F238E27FC236}">
                <a16:creationId xmlns:a16="http://schemas.microsoft.com/office/drawing/2014/main" id="{9A0DCCAA-64CD-8B19-0378-B6F863C89236}"/>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
        <p:nvSpPr>
          <p:cNvPr id="13" name="TekstSylinder 12">
            <a:extLst>
              <a:ext uri="{FF2B5EF4-FFF2-40B4-BE49-F238E27FC236}">
                <a16:creationId xmlns:a16="http://schemas.microsoft.com/office/drawing/2014/main" id="{DB2D6591-4059-012D-2A3C-492B5264FC65}"/>
              </a:ext>
            </a:extLst>
          </p:cNvPr>
          <p:cNvSpPr txBox="1"/>
          <p:nvPr/>
        </p:nvSpPr>
        <p:spPr>
          <a:xfrm>
            <a:off x="848933" y="1566453"/>
            <a:ext cx="10539792" cy="307777"/>
          </a:xfrm>
          <a:prstGeom prst="rect">
            <a:avLst/>
          </a:prstGeom>
          <a:noFill/>
          <a:ln>
            <a:noFill/>
            <a:prstDash val="dash"/>
          </a:ln>
        </p:spPr>
        <p:txBody>
          <a:bodyPr wrap="square" rtlCol="0">
            <a:spAutoFit/>
          </a:bodyPr>
          <a:lstStyle/>
          <a:p>
            <a:pPr algn="ctr"/>
            <a:r>
              <a:rPr lang="nb-NO" sz="1400" b="1">
                <a:latin typeface="Century Gothic" panose="020B0502020202020204" pitchFamily="34" charset="0"/>
              </a:rPr>
              <a:t>ANDEL SOM HAR GODT INNTRYKK</a:t>
            </a:r>
            <a:endParaRPr lang="en-NO" sz="1400" b="1">
              <a:latin typeface="Century Gothic" panose="020B0502020202020204" pitchFamily="34" charset="0"/>
            </a:endParaRPr>
          </a:p>
        </p:txBody>
      </p:sp>
      <p:cxnSp>
        <p:nvCxnSpPr>
          <p:cNvPr id="15" name="Straight Connector 6">
            <a:extLst>
              <a:ext uri="{FF2B5EF4-FFF2-40B4-BE49-F238E27FC236}">
                <a16:creationId xmlns:a16="http://schemas.microsoft.com/office/drawing/2014/main" id="{E0FD3070-FC9F-87B0-C184-1582131D2AC5}"/>
              </a:ext>
            </a:extLst>
          </p:cNvPr>
          <p:cNvCxnSpPr>
            <a:cxnSpLocks/>
          </p:cNvCxnSpPr>
          <p:nvPr/>
        </p:nvCxnSpPr>
        <p:spPr>
          <a:xfrm>
            <a:off x="2934993" y="1557338"/>
            <a:ext cx="0" cy="4350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0247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6859B-7642-EF9B-3556-C9BDC3B23E77}"/>
            </a:ext>
          </a:extLst>
        </p:cNvPr>
        <p:cNvGrpSpPr/>
        <p:nvPr/>
      </p:nvGrpSpPr>
      <p:grpSpPr>
        <a:xfrm>
          <a:off x="0" y="0"/>
          <a:ext cx="0" cy="0"/>
          <a:chOff x="0" y="0"/>
          <a:chExt cx="0" cy="0"/>
        </a:xfrm>
      </p:grpSpPr>
      <p:sp>
        <p:nvSpPr>
          <p:cNvPr id="5" name="Avrundet rektangel 8">
            <a:extLst>
              <a:ext uri="{FF2B5EF4-FFF2-40B4-BE49-F238E27FC236}">
                <a16:creationId xmlns:a16="http://schemas.microsoft.com/office/drawing/2014/main" id="{7E0B1017-F4DD-9287-3139-AC3F4106A900}"/>
              </a:ext>
            </a:extLst>
          </p:cNvPr>
          <p:cNvSpPr/>
          <p:nvPr/>
        </p:nvSpPr>
        <p:spPr>
          <a:xfrm>
            <a:off x="852095" y="1557338"/>
            <a:ext cx="10545770"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10" name="X- Har du et godt eller dårlig inntrykk av følgende virksomheter, organisasjoner og institusjoner?2 by BANNER1" descr="0aff24d7-3091-4d8f-ba56-1dcb13a71468 Q25r1_kodet_2_2: Den norske kirke  by BANNER5">
            <a:extLst>
              <a:ext uri="{FF2B5EF4-FFF2-40B4-BE49-F238E27FC236}">
                <a16:creationId xmlns:a16="http://schemas.microsoft.com/office/drawing/2014/main" id="{F791A853-E5B7-8BC5-3BC6-385AF8BA6EF5}"/>
              </a:ext>
            </a:extLst>
          </p:cNvPr>
          <p:cNvGraphicFramePr>
            <a:graphicFrameLocks/>
          </p:cNvGraphicFramePr>
          <p:nvPr>
            <p:extLst>
              <p:ext uri="{D42A27DB-BD31-4B8C-83A1-F6EECF244321}">
                <p14:modId xmlns:p14="http://schemas.microsoft.com/office/powerpoint/2010/main" val="1274681911"/>
              </p:ext>
            </p:extLst>
          </p:nvPr>
        </p:nvGraphicFramePr>
        <p:xfrm>
          <a:off x="839850" y="1566452"/>
          <a:ext cx="10580775" cy="4356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 2">
            <a:extLst>
              <a:ext uri="{FF2B5EF4-FFF2-40B4-BE49-F238E27FC236}">
                <a16:creationId xmlns:a16="http://schemas.microsoft.com/office/drawing/2014/main" id="{C04BFA59-73F0-4A71-2213-08358063C82D}"/>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1</a:t>
                      </a:r>
                      <a:r>
                        <a:rPr lang="nb-NO" sz="1000" b="0" dirty="0">
                          <a:solidFill>
                            <a:schemeClr val="tx1"/>
                          </a:solidFill>
                        </a:rPr>
                        <a:t> INNTRYKK AV DEN NORSKE KIRKE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9A664A82-6309-0425-4E54-9614B66ECE81}"/>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1200"/>
            </a:br>
            <a:r>
              <a:rPr lang="nb-NO" sz="2400"/>
              <a:t>INNTRYKK AV DEN NORSKE KIRKE</a:t>
            </a:r>
          </a:p>
        </p:txBody>
      </p:sp>
      <p:sp>
        <p:nvSpPr>
          <p:cNvPr id="6" name="Plassholder for tekst 6">
            <a:extLst>
              <a:ext uri="{FF2B5EF4-FFF2-40B4-BE49-F238E27FC236}">
                <a16:creationId xmlns:a16="http://schemas.microsoft.com/office/drawing/2014/main" id="{EDCE1F27-45CC-315C-8CAB-6767D69BE67A}"/>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Har du et godt eller dårlig inntrykk av følgende virksomheter, organisasjoner og institusjoner? Den norske kirke</a:t>
            </a:r>
          </a:p>
        </p:txBody>
      </p:sp>
      <p:sp>
        <p:nvSpPr>
          <p:cNvPr id="7" name="Plassholder for tekst 7">
            <a:extLst>
              <a:ext uri="{FF2B5EF4-FFF2-40B4-BE49-F238E27FC236}">
                <a16:creationId xmlns:a16="http://schemas.microsoft.com/office/drawing/2014/main" id="{3585FF1E-68A9-3061-5FFA-87C7BB36E7D1}"/>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9" name="TekstSylinder 8">
            <a:extLst>
              <a:ext uri="{FF2B5EF4-FFF2-40B4-BE49-F238E27FC236}">
                <a16:creationId xmlns:a16="http://schemas.microsoft.com/office/drawing/2014/main" id="{AFF7CEA1-16CC-E805-1FBA-E01E1ACC9126}"/>
              </a:ext>
            </a:extLst>
          </p:cNvPr>
          <p:cNvSpPr txBox="1"/>
          <p:nvPr/>
        </p:nvSpPr>
        <p:spPr>
          <a:xfrm>
            <a:off x="848933" y="1566453"/>
            <a:ext cx="10539792" cy="307777"/>
          </a:xfrm>
          <a:prstGeom prst="rect">
            <a:avLst/>
          </a:prstGeom>
          <a:noFill/>
          <a:ln>
            <a:noFill/>
            <a:prstDash val="dash"/>
          </a:ln>
        </p:spPr>
        <p:txBody>
          <a:bodyPr wrap="square" rtlCol="0">
            <a:spAutoFit/>
          </a:bodyPr>
          <a:lstStyle/>
          <a:p>
            <a:pPr algn="ctr"/>
            <a:r>
              <a:rPr lang="nb-NO" sz="1400" b="1">
                <a:latin typeface="Century Gothic" panose="020B0502020202020204" pitchFamily="34" charset="0"/>
              </a:rPr>
              <a:t>ANDEL SOM HAR GODT INNTRYKK</a:t>
            </a:r>
            <a:endParaRPr lang="en-NO" sz="1400" b="1">
              <a:latin typeface="Century Gothic" panose="020B0502020202020204" pitchFamily="34" charset="0"/>
            </a:endParaRPr>
          </a:p>
        </p:txBody>
      </p:sp>
      <p:cxnSp>
        <p:nvCxnSpPr>
          <p:cNvPr id="11" name="Straight Connector 6">
            <a:extLst>
              <a:ext uri="{FF2B5EF4-FFF2-40B4-BE49-F238E27FC236}">
                <a16:creationId xmlns:a16="http://schemas.microsoft.com/office/drawing/2014/main" id="{741BEC36-6C00-7AE0-C9A6-A37B9DE3E27B}"/>
              </a:ext>
            </a:extLst>
          </p:cNvPr>
          <p:cNvCxnSpPr>
            <a:cxnSpLocks/>
          </p:cNvCxnSpPr>
          <p:nvPr/>
        </p:nvCxnSpPr>
        <p:spPr>
          <a:xfrm>
            <a:off x="1700553" y="1557338"/>
            <a:ext cx="0" cy="435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B471D69B-F125-6917-CABE-0DE125661B92}"/>
              </a:ext>
            </a:extLst>
          </p:cNvPr>
          <p:cNvSpPr/>
          <p:nvPr/>
        </p:nvSpPr>
        <p:spPr>
          <a:xfrm>
            <a:off x="4370832" y="3346704"/>
            <a:ext cx="835376" cy="245973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534712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Friform 2">
            <a:extLst>
              <a:ext uri="{FF2B5EF4-FFF2-40B4-BE49-F238E27FC236}">
                <a16:creationId xmlns:a16="http://schemas.microsoft.com/office/drawing/2014/main" id="{F45A5FB5-D3F4-F3A0-AAFC-F0775899645B}"/>
              </a:ext>
            </a:extLst>
          </p:cNvPr>
          <p:cNvSpPr/>
          <p:nvPr/>
        </p:nvSpPr>
        <p:spPr>
          <a:xfrm rot="19823287">
            <a:off x="-3282665" y="-2526580"/>
            <a:ext cx="13088784" cy="11373260"/>
          </a:xfrm>
          <a:custGeom>
            <a:avLst/>
            <a:gdLst>
              <a:gd name="csX0" fmla="*/ 3296006 w 12807468"/>
              <a:gd name="csY0" fmla="*/ 456465 h 11128816"/>
              <a:gd name="csX1" fmla="*/ 4276138 w 12807468"/>
              <a:gd name="csY1" fmla="*/ 603033 h 11128816"/>
              <a:gd name="csX2" fmla="*/ 4486726 w 12807468"/>
              <a:gd name="csY2" fmla="*/ 679269 h 11128816"/>
              <a:gd name="csX3" fmla="*/ 4264634 w 12807468"/>
              <a:gd name="csY3" fmla="*/ 805578 h 11128816"/>
              <a:gd name="csX4" fmla="*/ 1556062 w 12807468"/>
              <a:gd name="csY4" fmla="*/ 5564408 h 11128816"/>
              <a:gd name="csX5" fmla="*/ 1620883 w 12807468"/>
              <a:gd name="csY5" fmla="*/ 6411813 h 11128816"/>
              <a:gd name="csX6" fmla="*/ 1642925 w 12807468"/>
              <a:gd name="csY6" fmla="*/ 6533899 h 11128816"/>
              <a:gd name="csX7" fmla="*/ 1453178 w 12807468"/>
              <a:gd name="csY7" fmla="*/ 6419880 h 11128816"/>
              <a:gd name="csX8" fmla="*/ 0 w 12807468"/>
              <a:gd name="csY8" fmla="*/ 3716559 h 11128816"/>
              <a:gd name="csX9" fmla="*/ 3296006 w 12807468"/>
              <a:gd name="csY9" fmla="*/ 456465 h 11128816"/>
              <a:gd name="csX10" fmla="*/ 7181765 w 12807468"/>
              <a:gd name="csY10" fmla="*/ 0 h 11128816"/>
              <a:gd name="csX11" fmla="*/ 12807468 w 12807468"/>
              <a:gd name="csY11" fmla="*/ 5564408 h 11128816"/>
              <a:gd name="csX12" fmla="*/ 7181765 w 12807468"/>
              <a:gd name="csY12" fmla="*/ 11128816 h 11128816"/>
              <a:gd name="csX13" fmla="*/ 1670357 w 12807468"/>
              <a:gd name="csY13" fmla="*/ 6685831 h 11128816"/>
              <a:gd name="csX14" fmla="*/ 1642925 w 12807468"/>
              <a:gd name="csY14" fmla="*/ 6533899 h 11128816"/>
              <a:gd name="csX15" fmla="*/ 1724934 w 12807468"/>
              <a:gd name="csY15" fmla="*/ 6583177 h 11128816"/>
              <a:gd name="csX16" fmla="*/ 3296006 w 12807468"/>
              <a:gd name="csY16" fmla="*/ 6976653 h 11128816"/>
              <a:gd name="csX17" fmla="*/ 6592012 w 12807468"/>
              <a:gd name="csY17" fmla="*/ 3716559 h 11128816"/>
              <a:gd name="csX18" fmla="*/ 4578961 w 12807468"/>
              <a:gd name="csY18" fmla="*/ 712660 h 11128816"/>
              <a:gd name="csX19" fmla="*/ 4486726 w 12807468"/>
              <a:gd name="csY19" fmla="*/ 679269 h 11128816"/>
              <a:gd name="csX20" fmla="*/ 4500221 w 12807468"/>
              <a:gd name="csY20" fmla="*/ 671594 h 11128816"/>
              <a:gd name="csX21" fmla="*/ 7181765 w 12807468"/>
              <a:gd name="csY21" fmla="*/ 0 h 111288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2807468" h="11128816">
                <a:moveTo>
                  <a:pt x="3296006" y="456465"/>
                </a:moveTo>
                <a:cubicBezTo>
                  <a:pt x="3637319" y="456465"/>
                  <a:pt x="3966514" y="507779"/>
                  <a:pt x="4276138" y="603033"/>
                </a:cubicBezTo>
                <a:lnTo>
                  <a:pt x="4486726" y="679269"/>
                </a:lnTo>
                <a:lnTo>
                  <a:pt x="4264634" y="805578"/>
                </a:lnTo>
                <a:cubicBezTo>
                  <a:pt x="2640781" y="1781504"/>
                  <a:pt x="1556062" y="3547661"/>
                  <a:pt x="1556062" y="5564408"/>
                </a:cubicBezTo>
                <a:cubicBezTo>
                  <a:pt x="1556062" y="5852515"/>
                  <a:pt x="1578199" y="6135507"/>
                  <a:pt x="1620883" y="6411813"/>
                </a:cubicBezTo>
                <a:lnTo>
                  <a:pt x="1642925" y="6533899"/>
                </a:lnTo>
                <a:lnTo>
                  <a:pt x="1453178" y="6419880"/>
                </a:lnTo>
                <a:cubicBezTo>
                  <a:pt x="576435" y="5834018"/>
                  <a:pt x="0" y="4841872"/>
                  <a:pt x="0" y="3716559"/>
                </a:cubicBezTo>
                <a:cubicBezTo>
                  <a:pt x="0" y="1916059"/>
                  <a:pt x="1475672" y="456465"/>
                  <a:pt x="3296006" y="456465"/>
                </a:cubicBezTo>
                <a:close/>
                <a:moveTo>
                  <a:pt x="7181765" y="0"/>
                </a:moveTo>
                <a:cubicBezTo>
                  <a:pt x="10288755" y="0"/>
                  <a:pt x="12807468" y="2491270"/>
                  <a:pt x="12807468" y="5564408"/>
                </a:cubicBezTo>
                <a:cubicBezTo>
                  <a:pt x="12807468" y="8637546"/>
                  <a:pt x="10288755" y="11128816"/>
                  <a:pt x="7181765" y="11128816"/>
                </a:cubicBezTo>
                <a:cubicBezTo>
                  <a:pt x="4463149" y="11128816"/>
                  <a:pt x="2194932" y="9221438"/>
                  <a:pt x="1670357" y="6685831"/>
                </a:cubicBezTo>
                <a:lnTo>
                  <a:pt x="1642925" y="6533899"/>
                </a:lnTo>
                <a:lnTo>
                  <a:pt x="1724934" y="6583177"/>
                </a:lnTo>
                <a:cubicBezTo>
                  <a:pt x="2191956" y="6834115"/>
                  <a:pt x="2727152" y="6976653"/>
                  <a:pt x="3296006" y="6976653"/>
                </a:cubicBezTo>
                <a:cubicBezTo>
                  <a:pt x="5116340" y="6976653"/>
                  <a:pt x="6592012" y="5517059"/>
                  <a:pt x="6592012" y="3716559"/>
                </a:cubicBezTo>
                <a:cubicBezTo>
                  <a:pt x="6592012" y="2366184"/>
                  <a:pt x="5761947" y="1207569"/>
                  <a:pt x="4578961" y="712660"/>
                </a:cubicBezTo>
                <a:lnTo>
                  <a:pt x="4486726" y="679269"/>
                </a:lnTo>
                <a:lnTo>
                  <a:pt x="4500221" y="671594"/>
                </a:lnTo>
                <a:cubicBezTo>
                  <a:pt x="5297345" y="243288"/>
                  <a:pt x="6210831" y="0"/>
                  <a:pt x="7181765" y="0"/>
                </a:cubicBezTo>
                <a:close/>
              </a:path>
            </a:pathLst>
          </a:custGeom>
          <a:solidFill>
            <a:schemeClr val="accent3">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Plassholder for tekst 1">
            <a:extLst>
              <a:ext uri="{FF2B5EF4-FFF2-40B4-BE49-F238E27FC236}">
                <a16:creationId xmlns:a16="http://schemas.microsoft.com/office/drawing/2014/main" id="{C155DF80-E85E-92A5-7377-798FC4B3F5E3}"/>
              </a:ext>
            </a:extLst>
          </p:cNvPr>
          <p:cNvSpPr>
            <a:spLocks noGrp="1"/>
          </p:cNvSpPr>
          <p:nvPr>
            <p:ph type="body" sz="quarter" idx="10"/>
          </p:nvPr>
        </p:nvSpPr>
        <p:spPr>
          <a:xfrm>
            <a:off x="2639218" y="4955006"/>
            <a:ext cx="6913564" cy="1112838"/>
          </a:xfrm>
        </p:spPr>
        <p:txBody>
          <a:bodyPr/>
          <a:lstStyle/>
          <a:p>
            <a:r>
              <a:rPr lang="nb-NO">
                <a:solidFill>
                  <a:schemeClr val="tx1"/>
                </a:solidFill>
              </a:rPr>
              <a:t>2 </a:t>
            </a:r>
            <a:r>
              <a:rPr lang="nb-NO" b="0">
                <a:solidFill>
                  <a:schemeClr val="tx1"/>
                </a:solidFill>
              </a:rPr>
              <a:t>DELTAKELSE</a:t>
            </a:r>
          </a:p>
        </p:txBody>
      </p:sp>
      <p:pic>
        <p:nvPicPr>
          <p:cNvPr id="8" name="Bilde 7">
            <a:extLst>
              <a:ext uri="{FF2B5EF4-FFF2-40B4-BE49-F238E27FC236}">
                <a16:creationId xmlns:a16="http://schemas.microsoft.com/office/drawing/2014/main" id="{1F6A5697-D0C0-71C0-3A7F-7CEF4427B4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spTree>
    <p:extLst>
      <p:ext uri="{BB962C8B-B14F-4D97-AF65-F5344CB8AC3E}">
        <p14:creationId xmlns:p14="http://schemas.microsoft.com/office/powerpoint/2010/main" val="241556791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F7A9617C-96AD-D8F8-367C-82FBED946BCF}"/>
              </a:ext>
            </a:extLst>
          </p:cNvPr>
          <p:cNvGraphicFramePr>
            <a:graphicFrameLocks noGrp="1"/>
          </p:cNvGraphicFramePr>
          <p:nvPr>
            <p:extLst>
              <p:ext uri="{D42A27DB-BD31-4B8C-83A1-F6EECF244321}">
                <p14:modId xmlns:p14="http://schemas.microsoft.com/office/powerpoint/2010/main" val="622417220"/>
              </p:ext>
            </p:extLst>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36480209-A2C7-9E47-38FE-33175B856655}"/>
              </a:ext>
            </a:extLst>
          </p:cNvPr>
          <p:cNvSpPr txBox="1"/>
          <p:nvPr/>
        </p:nvSpPr>
        <p:spPr>
          <a:xfrm>
            <a:off x="827197" y="537711"/>
            <a:ext cx="9642764" cy="646331"/>
          </a:xfrm>
          <a:prstGeom prst="rect">
            <a:avLst/>
          </a:prstGeom>
          <a:noFill/>
        </p:spPr>
        <p:txBody>
          <a:bodyPr wrap="square" rtlCol="0" anchor="ctr">
            <a:spAutoFit/>
          </a:bodyPr>
          <a:lstStyle/>
          <a:p>
            <a:r>
              <a:rPr lang="nb-NO" sz="1200"/>
              <a:t>ALLE MEDLEMMER</a:t>
            </a:r>
          </a:p>
          <a:p>
            <a:r>
              <a:rPr lang="nb-NO" sz="2400"/>
              <a:t>DELTAKELSE SISTE TOLV MÅNEDER</a:t>
            </a:r>
          </a:p>
        </p:txBody>
      </p:sp>
      <p:sp>
        <p:nvSpPr>
          <p:cNvPr id="5" name="Plassholder for tekst 6">
            <a:extLst>
              <a:ext uri="{FF2B5EF4-FFF2-40B4-BE49-F238E27FC236}">
                <a16:creationId xmlns:a16="http://schemas.microsoft.com/office/drawing/2014/main" id="{8DD6D2C1-70F0-9EE5-7BB5-01F8917E81DF}"/>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I løpet av de siste 12 månedene, har du deltatt på noe av følgende?</a:t>
            </a:r>
          </a:p>
        </p:txBody>
      </p:sp>
      <p:sp>
        <p:nvSpPr>
          <p:cNvPr id="6" name="Plassholder for tekst 7">
            <a:extLst>
              <a:ext uri="{FF2B5EF4-FFF2-40B4-BE49-F238E27FC236}">
                <a16:creationId xmlns:a16="http://schemas.microsoft.com/office/drawing/2014/main" id="{96AD9AA0-058B-898F-F96F-6445E29AD9B7}"/>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
        <p:nvSpPr>
          <p:cNvPr id="7" name="Avrundet rektangel 8">
            <a:extLst>
              <a:ext uri="{FF2B5EF4-FFF2-40B4-BE49-F238E27FC236}">
                <a16:creationId xmlns:a16="http://schemas.microsoft.com/office/drawing/2014/main" id="{65664E3F-C930-1DC9-AF0A-DEE60D3DFA3F}"/>
              </a:ext>
            </a:extLst>
          </p:cNvPr>
          <p:cNvSpPr/>
          <p:nvPr/>
        </p:nvSpPr>
        <p:spPr>
          <a:xfrm>
            <a:off x="8154616" y="1557338"/>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Avrundet rektangel 8">
            <a:extLst>
              <a:ext uri="{FF2B5EF4-FFF2-40B4-BE49-F238E27FC236}">
                <a16:creationId xmlns:a16="http://schemas.microsoft.com/office/drawing/2014/main" id="{F23AD228-2343-DDC7-D599-89F51D524EA4}"/>
              </a:ext>
            </a:extLst>
          </p:cNvPr>
          <p:cNvSpPr/>
          <p:nvPr/>
        </p:nvSpPr>
        <p:spPr>
          <a:xfrm>
            <a:off x="4476751" y="1557337"/>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8">
            <a:extLst>
              <a:ext uri="{FF2B5EF4-FFF2-40B4-BE49-F238E27FC236}">
                <a16:creationId xmlns:a16="http://schemas.microsoft.com/office/drawing/2014/main" id="{032C8472-B11C-3F02-0503-C389F2D67A8E}"/>
              </a:ext>
            </a:extLst>
          </p:cNvPr>
          <p:cNvSpPr/>
          <p:nvPr/>
        </p:nvSpPr>
        <p:spPr>
          <a:xfrm>
            <a:off x="839788" y="1566481"/>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6FC57347-B963-EACE-1D39-DBF6774635F4}"/>
              </a:ext>
            </a:extLst>
          </p:cNvPr>
          <p:cNvSpPr txBox="1"/>
          <p:nvPr/>
        </p:nvSpPr>
        <p:spPr>
          <a:xfrm>
            <a:off x="8147049" y="1566453"/>
            <a:ext cx="3241675" cy="3377848"/>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Sammenlignet med 2023 er det signifikant færre som oppgir å ha vært i en åpen kirke utenom gudstjeneste. I 2025 har flere vært på konsert- eller kulturarrangement i en kirke. </a:t>
            </a:r>
          </a:p>
          <a:p>
            <a:endParaRPr lang="nb-NO" sz="1050" dirty="0"/>
          </a:p>
          <a:p>
            <a:r>
              <a:rPr lang="nb-NO" sz="1050" dirty="0"/>
              <a:t>Sammenlignet med nasjonalt, er det flere i Møre som har vært i en kirkelig begravelse, konsert- eller kultur-arrangement, kirkelig konfirmasjon og gudstjeneste uten anledning. </a:t>
            </a:r>
          </a:p>
          <a:p>
            <a:endParaRPr lang="nb-NO" sz="1050" dirty="0"/>
          </a:p>
          <a:p>
            <a:r>
              <a:rPr lang="nb-NO" sz="1050" dirty="0"/>
              <a:t>Flere kvinner enn menn har besøkt gravplass og vært på konsert- eller kulturarrangement i kirken. </a:t>
            </a:r>
          </a:p>
          <a:p>
            <a:endParaRPr lang="nb-NO" sz="1050" dirty="0"/>
          </a:p>
          <a:p>
            <a:r>
              <a:rPr lang="nb-NO" sz="1050" dirty="0"/>
              <a:t>Blant de i alderen 50+ år er det flere som har besøkt en gravplass, vært i kirkelig begravelse, konsert- eller kulturarrangement og besøkt en kirke på en reise i Norge. </a:t>
            </a:r>
          </a:p>
        </p:txBody>
      </p:sp>
      <p:sp>
        <p:nvSpPr>
          <p:cNvPr id="11" name="TextBox 9">
            <a:extLst>
              <a:ext uri="{FF2B5EF4-FFF2-40B4-BE49-F238E27FC236}">
                <a16:creationId xmlns:a16="http://schemas.microsoft.com/office/drawing/2014/main" id="{2BB08A71-8E4D-9553-8DFD-329DFEAC9069}"/>
              </a:ext>
            </a:extLst>
          </p:cNvPr>
          <p:cNvSpPr txBox="1"/>
          <p:nvPr/>
        </p:nvSpPr>
        <p:spPr>
          <a:xfrm>
            <a:off x="839788"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DELTAGELSE 2025</a:t>
            </a:r>
            <a:endParaRPr lang="en-NO" sz="1400" b="1">
              <a:latin typeface="Century Gothic" panose="020B0502020202020204" pitchFamily="34" charset="0"/>
            </a:endParaRPr>
          </a:p>
        </p:txBody>
      </p:sp>
      <p:sp>
        <p:nvSpPr>
          <p:cNvPr id="12" name="TextBox 10">
            <a:extLst>
              <a:ext uri="{FF2B5EF4-FFF2-40B4-BE49-F238E27FC236}">
                <a16:creationId xmlns:a16="http://schemas.microsoft.com/office/drawing/2014/main" id="{8619BFE9-761B-3DF1-906D-5052E2BE1CB1}"/>
              </a:ext>
            </a:extLst>
          </p:cNvPr>
          <p:cNvSpPr txBox="1"/>
          <p:nvPr/>
        </p:nvSpPr>
        <p:spPr>
          <a:xfrm>
            <a:off x="4464507" y="1566453"/>
            <a:ext cx="3240087" cy="307777"/>
          </a:xfrm>
          <a:prstGeom prst="rect">
            <a:avLst/>
          </a:prstGeom>
          <a:noFill/>
        </p:spPr>
        <p:txBody>
          <a:bodyPr wrap="square" rtlCol="0">
            <a:spAutoFit/>
          </a:bodyPr>
          <a:lstStyle/>
          <a:p>
            <a:pPr algn="ctr"/>
            <a:r>
              <a:rPr lang="nb-NO" sz="1400" b="1" dirty="0">
                <a:latin typeface="Century Gothic" panose="020B0502020202020204" pitchFamily="34" charset="0"/>
              </a:rPr>
              <a:t>DELTAGELSE</a:t>
            </a:r>
            <a:r>
              <a:rPr lang="en-NO" sz="1400" b="1" dirty="0">
                <a:latin typeface="Century Gothic" panose="020B0502020202020204" pitchFamily="34" charset="0"/>
              </a:rPr>
              <a:t> 20</a:t>
            </a:r>
            <a:r>
              <a:rPr lang="nb-NO" sz="1400" b="1" dirty="0">
                <a:latin typeface="Century Gothic" panose="020B0502020202020204" pitchFamily="34" charset="0"/>
              </a:rPr>
              <a:t>20</a:t>
            </a:r>
            <a:r>
              <a:rPr lang="en-NO" sz="1400" b="1" dirty="0">
                <a:latin typeface="Century Gothic" panose="020B0502020202020204" pitchFamily="34" charset="0"/>
              </a:rPr>
              <a:t>-202</a:t>
            </a:r>
            <a:r>
              <a:rPr lang="nb-NO" sz="1400" b="1" dirty="0">
                <a:latin typeface="Century Gothic" panose="020B0502020202020204" pitchFamily="34" charset="0"/>
              </a:rPr>
              <a:t>5</a:t>
            </a:r>
            <a:endParaRPr lang="en-NO" sz="1400" b="1" dirty="0">
              <a:latin typeface="Century Gothic" panose="020B0502020202020204" pitchFamily="34" charset="0"/>
            </a:endParaRPr>
          </a:p>
        </p:txBody>
      </p:sp>
      <p:graphicFrame>
        <p:nvGraphicFramePr>
          <p:cNvPr id="13" name="I løpet av de siste 12 månedene, har du deltatt på noe av følgende?" descr="f633acd7-3d20-4dce-92d1-cff42a3f33ca I løpet av de siste 12 månedene, har du deltatt på noe av følgende?">
            <a:extLst>
              <a:ext uri="{FF2B5EF4-FFF2-40B4-BE49-F238E27FC236}">
                <a16:creationId xmlns:a16="http://schemas.microsoft.com/office/drawing/2014/main" id="{3C4A7863-3C70-136D-B56D-422824516632}"/>
              </a:ext>
            </a:extLst>
          </p:cNvPr>
          <p:cNvGraphicFramePr>
            <a:graphicFrameLocks/>
          </p:cNvGraphicFramePr>
          <p:nvPr>
            <p:extLst>
              <p:ext uri="{D42A27DB-BD31-4B8C-83A1-F6EECF244321}">
                <p14:modId xmlns:p14="http://schemas.microsoft.com/office/powerpoint/2010/main" val="3073435602"/>
              </p:ext>
            </p:extLst>
          </p:nvPr>
        </p:nvGraphicFramePr>
        <p:xfrm>
          <a:off x="818053" y="1901661"/>
          <a:ext cx="3252678" cy="3979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X- I løpet av de siste 12 månedene, har du deltatt på noe av følgende? by BANNER" descr="b8ba9d77-88b2-473d-9974-a2d34550a877 X- I løpet av de siste 12 månedene, har du deltatt på noe av følgende? by BANNER">
            <a:extLst>
              <a:ext uri="{FF2B5EF4-FFF2-40B4-BE49-F238E27FC236}">
                <a16:creationId xmlns:a16="http://schemas.microsoft.com/office/drawing/2014/main" id="{4EDAE5BE-A767-811C-1FA9-5691E8AEFCE6}"/>
              </a:ext>
            </a:extLst>
          </p:cNvPr>
          <p:cNvGraphicFramePr>
            <a:graphicFrameLocks/>
          </p:cNvGraphicFramePr>
          <p:nvPr>
            <p:extLst>
              <p:ext uri="{D42A27DB-BD31-4B8C-83A1-F6EECF244321}">
                <p14:modId xmlns:p14="http://schemas.microsoft.com/office/powerpoint/2010/main" val="364161505"/>
              </p:ext>
            </p:extLst>
          </p:nvPr>
        </p:nvGraphicFramePr>
        <p:xfrm>
          <a:off x="4500942" y="1901661"/>
          <a:ext cx="3203651" cy="40117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528488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463D6-F25D-DCFD-BBE0-DDBB9DA861E3}"/>
            </a:ext>
          </a:extLst>
        </p:cNvPr>
        <p:cNvGrpSpPr/>
        <p:nvPr/>
      </p:nvGrpSpPr>
      <p:grpSpPr>
        <a:xfrm>
          <a:off x="0" y="0"/>
          <a:ext cx="0" cy="0"/>
          <a:chOff x="0" y="0"/>
          <a:chExt cx="0" cy="0"/>
        </a:xfrm>
      </p:grpSpPr>
      <p:sp>
        <p:nvSpPr>
          <p:cNvPr id="6" name="Avrundet rektangel 8">
            <a:extLst>
              <a:ext uri="{FF2B5EF4-FFF2-40B4-BE49-F238E27FC236}">
                <a16:creationId xmlns:a16="http://schemas.microsoft.com/office/drawing/2014/main" id="{7D4AD176-BA35-329E-2A83-0B43CB6C7949}"/>
              </a:ext>
            </a:extLst>
          </p:cNvPr>
          <p:cNvSpPr/>
          <p:nvPr/>
        </p:nvSpPr>
        <p:spPr>
          <a:xfrm>
            <a:off x="839851" y="1557337"/>
            <a:ext cx="10548874" cy="435610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3" name="Tabell 2">
            <a:extLst>
              <a:ext uri="{FF2B5EF4-FFF2-40B4-BE49-F238E27FC236}">
                <a16:creationId xmlns:a16="http://schemas.microsoft.com/office/drawing/2014/main" id="{D3C6BB6F-EA06-DD96-B3DB-0CDB644F593A}"/>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998F0D7D-7BBB-6F9E-CF0C-CC5116D74525}"/>
              </a:ext>
            </a:extLst>
          </p:cNvPr>
          <p:cNvSpPr txBox="1"/>
          <p:nvPr/>
        </p:nvSpPr>
        <p:spPr>
          <a:xfrm>
            <a:off x="827197" y="537711"/>
            <a:ext cx="9642764" cy="646331"/>
          </a:xfrm>
          <a:prstGeom prst="rect">
            <a:avLst/>
          </a:prstGeom>
          <a:noFill/>
        </p:spPr>
        <p:txBody>
          <a:bodyPr wrap="square" rtlCol="0" anchor="ctr">
            <a:spAutoFit/>
          </a:bodyPr>
          <a:lstStyle/>
          <a:p>
            <a:r>
              <a:rPr lang="nb-NO" sz="1200"/>
              <a:t>SEGMENTER</a:t>
            </a:r>
          </a:p>
          <a:p>
            <a:r>
              <a:rPr lang="nb-NO" sz="2400"/>
              <a:t>DELTAKELSE SISTE TOLV MÅNEDER</a:t>
            </a:r>
          </a:p>
        </p:txBody>
      </p:sp>
      <p:sp>
        <p:nvSpPr>
          <p:cNvPr id="7" name="Plassholder for tekst 6">
            <a:extLst>
              <a:ext uri="{FF2B5EF4-FFF2-40B4-BE49-F238E27FC236}">
                <a16:creationId xmlns:a16="http://schemas.microsoft.com/office/drawing/2014/main" id="{AE0D87C9-65EB-7B78-CDEF-D2726B4FA662}"/>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I løpet av de siste 12 månedene, har du deltatt på noe av følgende?</a:t>
            </a:r>
          </a:p>
        </p:txBody>
      </p:sp>
      <p:sp>
        <p:nvSpPr>
          <p:cNvPr id="8" name="Plassholder for tekst 7">
            <a:extLst>
              <a:ext uri="{FF2B5EF4-FFF2-40B4-BE49-F238E27FC236}">
                <a16:creationId xmlns:a16="http://schemas.microsoft.com/office/drawing/2014/main" id="{ECB0BAB8-D8A7-4E8C-56DA-1817D7B69C94}"/>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9" name="I løpet av de siste 12 månedene, har du deltatt på noe av følgende? by Segments 20.01.2026 16:32:51" descr="3023d2ea-27dd-41c8-b64a-d8a6630722ee X- I løpet av de siste 12 månedene, har du deltatt på noe av følgende? by BANNER6">
            <a:extLst>
              <a:ext uri="{FF2B5EF4-FFF2-40B4-BE49-F238E27FC236}">
                <a16:creationId xmlns:a16="http://schemas.microsoft.com/office/drawing/2014/main" id="{504FB11B-61E1-B8D7-F3D6-BD1973FB5F10}"/>
              </a:ext>
            </a:extLst>
          </p:cNvPr>
          <p:cNvGraphicFramePr>
            <a:graphicFrameLocks/>
          </p:cNvGraphicFramePr>
          <p:nvPr>
            <p:extLst>
              <p:ext uri="{D42A27DB-BD31-4B8C-83A1-F6EECF244321}">
                <p14:modId xmlns:p14="http://schemas.microsoft.com/office/powerpoint/2010/main" val="588917699"/>
              </p:ext>
            </p:extLst>
          </p:nvPr>
        </p:nvGraphicFramePr>
        <p:xfrm>
          <a:off x="839851" y="1557338"/>
          <a:ext cx="10548874" cy="43561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6">
            <a:extLst>
              <a:ext uri="{FF2B5EF4-FFF2-40B4-BE49-F238E27FC236}">
                <a16:creationId xmlns:a16="http://schemas.microsoft.com/office/drawing/2014/main" id="{92014AC6-6675-594B-BA41-859E8162B2B1}"/>
              </a:ext>
            </a:extLst>
          </p:cNvPr>
          <p:cNvCxnSpPr>
            <a:cxnSpLocks/>
          </p:cNvCxnSpPr>
          <p:nvPr/>
        </p:nvCxnSpPr>
        <p:spPr>
          <a:xfrm>
            <a:off x="3044721" y="1557337"/>
            <a:ext cx="0" cy="2548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59819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2FECC-503A-0E8D-9530-031D53D918CD}"/>
            </a:ext>
          </a:extLst>
        </p:cNvPr>
        <p:cNvGrpSpPr/>
        <p:nvPr/>
      </p:nvGrpSpPr>
      <p:grpSpPr>
        <a:xfrm>
          <a:off x="0" y="0"/>
          <a:ext cx="0" cy="0"/>
          <a:chOff x="0" y="0"/>
          <a:chExt cx="0" cy="0"/>
        </a:xfrm>
      </p:grpSpPr>
      <p:sp>
        <p:nvSpPr>
          <p:cNvPr id="5" name="Avrundet rektangel 8">
            <a:extLst>
              <a:ext uri="{FF2B5EF4-FFF2-40B4-BE49-F238E27FC236}">
                <a16:creationId xmlns:a16="http://schemas.microsoft.com/office/drawing/2014/main" id="{3ACDED2A-77E2-094A-786A-41EAB972C912}"/>
              </a:ext>
            </a:extLst>
          </p:cNvPr>
          <p:cNvSpPr/>
          <p:nvPr/>
        </p:nvSpPr>
        <p:spPr>
          <a:xfrm>
            <a:off x="839851" y="1557337"/>
            <a:ext cx="10548874" cy="4356102"/>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I løpet av de siste 12 månedene, har du deltatt på noe av følgende? by hidden for GEOGRAPHY" descr="2e636838-231c-42e8-a193-dd2b26ab135e X- I løpet av de siste 12 månedene, har du deltatt på noe av følgende? by BANNER5">
            <a:extLst>
              <a:ext uri="{FF2B5EF4-FFF2-40B4-BE49-F238E27FC236}">
                <a16:creationId xmlns:a16="http://schemas.microsoft.com/office/drawing/2014/main" id="{3637202C-1654-0C53-42EC-4171A5205AEC}"/>
              </a:ext>
            </a:extLst>
          </p:cNvPr>
          <p:cNvGraphicFramePr>
            <a:graphicFrameLocks/>
          </p:cNvGraphicFramePr>
          <p:nvPr>
            <p:extLst>
              <p:ext uri="{D42A27DB-BD31-4B8C-83A1-F6EECF244321}">
                <p14:modId xmlns:p14="http://schemas.microsoft.com/office/powerpoint/2010/main" val="773466469"/>
              </p:ext>
            </p:extLst>
          </p:nvPr>
        </p:nvGraphicFramePr>
        <p:xfrm>
          <a:off x="839851" y="1557339"/>
          <a:ext cx="10585450" cy="4356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 2">
            <a:extLst>
              <a:ext uri="{FF2B5EF4-FFF2-40B4-BE49-F238E27FC236}">
                <a16:creationId xmlns:a16="http://schemas.microsoft.com/office/drawing/2014/main" id="{5D1F1D44-6E1E-7B2D-C22B-AC3B807C550D}"/>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E8F02E0B-BEA0-538D-E30D-8B71F11E6B03}"/>
              </a:ext>
            </a:extLst>
          </p:cNvPr>
          <p:cNvSpPr txBox="1"/>
          <p:nvPr/>
        </p:nvSpPr>
        <p:spPr>
          <a:xfrm>
            <a:off x="827197" y="537711"/>
            <a:ext cx="9642764" cy="646331"/>
          </a:xfrm>
          <a:prstGeom prst="rect">
            <a:avLst/>
          </a:prstGeom>
          <a:noFill/>
        </p:spPr>
        <p:txBody>
          <a:bodyPr wrap="square" rtlCol="0" anchor="ctr">
            <a:spAutoFit/>
          </a:bodyPr>
          <a:lstStyle/>
          <a:p>
            <a:r>
              <a:rPr lang="nb-NO" sz="1200"/>
              <a:t>BISPEDØMMER</a:t>
            </a:r>
          </a:p>
          <a:p>
            <a:r>
              <a:rPr lang="nb-NO" sz="2400"/>
              <a:t>DELTAKELSE SISTE TOLV MÅNEDER</a:t>
            </a:r>
          </a:p>
        </p:txBody>
      </p:sp>
      <p:sp>
        <p:nvSpPr>
          <p:cNvPr id="7" name="Plassholder for tekst 6">
            <a:extLst>
              <a:ext uri="{FF2B5EF4-FFF2-40B4-BE49-F238E27FC236}">
                <a16:creationId xmlns:a16="http://schemas.microsoft.com/office/drawing/2014/main" id="{C924FB8E-9864-CC60-1DB4-F52D58DC2215}"/>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I løpet av de siste 12 månedene, har du deltatt på noe av følgende?</a:t>
            </a:r>
          </a:p>
        </p:txBody>
      </p:sp>
      <p:sp>
        <p:nvSpPr>
          <p:cNvPr id="8" name="Plassholder for tekst 7">
            <a:extLst>
              <a:ext uri="{FF2B5EF4-FFF2-40B4-BE49-F238E27FC236}">
                <a16:creationId xmlns:a16="http://schemas.microsoft.com/office/drawing/2014/main" id="{F04D0752-834C-6515-1523-603991DBDB51}"/>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cxnSp>
        <p:nvCxnSpPr>
          <p:cNvPr id="9" name="Straight Connector 6">
            <a:extLst>
              <a:ext uri="{FF2B5EF4-FFF2-40B4-BE49-F238E27FC236}">
                <a16:creationId xmlns:a16="http://schemas.microsoft.com/office/drawing/2014/main" id="{9569445E-F9CC-B637-41C1-9A2BBCBCD716}"/>
              </a:ext>
            </a:extLst>
          </p:cNvPr>
          <p:cNvCxnSpPr>
            <a:cxnSpLocks/>
          </p:cNvCxnSpPr>
          <p:nvPr/>
        </p:nvCxnSpPr>
        <p:spPr>
          <a:xfrm>
            <a:off x="1709697" y="1557338"/>
            <a:ext cx="0" cy="2566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23310AE8-B561-BE75-A51F-E0F1E92E3CED}"/>
              </a:ext>
            </a:extLst>
          </p:cNvPr>
          <p:cNvSpPr/>
          <p:nvPr/>
        </p:nvSpPr>
        <p:spPr>
          <a:xfrm>
            <a:off x="4352545" y="2148840"/>
            <a:ext cx="899383" cy="2295144"/>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99608197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8755E-4AE0-E031-F81C-489A1AB9734E}"/>
            </a:ext>
          </a:extLst>
        </p:cNvPr>
        <p:cNvGrpSpPr/>
        <p:nvPr/>
      </p:nvGrpSpPr>
      <p:grpSpPr>
        <a:xfrm>
          <a:off x="0" y="0"/>
          <a:ext cx="0" cy="0"/>
          <a:chOff x="0" y="0"/>
          <a:chExt cx="0" cy="0"/>
        </a:xfrm>
      </p:grpSpPr>
      <p:sp>
        <p:nvSpPr>
          <p:cNvPr id="7" name="Avrundet rektangel 6">
            <a:extLst>
              <a:ext uri="{FF2B5EF4-FFF2-40B4-BE49-F238E27FC236}">
                <a16:creationId xmlns:a16="http://schemas.microsoft.com/office/drawing/2014/main" id="{016FC163-83A1-C645-87A0-AE28F35EEDA6}"/>
              </a:ext>
            </a:extLst>
          </p:cNvPr>
          <p:cNvSpPr/>
          <p:nvPr/>
        </p:nvSpPr>
        <p:spPr>
          <a:xfrm>
            <a:off x="839788" y="1557338"/>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5" name="Hvor mange ganger har du besøkt Den norske kirke de siste 12 månedene? Regn med alle former for besøk, slik som gudstjenester, konserter, kulturarrangement, korøvelser, besøk på kirkegård eller andre aktiviteter.1" descr="6dd5277d-d873-4ebb-9b7c-5e0195fc2a75 Hvor mange ganger har du besøkt Den norske kirke de siste 12 månedene? Regn med alle former for besøk, slik som gudstjenester, konserter, kulturarrangement, korøvelser, besøk på kirkegård eller andre aktiviteter.1">
            <a:extLst>
              <a:ext uri="{FF2B5EF4-FFF2-40B4-BE49-F238E27FC236}">
                <a16:creationId xmlns:a16="http://schemas.microsoft.com/office/drawing/2014/main" id="{F14539D3-20F4-57F3-C04F-33E7C8D4F97E}"/>
              </a:ext>
            </a:extLst>
          </p:cNvPr>
          <p:cNvGraphicFramePr>
            <a:graphicFrameLocks/>
          </p:cNvGraphicFramePr>
          <p:nvPr>
            <p:extLst>
              <p:ext uri="{D42A27DB-BD31-4B8C-83A1-F6EECF244321}">
                <p14:modId xmlns:p14="http://schemas.microsoft.com/office/powerpoint/2010/main" val="3098624629"/>
              </p:ext>
            </p:extLst>
          </p:nvPr>
        </p:nvGraphicFramePr>
        <p:xfrm>
          <a:off x="839787" y="1557338"/>
          <a:ext cx="3247655" cy="4352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 2">
            <a:extLst>
              <a:ext uri="{FF2B5EF4-FFF2-40B4-BE49-F238E27FC236}">
                <a16:creationId xmlns:a16="http://schemas.microsoft.com/office/drawing/2014/main" id="{3474F2FA-A793-8CAD-1CE1-B532B8B56997}"/>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8" name="Avrundet rektangel 7">
            <a:extLst>
              <a:ext uri="{FF2B5EF4-FFF2-40B4-BE49-F238E27FC236}">
                <a16:creationId xmlns:a16="http://schemas.microsoft.com/office/drawing/2014/main" id="{C6AA63A3-B0D1-71F1-DD91-BA458BBD4606}"/>
              </a:ext>
            </a:extLst>
          </p:cNvPr>
          <p:cNvSpPr/>
          <p:nvPr/>
        </p:nvSpPr>
        <p:spPr>
          <a:xfrm>
            <a:off x="4497202" y="1557338"/>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8">
            <a:extLst>
              <a:ext uri="{FF2B5EF4-FFF2-40B4-BE49-F238E27FC236}">
                <a16:creationId xmlns:a16="http://schemas.microsoft.com/office/drawing/2014/main" id="{B93A0455-7B56-5A84-DB20-4BD204B2EBC4}"/>
              </a:ext>
            </a:extLst>
          </p:cNvPr>
          <p:cNvSpPr/>
          <p:nvPr/>
        </p:nvSpPr>
        <p:spPr>
          <a:xfrm>
            <a:off x="8154616" y="1557338"/>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0C9B4108-FFE6-0A10-38F0-EB5DC12F8938}"/>
              </a:ext>
            </a:extLst>
          </p:cNvPr>
          <p:cNvSpPr txBox="1"/>
          <p:nvPr/>
        </p:nvSpPr>
        <p:spPr>
          <a:xfrm>
            <a:off x="8147049" y="1566453"/>
            <a:ext cx="3241675" cy="1438855"/>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Andelen som har besøkt Den norske kirke er stabil fra 2023 og høyere sammenlignet med nasjonalt. </a:t>
            </a:r>
          </a:p>
          <a:p>
            <a:endParaRPr lang="nb-NO" sz="1050" dirty="0"/>
          </a:p>
          <a:p>
            <a:r>
              <a:rPr lang="nb-NO" sz="1050" dirty="0"/>
              <a:t>Flere i aldersgruppen 50+ år har besøkt Den norske kirke i løpet av de siste tolv månedene. </a:t>
            </a:r>
          </a:p>
        </p:txBody>
      </p:sp>
      <p:sp>
        <p:nvSpPr>
          <p:cNvPr id="13" name="TextBox 9">
            <a:extLst>
              <a:ext uri="{FF2B5EF4-FFF2-40B4-BE49-F238E27FC236}">
                <a16:creationId xmlns:a16="http://schemas.microsoft.com/office/drawing/2014/main" id="{F1528601-9F55-3AAC-52BA-D4C70A4D396B}"/>
              </a:ext>
            </a:extLst>
          </p:cNvPr>
          <p:cNvSpPr txBox="1"/>
          <p:nvPr/>
        </p:nvSpPr>
        <p:spPr>
          <a:xfrm>
            <a:off x="839788" y="1566453"/>
            <a:ext cx="3240087" cy="307777"/>
          </a:xfrm>
          <a:prstGeom prst="rect">
            <a:avLst/>
          </a:prstGeom>
          <a:noFill/>
        </p:spPr>
        <p:txBody>
          <a:bodyPr wrap="square" rtlCol="0">
            <a:spAutoFit/>
          </a:bodyPr>
          <a:lstStyle/>
          <a:p>
            <a:pPr algn="ctr"/>
            <a:r>
              <a:rPr lang="en-NO" sz="1400" b="1">
                <a:latin typeface="Century Gothic" panose="020B0502020202020204" pitchFamily="34" charset="0"/>
              </a:rPr>
              <a:t>FREKVENS AV KIRKEBESØK 202</a:t>
            </a:r>
            <a:r>
              <a:rPr lang="nb-NO" sz="1400" b="1">
                <a:latin typeface="Century Gothic" panose="020B0502020202020204" pitchFamily="34" charset="0"/>
              </a:rPr>
              <a:t>5</a:t>
            </a:r>
            <a:endParaRPr lang="en-NO" sz="1400" b="1">
              <a:latin typeface="Century Gothic" panose="020B0502020202020204" pitchFamily="34" charset="0"/>
            </a:endParaRPr>
          </a:p>
        </p:txBody>
      </p:sp>
      <p:sp>
        <p:nvSpPr>
          <p:cNvPr id="14" name="TextBox 10">
            <a:extLst>
              <a:ext uri="{FF2B5EF4-FFF2-40B4-BE49-F238E27FC236}">
                <a16:creationId xmlns:a16="http://schemas.microsoft.com/office/drawing/2014/main" id="{3D785D5F-13DD-FA77-9210-7CD789665C7D}"/>
              </a:ext>
            </a:extLst>
          </p:cNvPr>
          <p:cNvSpPr txBox="1"/>
          <p:nvPr/>
        </p:nvSpPr>
        <p:spPr>
          <a:xfrm>
            <a:off x="4464507" y="1566453"/>
            <a:ext cx="3240087" cy="307777"/>
          </a:xfrm>
          <a:prstGeom prst="rect">
            <a:avLst/>
          </a:prstGeom>
          <a:noFill/>
        </p:spPr>
        <p:txBody>
          <a:bodyPr wrap="square" rtlCol="0">
            <a:spAutoFit/>
          </a:bodyPr>
          <a:lstStyle/>
          <a:p>
            <a:pPr algn="ctr"/>
            <a:r>
              <a:rPr lang="en-NO" sz="1400" b="1" dirty="0">
                <a:latin typeface="Century Gothic" panose="020B0502020202020204" pitchFamily="34" charset="0"/>
              </a:rPr>
              <a:t>KIRKEBESØK 20</a:t>
            </a:r>
            <a:r>
              <a:rPr lang="nb-NO" sz="1400" b="1" dirty="0">
                <a:latin typeface="Century Gothic" panose="020B0502020202020204" pitchFamily="34" charset="0"/>
              </a:rPr>
              <a:t>20</a:t>
            </a:r>
            <a:r>
              <a:rPr lang="en-NO" sz="1400" b="1" dirty="0">
                <a:latin typeface="Century Gothic" panose="020B0502020202020204" pitchFamily="34" charset="0"/>
              </a:rPr>
              <a:t>-202</a:t>
            </a:r>
            <a:r>
              <a:rPr lang="nb-NO" sz="1400" b="1" dirty="0">
                <a:latin typeface="Century Gothic" panose="020B0502020202020204" pitchFamily="34" charset="0"/>
              </a:rPr>
              <a:t>5</a:t>
            </a:r>
            <a:endParaRPr lang="en-NO" sz="1400" b="1" dirty="0">
              <a:latin typeface="Century Gothic" panose="020B0502020202020204" pitchFamily="34" charset="0"/>
            </a:endParaRPr>
          </a:p>
        </p:txBody>
      </p:sp>
      <p:sp>
        <p:nvSpPr>
          <p:cNvPr id="17" name="TekstSylinder 16">
            <a:extLst>
              <a:ext uri="{FF2B5EF4-FFF2-40B4-BE49-F238E27FC236}">
                <a16:creationId xmlns:a16="http://schemas.microsoft.com/office/drawing/2014/main" id="{3336D11F-C39D-1DDB-3EA4-6010247AD0D3}"/>
              </a:ext>
            </a:extLst>
          </p:cNvPr>
          <p:cNvSpPr txBox="1"/>
          <p:nvPr/>
        </p:nvSpPr>
        <p:spPr>
          <a:xfrm>
            <a:off x="827197" y="537711"/>
            <a:ext cx="9642764" cy="646331"/>
          </a:xfrm>
          <a:prstGeom prst="rect">
            <a:avLst/>
          </a:prstGeom>
          <a:noFill/>
        </p:spPr>
        <p:txBody>
          <a:bodyPr wrap="square" rtlCol="0" anchor="ctr">
            <a:spAutoFit/>
          </a:bodyPr>
          <a:lstStyle/>
          <a:p>
            <a:r>
              <a:rPr lang="nb-NO" sz="1200"/>
              <a:t>ALLE MEDLEMMER</a:t>
            </a:r>
          </a:p>
          <a:p>
            <a:r>
              <a:rPr lang="nb-NO" sz="2400"/>
              <a:t>HAR DU BESØKT DEN NORSKE KIRKE SISTE TOLV MÅNEDER?</a:t>
            </a:r>
          </a:p>
        </p:txBody>
      </p:sp>
      <p:sp>
        <p:nvSpPr>
          <p:cNvPr id="2" name="Plassholder for tekst 6">
            <a:extLst>
              <a:ext uri="{FF2B5EF4-FFF2-40B4-BE49-F238E27FC236}">
                <a16:creationId xmlns:a16="http://schemas.microsoft.com/office/drawing/2014/main" id="{A38DF12A-ED89-D722-C97F-57BC1361238F}"/>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mange ganger har du besøkt Den norske kirke de siste 12 månedene? Regn med alle former for besøk, slik som gudstjenester, konserter, kulturarrangement, korøvelser, besøk på kirkegård eller andre aktiviteter</a:t>
            </a:r>
          </a:p>
        </p:txBody>
      </p:sp>
      <p:sp>
        <p:nvSpPr>
          <p:cNvPr id="4" name="Plassholder for tekst 7">
            <a:extLst>
              <a:ext uri="{FF2B5EF4-FFF2-40B4-BE49-F238E27FC236}">
                <a16:creationId xmlns:a16="http://schemas.microsoft.com/office/drawing/2014/main" id="{7717CD41-90BC-A514-B5E7-A2305CDFBA9A}"/>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6" name="Hvor mange ganger har du besøkt Den norske kirke de siste 12 månedene? Regn med alle former for besøk, slik som gudstjenester, konserter, kulturarrangement, korøvelser, besøk på kirkegård eller andre aktiviteter.2 by BANNER" descr="34d71a74-0825-4bc4-8b28-221472bd0835 Hvor mange ganger har du besøkt Den norske kirke de siste 12 månedene? Regn med alle former for besøk, slik som gudstjenester, konserter, kulturarrangement, korøvelser, besøk på kirkegård eller andre aktiviteter.2 by BANNER">
            <a:extLst>
              <a:ext uri="{FF2B5EF4-FFF2-40B4-BE49-F238E27FC236}">
                <a16:creationId xmlns:a16="http://schemas.microsoft.com/office/drawing/2014/main" id="{C41CAB3A-AB38-DD06-675D-12E3D4FA6A34}"/>
              </a:ext>
            </a:extLst>
          </p:cNvPr>
          <p:cNvGraphicFramePr>
            <a:graphicFrameLocks/>
          </p:cNvGraphicFramePr>
          <p:nvPr>
            <p:extLst>
              <p:ext uri="{D42A27DB-BD31-4B8C-83A1-F6EECF244321}">
                <p14:modId xmlns:p14="http://schemas.microsoft.com/office/powerpoint/2010/main" val="2930234862"/>
              </p:ext>
            </p:extLst>
          </p:nvPr>
        </p:nvGraphicFramePr>
        <p:xfrm>
          <a:off x="4497202" y="1548165"/>
          <a:ext cx="3219636" cy="43243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9805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EF9636DA-BB46-1250-E662-A5D8A128328C}"/>
              </a:ext>
            </a:extLst>
          </p:cNvPr>
          <p:cNvSpPr txBox="1"/>
          <p:nvPr/>
        </p:nvSpPr>
        <p:spPr>
          <a:xfrm>
            <a:off x="803275" y="3136612"/>
            <a:ext cx="327660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INNHOLD</a:t>
            </a:r>
          </a:p>
        </p:txBody>
      </p:sp>
      <p:graphicFrame>
        <p:nvGraphicFramePr>
          <p:cNvPr id="5" name="Tabell 4">
            <a:extLst>
              <a:ext uri="{FF2B5EF4-FFF2-40B4-BE49-F238E27FC236}">
                <a16:creationId xmlns:a16="http://schemas.microsoft.com/office/drawing/2014/main" id="{0F26F193-524F-1C60-F061-7625CD970BAA}"/>
              </a:ext>
            </a:extLst>
          </p:cNvPr>
          <p:cNvGraphicFramePr>
            <a:graphicFrameLocks noGrp="1"/>
          </p:cNvGraphicFramePr>
          <p:nvPr/>
        </p:nvGraphicFramePr>
        <p:xfrm>
          <a:off x="4475163" y="556260"/>
          <a:ext cx="6913562" cy="5745480"/>
        </p:xfrm>
        <a:graphic>
          <a:graphicData uri="http://schemas.openxmlformats.org/drawingml/2006/table">
            <a:tbl>
              <a:tblPr firstRow="1" bandRow="1">
                <a:tableStyleId>{5940675A-B579-460E-94D1-54222C63F5DA}</a:tableStyleId>
              </a:tblPr>
              <a:tblGrid>
                <a:gridCol w="6296342">
                  <a:extLst>
                    <a:ext uri="{9D8B030D-6E8A-4147-A177-3AD203B41FA5}">
                      <a16:colId xmlns:a16="http://schemas.microsoft.com/office/drawing/2014/main" val="940350608"/>
                    </a:ext>
                  </a:extLst>
                </a:gridCol>
                <a:gridCol w="617220">
                  <a:extLst>
                    <a:ext uri="{9D8B030D-6E8A-4147-A177-3AD203B41FA5}">
                      <a16:colId xmlns:a16="http://schemas.microsoft.com/office/drawing/2014/main" val="2273397265"/>
                    </a:ext>
                  </a:extLst>
                </a:gridCol>
              </a:tblGrid>
              <a:tr h="369952">
                <a:tc>
                  <a:txBody>
                    <a:bodyPr/>
                    <a:lstStyle/>
                    <a:p>
                      <a:r>
                        <a:rPr lang="nb-NO" sz="1100" b="1">
                          <a:solidFill>
                            <a:schemeClr val="tx1"/>
                          </a:solidFill>
                          <a:latin typeface="Century Gothic" panose="020B0502020202020204" pitchFamily="34" charset="0"/>
                        </a:rPr>
                        <a:t>OM RAPPORTEN</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b-NO" sz="1100" b="1">
                          <a:solidFill>
                            <a:schemeClr val="tx1"/>
                          </a:solidFill>
                          <a:latin typeface="Century Gothic" panose="020B0502020202020204" pitchFamily="34" charset="0"/>
                        </a:rPr>
                        <a:t>3</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2446644"/>
                  </a:ext>
                </a:extLst>
              </a:tr>
              <a:tr h="369952">
                <a:tc>
                  <a:txBody>
                    <a:bodyPr/>
                    <a:lstStyle/>
                    <a:p>
                      <a:r>
                        <a:rPr lang="nb-NO" sz="1100" b="1">
                          <a:solidFill>
                            <a:schemeClr val="tx1"/>
                          </a:solidFill>
                          <a:latin typeface="Century Gothic" panose="020B0502020202020204" pitchFamily="34" charset="0"/>
                        </a:rPr>
                        <a:t>OM SEGMENTENE</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b-NO" sz="1100" b="1">
                          <a:solidFill>
                            <a:schemeClr val="tx1"/>
                          </a:solidFill>
                          <a:latin typeface="Century Gothic" panose="020B0502020202020204" pitchFamily="34" charset="0"/>
                        </a:rPr>
                        <a:t>4</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1506444"/>
                  </a:ext>
                </a:extLst>
              </a:tr>
              <a:tr h="369952">
                <a:tc>
                  <a:txBody>
                    <a:bodyPr/>
                    <a:lstStyle/>
                    <a:p>
                      <a:r>
                        <a:rPr lang="nb-NO" sz="1100" b="1">
                          <a:solidFill>
                            <a:schemeClr val="tx1"/>
                          </a:solidFill>
                          <a:latin typeface="Century Gothic" panose="020B0502020202020204" pitchFamily="34" charset="0"/>
                        </a:rPr>
                        <a:t>HOVEDFUNN</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b-NO" sz="1100" b="1">
                          <a:solidFill>
                            <a:schemeClr val="tx1"/>
                          </a:solidFill>
                          <a:latin typeface="Century Gothic" panose="020B0502020202020204" pitchFamily="34" charset="0"/>
                        </a:rPr>
                        <a:t>8</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9259700"/>
                  </a:ext>
                </a:extLst>
              </a:tr>
              <a:tr h="369952">
                <a:tc>
                  <a:txBody>
                    <a:bodyPr/>
                    <a:lstStyle/>
                    <a:p>
                      <a:r>
                        <a:rPr lang="nb-NO" sz="1100" b="1">
                          <a:solidFill>
                            <a:schemeClr val="tx1"/>
                          </a:solidFill>
                          <a:latin typeface="Century Gothic" panose="020B0502020202020204" pitchFamily="34" charset="0"/>
                        </a:rPr>
                        <a:t>1</a:t>
                      </a:r>
                      <a:r>
                        <a:rPr lang="nb-NO" sz="1100" b="0">
                          <a:solidFill>
                            <a:schemeClr val="tx1"/>
                          </a:solidFill>
                          <a:latin typeface="Century Gothic" panose="020B0502020202020204" pitchFamily="34" charset="0"/>
                        </a:rPr>
                        <a:t> INNTRYKK AV DEN NORSKE KIRKE</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b-NO" sz="1100" b="0">
                          <a:solidFill>
                            <a:schemeClr val="tx1"/>
                          </a:solidFill>
                          <a:latin typeface="Century Gothic" panose="020B0502020202020204" pitchFamily="34" charset="0"/>
                        </a:rPr>
                        <a:t>9</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59870420"/>
                  </a:ext>
                </a:extLst>
              </a:tr>
              <a:tr h="369952">
                <a:tc>
                  <a:txBody>
                    <a:bodyPr/>
                    <a:lstStyle/>
                    <a:p>
                      <a:r>
                        <a:rPr lang="nb-NO" sz="1100" b="1">
                          <a:solidFill>
                            <a:schemeClr val="tx1"/>
                          </a:solidFill>
                          <a:latin typeface="Century Gothic" panose="020B0502020202020204" pitchFamily="34" charset="0"/>
                        </a:rPr>
                        <a:t>2</a:t>
                      </a:r>
                      <a:r>
                        <a:rPr lang="nb-NO" sz="1100" b="0">
                          <a:solidFill>
                            <a:schemeClr val="tx1"/>
                          </a:solidFill>
                          <a:latin typeface="Century Gothic" panose="020B0502020202020204" pitchFamily="34" charset="0"/>
                        </a:rPr>
                        <a:t> DELTAKELSE</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b-NO" sz="1100" b="0">
                          <a:solidFill>
                            <a:schemeClr val="tx1"/>
                          </a:solidFill>
                          <a:latin typeface="Century Gothic" panose="020B0502020202020204" pitchFamily="34" charset="0"/>
                        </a:rPr>
                        <a:t>15</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549727"/>
                  </a:ext>
                </a:extLst>
              </a:tr>
              <a:tr h="369952">
                <a:tc>
                  <a:txBody>
                    <a:bodyPr/>
                    <a:lstStyle/>
                    <a:p>
                      <a:r>
                        <a:rPr lang="nb-NO" sz="1100" b="1">
                          <a:solidFill>
                            <a:schemeClr val="tx1"/>
                          </a:solidFill>
                          <a:latin typeface="Century Gothic" panose="020B0502020202020204" pitchFamily="34" charset="0"/>
                        </a:rPr>
                        <a:t>3</a:t>
                      </a:r>
                      <a:r>
                        <a:rPr lang="nb-NO" sz="1100" b="0">
                          <a:solidFill>
                            <a:schemeClr val="tx1"/>
                          </a:solidFill>
                          <a:latin typeface="Century Gothic" panose="020B0502020202020204" pitchFamily="34" charset="0"/>
                        </a:rPr>
                        <a:t> KONTAKT MED KIRKEN</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b-NO" sz="1100" b="0">
                          <a:solidFill>
                            <a:schemeClr val="tx1"/>
                          </a:solidFill>
                          <a:latin typeface="Century Gothic" panose="020B0502020202020204" pitchFamily="34" charset="0"/>
                        </a:rPr>
                        <a:t>34</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50799032"/>
                  </a:ext>
                </a:extLst>
              </a:tr>
              <a:tr h="369952">
                <a:tc>
                  <a:txBody>
                    <a:bodyPr/>
                    <a:lstStyle/>
                    <a:p>
                      <a:r>
                        <a:rPr lang="nb-NO" sz="1100" b="1">
                          <a:solidFill>
                            <a:schemeClr val="tx1"/>
                          </a:solidFill>
                          <a:latin typeface="Century Gothic" panose="020B0502020202020204" pitchFamily="34" charset="0"/>
                        </a:rPr>
                        <a:t>4</a:t>
                      </a:r>
                      <a:r>
                        <a:rPr lang="nb-NO" sz="1100" b="0">
                          <a:solidFill>
                            <a:schemeClr val="tx1"/>
                          </a:solidFill>
                          <a:latin typeface="Century Gothic" panose="020B0502020202020204" pitchFamily="34" charset="0"/>
                        </a:rPr>
                        <a:t> HOLDNINGER TIL KIRKEBYGGET</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b-NO" sz="1100" b="0">
                          <a:solidFill>
                            <a:schemeClr val="tx1"/>
                          </a:solidFill>
                          <a:latin typeface="Century Gothic" panose="020B0502020202020204" pitchFamily="34" charset="0"/>
                        </a:rPr>
                        <a:t>44</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8235994"/>
                  </a:ext>
                </a:extLst>
              </a:tr>
              <a:tr h="369952">
                <a:tc>
                  <a:txBody>
                    <a:bodyPr/>
                    <a:lstStyle/>
                    <a:p>
                      <a:r>
                        <a:rPr lang="nb-NO" sz="1100" b="1">
                          <a:solidFill>
                            <a:schemeClr val="tx1"/>
                          </a:solidFill>
                          <a:latin typeface="Century Gothic" panose="020B0502020202020204" pitchFamily="34" charset="0"/>
                        </a:rPr>
                        <a:t>5</a:t>
                      </a:r>
                      <a:r>
                        <a:rPr lang="nb-NO" sz="1100" b="0">
                          <a:solidFill>
                            <a:schemeClr val="tx1"/>
                          </a:solidFill>
                          <a:latin typeface="Century Gothic" panose="020B0502020202020204" pitchFamily="34" charset="0"/>
                        </a:rPr>
                        <a:t> EGEN TRO</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nb-NO" sz="1100" b="0">
                          <a:solidFill>
                            <a:schemeClr val="tx1"/>
                          </a:solidFill>
                          <a:latin typeface="Century Gothic" panose="020B0502020202020204" pitchFamily="34" charset="0"/>
                        </a:rPr>
                        <a:t>48</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4525346"/>
                  </a:ext>
                </a:extLst>
              </a:tr>
              <a:tr h="369952">
                <a:tc>
                  <a:txBody>
                    <a:bodyPr/>
                    <a:lstStyle/>
                    <a:p>
                      <a:r>
                        <a:rPr lang="nb-NO" sz="1100" b="1">
                          <a:solidFill>
                            <a:schemeClr val="tx1"/>
                          </a:solidFill>
                          <a:latin typeface="Century Gothic" panose="020B0502020202020204" pitchFamily="34" charset="0"/>
                        </a:rPr>
                        <a:t>6</a:t>
                      </a:r>
                      <a:r>
                        <a:rPr lang="nb-NO" sz="1100" b="0">
                          <a:solidFill>
                            <a:schemeClr val="tx1"/>
                          </a:solidFill>
                          <a:latin typeface="Century Gothic" panose="020B0502020202020204" pitchFamily="34" charset="0"/>
                        </a:rPr>
                        <a:t> TRO I DET OFFENTLIGE ROM</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b-NO" sz="1100" b="0">
                          <a:solidFill>
                            <a:schemeClr val="tx1"/>
                          </a:solidFill>
                          <a:latin typeface="Century Gothic" panose="020B0502020202020204" pitchFamily="34" charset="0"/>
                        </a:rPr>
                        <a:t>61</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6736772"/>
                  </a:ext>
                </a:extLst>
              </a:tr>
              <a:tr h="369952">
                <a:tc>
                  <a:txBody>
                    <a:bodyPr/>
                    <a:lstStyle/>
                    <a:p>
                      <a:r>
                        <a:rPr lang="nb-NO" sz="1100" b="1">
                          <a:solidFill>
                            <a:schemeClr val="tx1"/>
                          </a:solidFill>
                          <a:latin typeface="Century Gothic" panose="020B0502020202020204" pitchFamily="34" charset="0"/>
                        </a:rPr>
                        <a:t>7</a:t>
                      </a:r>
                      <a:r>
                        <a:rPr lang="nb-NO" sz="1100" b="0">
                          <a:solidFill>
                            <a:schemeClr val="tx1"/>
                          </a:solidFill>
                          <a:latin typeface="Century Gothic" panose="020B0502020202020204" pitchFamily="34" charset="0"/>
                        </a:rPr>
                        <a:t> KIRKEN OG MEG</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b-NO" sz="1100" b="0">
                          <a:solidFill>
                            <a:schemeClr val="tx1"/>
                          </a:solidFill>
                          <a:latin typeface="Century Gothic" panose="020B0502020202020204" pitchFamily="34" charset="0"/>
                        </a:rPr>
                        <a:t>65</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11071509"/>
                  </a:ext>
                </a:extLst>
              </a:tr>
              <a:tr h="369952">
                <a:tc>
                  <a:txBody>
                    <a:bodyPr/>
                    <a:lstStyle/>
                    <a:p>
                      <a:r>
                        <a:rPr lang="nb-NO" sz="1100" b="1">
                          <a:solidFill>
                            <a:schemeClr val="tx1"/>
                          </a:solidFill>
                          <a:latin typeface="Century Gothic" panose="020B0502020202020204" pitchFamily="34" charset="0"/>
                        </a:rPr>
                        <a:t>8</a:t>
                      </a:r>
                      <a:r>
                        <a:rPr lang="nb-NO" sz="1100" b="0">
                          <a:solidFill>
                            <a:schemeClr val="tx1"/>
                          </a:solidFill>
                          <a:latin typeface="Century Gothic" panose="020B0502020202020204" pitchFamily="34" charset="0"/>
                        </a:rPr>
                        <a:t> KIRKEN OG SAMFUNNET</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b-NO" sz="1100" b="0">
                          <a:solidFill>
                            <a:schemeClr val="tx1"/>
                          </a:solidFill>
                          <a:latin typeface="Century Gothic" panose="020B0502020202020204" pitchFamily="34" charset="0"/>
                        </a:rPr>
                        <a:t>86</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5994069"/>
                  </a:ext>
                </a:extLst>
              </a:tr>
              <a:tr h="369952">
                <a:tc>
                  <a:txBody>
                    <a:bodyPr/>
                    <a:lstStyle/>
                    <a:p>
                      <a:r>
                        <a:rPr lang="nb-NO" sz="1100" b="1">
                          <a:solidFill>
                            <a:schemeClr val="tx1"/>
                          </a:solidFill>
                          <a:latin typeface="Century Gothic" panose="020B0502020202020204" pitchFamily="34" charset="0"/>
                        </a:rPr>
                        <a:t>9</a:t>
                      </a:r>
                      <a:r>
                        <a:rPr lang="nb-NO" sz="1100" b="0">
                          <a:solidFill>
                            <a:schemeClr val="tx1"/>
                          </a:solidFill>
                          <a:latin typeface="Century Gothic" panose="020B0502020202020204" pitchFamily="34" charset="0"/>
                        </a:rPr>
                        <a:t> KIRKENS DELTAKELSE I DEN OFFENTLIGE SAMTALEN</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b-NO" sz="1100" b="0">
                          <a:solidFill>
                            <a:schemeClr val="tx1"/>
                          </a:solidFill>
                          <a:latin typeface="Century Gothic" panose="020B0502020202020204" pitchFamily="34" charset="0"/>
                        </a:rPr>
                        <a:t>98</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1516890"/>
                  </a:ext>
                </a:extLst>
              </a:tr>
              <a:tr h="369952">
                <a:tc>
                  <a:txBody>
                    <a:bodyPr/>
                    <a:lstStyle/>
                    <a:p>
                      <a:r>
                        <a:rPr lang="nb-NO" sz="1100" b="0">
                          <a:solidFill>
                            <a:schemeClr val="tx1"/>
                          </a:solidFill>
                          <a:latin typeface="Century Gothic" panose="020B0502020202020204" pitchFamily="34" charset="0"/>
                        </a:rPr>
                        <a:t>UTVALGSBESKRIVELSE</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b-NO" sz="1100" b="0">
                          <a:solidFill>
                            <a:schemeClr val="tx1"/>
                          </a:solidFill>
                          <a:latin typeface="Century Gothic" panose="020B0502020202020204" pitchFamily="34" charset="0"/>
                        </a:rPr>
                        <a:t>105</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1087614"/>
                  </a:ext>
                </a:extLst>
              </a:tr>
            </a:tbl>
          </a:graphicData>
        </a:graphic>
      </p:graphicFrame>
    </p:spTree>
    <p:extLst>
      <p:ext uri="{BB962C8B-B14F-4D97-AF65-F5344CB8AC3E}">
        <p14:creationId xmlns:p14="http://schemas.microsoft.com/office/powerpoint/2010/main" val="217716128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4B03D-A43B-4003-8A21-7B1072289706}"/>
            </a:ext>
          </a:extLst>
        </p:cNvPr>
        <p:cNvGrpSpPr/>
        <p:nvPr/>
      </p:nvGrpSpPr>
      <p:grpSpPr>
        <a:xfrm>
          <a:off x="0" y="0"/>
          <a:ext cx="0" cy="0"/>
          <a:chOff x="0" y="0"/>
          <a:chExt cx="0" cy="0"/>
        </a:xfrm>
      </p:grpSpPr>
      <p:sp>
        <p:nvSpPr>
          <p:cNvPr id="8" name="Avrundet rektangel 7">
            <a:extLst>
              <a:ext uri="{FF2B5EF4-FFF2-40B4-BE49-F238E27FC236}">
                <a16:creationId xmlns:a16="http://schemas.microsoft.com/office/drawing/2014/main" id="{07AA60B1-18DF-564D-8F72-7541786BE680}"/>
              </a:ext>
            </a:extLst>
          </p:cNvPr>
          <p:cNvSpPr/>
          <p:nvPr/>
        </p:nvSpPr>
        <p:spPr>
          <a:xfrm>
            <a:off x="879104" y="1557338"/>
            <a:ext cx="10515599" cy="435610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5" name="Hvor mange ganger har du besøkt Den norske kirke de siste 12 månedene? Regn med alle former for besøk, slik som gudstjenester, konserter, kulturarrangement, korøvelser, besøk på kirkegård eller andre aktiviteter.1 by Segments 20.01.2026 16:32:51" descr="e432a9bc-97c4-4024-b6af-5dfaf81d3185 Hvor mange ganger har du besøkt Den norske kirke de siste 12 månedene? Regn med alle former for besøk, slik som gudstjenester, konserter, kulturarrangement, korøvelser, besøk på kirkegård eller andre aktiviteter.1 by BANNER6">
            <a:extLst>
              <a:ext uri="{FF2B5EF4-FFF2-40B4-BE49-F238E27FC236}">
                <a16:creationId xmlns:a16="http://schemas.microsoft.com/office/drawing/2014/main" id="{058C41E7-6132-FA85-3531-160D269664AC}"/>
              </a:ext>
            </a:extLst>
          </p:cNvPr>
          <p:cNvGraphicFramePr>
            <a:graphicFrameLocks/>
          </p:cNvGraphicFramePr>
          <p:nvPr>
            <p:extLst>
              <p:ext uri="{D42A27DB-BD31-4B8C-83A1-F6EECF244321}">
                <p14:modId xmlns:p14="http://schemas.microsoft.com/office/powerpoint/2010/main" val="3062548518"/>
              </p:ext>
            </p:extLst>
          </p:nvPr>
        </p:nvGraphicFramePr>
        <p:xfrm>
          <a:off x="848995" y="1557339"/>
          <a:ext cx="10545708" cy="4356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 2">
            <a:extLst>
              <a:ext uri="{FF2B5EF4-FFF2-40B4-BE49-F238E27FC236}">
                <a16:creationId xmlns:a16="http://schemas.microsoft.com/office/drawing/2014/main" id="{4D71311B-9815-AEAA-D0B4-1246E5C0F94C}"/>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C1461F6F-F395-9574-71A3-29EC70FF3995}"/>
              </a:ext>
            </a:extLst>
          </p:cNvPr>
          <p:cNvSpPr txBox="1"/>
          <p:nvPr/>
        </p:nvSpPr>
        <p:spPr>
          <a:xfrm>
            <a:off x="827197" y="537711"/>
            <a:ext cx="9642764" cy="646331"/>
          </a:xfrm>
          <a:prstGeom prst="rect">
            <a:avLst/>
          </a:prstGeom>
          <a:noFill/>
        </p:spPr>
        <p:txBody>
          <a:bodyPr wrap="square" rtlCol="0" anchor="ctr">
            <a:spAutoFit/>
          </a:bodyPr>
          <a:lstStyle/>
          <a:p>
            <a:r>
              <a:rPr lang="nb-NO" sz="1200"/>
              <a:t>SEGMENTER</a:t>
            </a:r>
          </a:p>
          <a:p>
            <a:r>
              <a:rPr lang="nb-NO" sz="2400"/>
              <a:t>HAR DU BESØKT DEN NORSKE KIRKE SISTE TOLV MÅNEDER?</a:t>
            </a:r>
          </a:p>
        </p:txBody>
      </p:sp>
      <p:sp>
        <p:nvSpPr>
          <p:cNvPr id="2" name="Plassholder for tekst 6">
            <a:extLst>
              <a:ext uri="{FF2B5EF4-FFF2-40B4-BE49-F238E27FC236}">
                <a16:creationId xmlns:a16="http://schemas.microsoft.com/office/drawing/2014/main" id="{91181C5A-DF38-CF10-99C6-10D9622F0E43}"/>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mange ganger har du besøkt Den norske kirke de siste 12 månedene? Regn med alle former for besøk, slik som gudstjenester, konserter, kulturarrangement, korøvelser, besøk på kirkegård eller andre aktiviteter</a:t>
            </a:r>
          </a:p>
        </p:txBody>
      </p:sp>
      <p:sp>
        <p:nvSpPr>
          <p:cNvPr id="4" name="Plassholder for tekst 7">
            <a:extLst>
              <a:ext uri="{FF2B5EF4-FFF2-40B4-BE49-F238E27FC236}">
                <a16:creationId xmlns:a16="http://schemas.microsoft.com/office/drawing/2014/main" id="{3E58B66D-E796-0177-6A24-F88D9AA5670C}"/>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cxnSp>
        <p:nvCxnSpPr>
          <p:cNvPr id="6" name="Straight Connector 6">
            <a:extLst>
              <a:ext uri="{FF2B5EF4-FFF2-40B4-BE49-F238E27FC236}">
                <a16:creationId xmlns:a16="http://schemas.microsoft.com/office/drawing/2014/main" id="{E357B2A7-DB2F-AB8A-F1C0-4D2A92440D6A}"/>
              </a:ext>
            </a:extLst>
          </p:cNvPr>
          <p:cNvCxnSpPr>
            <a:cxnSpLocks/>
          </p:cNvCxnSpPr>
          <p:nvPr/>
        </p:nvCxnSpPr>
        <p:spPr>
          <a:xfrm>
            <a:off x="850443" y="4857752"/>
            <a:ext cx="105336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27767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44146-5254-D5C2-FEB5-9B762627F5FC}"/>
            </a:ext>
          </a:extLst>
        </p:cNvPr>
        <p:cNvGrpSpPr/>
        <p:nvPr/>
      </p:nvGrpSpPr>
      <p:grpSpPr>
        <a:xfrm>
          <a:off x="0" y="0"/>
          <a:ext cx="0" cy="0"/>
          <a:chOff x="0" y="0"/>
          <a:chExt cx="0" cy="0"/>
        </a:xfrm>
      </p:grpSpPr>
      <p:sp>
        <p:nvSpPr>
          <p:cNvPr id="8" name="Avrundet rektangel 7">
            <a:extLst>
              <a:ext uri="{FF2B5EF4-FFF2-40B4-BE49-F238E27FC236}">
                <a16:creationId xmlns:a16="http://schemas.microsoft.com/office/drawing/2014/main" id="{23F0E5A0-2911-F707-A8DD-FC80AF3DFB51}"/>
              </a:ext>
            </a:extLst>
          </p:cNvPr>
          <p:cNvSpPr/>
          <p:nvPr/>
        </p:nvSpPr>
        <p:spPr>
          <a:xfrm>
            <a:off x="879104" y="1557339"/>
            <a:ext cx="10515599"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9" name="Hvor mange ganger har du besøkt Den norske kirke de siste 12 månedene? Regn med alle former for besøk, slik som gudstjenester, konserter, kulturarrangement, korøvelser, besøk på kirkegård eller andre aktiviteter.1 by hidden for GEOGRAPHY" descr="0d873b84-e679-498c-8f9a-bbf0dfdba831 Hvor mange ganger har du besøkt Den norske kirke de siste 12 månedene? Regn med alle former for besøk, slik som gudstjenester, konserter, kulturarrangement, korøvelser, besøk på kirkegård eller andre aktiviteter.1 by BANNER5">
            <a:extLst>
              <a:ext uri="{FF2B5EF4-FFF2-40B4-BE49-F238E27FC236}">
                <a16:creationId xmlns:a16="http://schemas.microsoft.com/office/drawing/2014/main" id="{CF9404EA-06F1-DEC4-DEB5-05C3D4C21741}"/>
              </a:ext>
            </a:extLst>
          </p:cNvPr>
          <p:cNvGraphicFramePr>
            <a:graphicFrameLocks/>
          </p:cNvGraphicFramePr>
          <p:nvPr>
            <p:extLst>
              <p:ext uri="{D42A27DB-BD31-4B8C-83A1-F6EECF244321}">
                <p14:modId xmlns:p14="http://schemas.microsoft.com/office/powerpoint/2010/main" val="3580138673"/>
              </p:ext>
            </p:extLst>
          </p:nvPr>
        </p:nvGraphicFramePr>
        <p:xfrm>
          <a:off x="850443" y="1557338"/>
          <a:ext cx="10538282" cy="4356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 2">
            <a:extLst>
              <a:ext uri="{FF2B5EF4-FFF2-40B4-BE49-F238E27FC236}">
                <a16:creationId xmlns:a16="http://schemas.microsoft.com/office/drawing/2014/main" id="{180A900C-F594-82FC-BB9B-DEBABC1DE864}"/>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cxnSp>
        <p:nvCxnSpPr>
          <p:cNvPr id="5" name="Straight Connector 6">
            <a:extLst>
              <a:ext uri="{FF2B5EF4-FFF2-40B4-BE49-F238E27FC236}">
                <a16:creationId xmlns:a16="http://schemas.microsoft.com/office/drawing/2014/main" id="{016B90D3-9DA2-F48C-7A2E-AAEE2CD09723}"/>
              </a:ext>
            </a:extLst>
          </p:cNvPr>
          <p:cNvCxnSpPr>
            <a:cxnSpLocks/>
          </p:cNvCxnSpPr>
          <p:nvPr/>
        </p:nvCxnSpPr>
        <p:spPr>
          <a:xfrm>
            <a:off x="850443" y="5159504"/>
            <a:ext cx="105336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8AA9881B-1E2B-6BCF-2980-FD5A3E90C593}"/>
              </a:ext>
            </a:extLst>
          </p:cNvPr>
          <p:cNvSpPr txBox="1"/>
          <p:nvPr/>
        </p:nvSpPr>
        <p:spPr>
          <a:xfrm>
            <a:off x="827197" y="537711"/>
            <a:ext cx="9642764" cy="646331"/>
          </a:xfrm>
          <a:prstGeom prst="rect">
            <a:avLst/>
          </a:prstGeom>
          <a:noFill/>
        </p:spPr>
        <p:txBody>
          <a:bodyPr wrap="square" rtlCol="0" anchor="ctr">
            <a:spAutoFit/>
          </a:bodyPr>
          <a:lstStyle/>
          <a:p>
            <a:r>
              <a:rPr lang="nb-NO" sz="1200"/>
              <a:t>BISPEDØMME</a:t>
            </a:r>
          </a:p>
          <a:p>
            <a:r>
              <a:rPr lang="nb-NO" sz="2400"/>
              <a:t>HAR DU BESØKT DEN NORSKE KIRKE SISTE TOLV MÅNEDER?</a:t>
            </a:r>
          </a:p>
        </p:txBody>
      </p:sp>
      <p:sp>
        <p:nvSpPr>
          <p:cNvPr id="2" name="Plassholder for tekst 6">
            <a:extLst>
              <a:ext uri="{FF2B5EF4-FFF2-40B4-BE49-F238E27FC236}">
                <a16:creationId xmlns:a16="http://schemas.microsoft.com/office/drawing/2014/main" id="{0F9086EE-EB61-E137-7433-42570913DC0F}"/>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mange ganger har du besøkt Den norske kirke de siste 12 månedene? Regn med alle former for besøk, slik som gudstjenester, konserter, kulturarrangement, korøvelser, besøk på kirkegård eller andre aktiviteter</a:t>
            </a:r>
          </a:p>
        </p:txBody>
      </p:sp>
      <p:sp>
        <p:nvSpPr>
          <p:cNvPr id="6" name="Plassholder for tekst 7">
            <a:extLst>
              <a:ext uri="{FF2B5EF4-FFF2-40B4-BE49-F238E27FC236}">
                <a16:creationId xmlns:a16="http://schemas.microsoft.com/office/drawing/2014/main" id="{9D89A997-81F7-28BF-2947-E9646D590934}"/>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
        <p:nvSpPr>
          <p:cNvPr id="4" name="Rektangel 3">
            <a:extLst>
              <a:ext uri="{FF2B5EF4-FFF2-40B4-BE49-F238E27FC236}">
                <a16:creationId xmlns:a16="http://schemas.microsoft.com/office/drawing/2014/main" id="{C88C9E0B-B659-3D9F-5020-C4FC3990BA1E}"/>
              </a:ext>
            </a:extLst>
          </p:cNvPr>
          <p:cNvSpPr/>
          <p:nvPr/>
        </p:nvSpPr>
        <p:spPr>
          <a:xfrm rot="16200000">
            <a:off x="6564488" y="-686707"/>
            <a:ext cx="312707" cy="9491474"/>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4065042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9B1A-E6A8-B665-5E8A-9F97739B15D1}"/>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DD872B0E-722D-A52F-A0B2-AF5920233B23}"/>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1B8802BE-929E-7056-C8B4-9FD2E559655B}"/>
              </a:ext>
            </a:extLst>
          </p:cNvPr>
          <p:cNvSpPr txBox="1"/>
          <p:nvPr/>
        </p:nvSpPr>
        <p:spPr>
          <a:xfrm>
            <a:off x="827197" y="537711"/>
            <a:ext cx="9642764" cy="646331"/>
          </a:xfrm>
          <a:prstGeom prst="rect">
            <a:avLst/>
          </a:prstGeom>
          <a:noFill/>
        </p:spPr>
        <p:txBody>
          <a:bodyPr wrap="square" rtlCol="0" anchor="ctr">
            <a:spAutoFit/>
          </a:bodyPr>
          <a:lstStyle/>
          <a:p>
            <a:r>
              <a:rPr lang="nb-NO" sz="1200"/>
              <a:t>ALLE MEDLEMMER</a:t>
            </a:r>
          </a:p>
          <a:p>
            <a:r>
              <a:rPr lang="nb-NO" sz="2400"/>
              <a:t>DÅP</a:t>
            </a:r>
          </a:p>
        </p:txBody>
      </p:sp>
      <p:sp>
        <p:nvSpPr>
          <p:cNvPr id="2" name="Avrundet rektangel 8">
            <a:extLst>
              <a:ext uri="{FF2B5EF4-FFF2-40B4-BE49-F238E27FC236}">
                <a16:creationId xmlns:a16="http://schemas.microsoft.com/office/drawing/2014/main" id="{EA8E8B98-31BC-D27B-AC19-ACDFECB8C389}"/>
              </a:ext>
            </a:extLst>
          </p:cNvPr>
          <p:cNvSpPr/>
          <p:nvPr/>
        </p:nvSpPr>
        <p:spPr>
          <a:xfrm>
            <a:off x="8154616" y="1557338"/>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051180ED-9B39-8950-58FD-A252C78D369C}"/>
              </a:ext>
            </a:extLst>
          </p:cNvPr>
          <p:cNvSpPr txBox="1"/>
          <p:nvPr/>
        </p:nvSpPr>
        <p:spPr>
          <a:xfrm>
            <a:off x="8147049" y="1566453"/>
            <a:ext cx="3241675" cy="1438855"/>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Andelen som ville døpt barnet sitt er stabil fra 2023. Andelen er høyere i Møre sammenlignet med nasjonalt. </a:t>
            </a:r>
          </a:p>
          <a:p>
            <a:endParaRPr lang="nb-NO" sz="1050" dirty="0"/>
          </a:p>
          <a:p>
            <a:r>
              <a:rPr lang="nb-NO" sz="1050" dirty="0"/>
              <a:t>Vi finner ingen signifikante forskjeller mellom kjønn og aldersgrupper. </a:t>
            </a:r>
          </a:p>
        </p:txBody>
      </p:sp>
      <p:sp>
        <p:nvSpPr>
          <p:cNvPr id="7" name="Plassholder for tekst 6">
            <a:extLst>
              <a:ext uri="{FF2B5EF4-FFF2-40B4-BE49-F238E27FC236}">
                <a16:creationId xmlns:a16="http://schemas.microsoft.com/office/drawing/2014/main" id="{E2835103-002F-9469-1FFF-E1A587289242}"/>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Dersom du hadde fått et barn nå, ville du døpt barnet?</a:t>
            </a:r>
          </a:p>
        </p:txBody>
      </p:sp>
      <p:sp>
        <p:nvSpPr>
          <p:cNvPr id="8" name="Plassholder for tekst 7">
            <a:extLst>
              <a:ext uri="{FF2B5EF4-FFF2-40B4-BE49-F238E27FC236}">
                <a16:creationId xmlns:a16="http://schemas.microsoft.com/office/drawing/2014/main" id="{F1FF774D-0AB8-81AF-6E63-9FC571A54D61}"/>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
        <p:nvSpPr>
          <p:cNvPr id="9" name="Avrundet rektangel 8">
            <a:extLst>
              <a:ext uri="{FF2B5EF4-FFF2-40B4-BE49-F238E27FC236}">
                <a16:creationId xmlns:a16="http://schemas.microsoft.com/office/drawing/2014/main" id="{EF4E4907-68FB-0F58-5014-DE66D60718A3}"/>
              </a:ext>
            </a:extLst>
          </p:cNvPr>
          <p:cNvSpPr/>
          <p:nvPr/>
        </p:nvSpPr>
        <p:spPr>
          <a:xfrm>
            <a:off x="839788" y="1557337"/>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Avrundet rektangel 8">
            <a:extLst>
              <a:ext uri="{FF2B5EF4-FFF2-40B4-BE49-F238E27FC236}">
                <a16:creationId xmlns:a16="http://schemas.microsoft.com/office/drawing/2014/main" id="{7BF1B328-9C17-A77E-4866-A5914EB641CE}"/>
              </a:ext>
            </a:extLst>
          </p:cNvPr>
          <p:cNvSpPr/>
          <p:nvPr/>
        </p:nvSpPr>
        <p:spPr>
          <a:xfrm>
            <a:off x="4475163" y="1557336"/>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xtBox 9">
            <a:extLst>
              <a:ext uri="{FF2B5EF4-FFF2-40B4-BE49-F238E27FC236}">
                <a16:creationId xmlns:a16="http://schemas.microsoft.com/office/drawing/2014/main" id="{731A565A-174C-9665-7E5D-D8ACE5EC4D2C}"/>
              </a:ext>
            </a:extLst>
          </p:cNvPr>
          <p:cNvSpPr txBox="1"/>
          <p:nvPr/>
        </p:nvSpPr>
        <p:spPr>
          <a:xfrm>
            <a:off x="839788"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DÅP </a:t>
            </a:r>
            <a:r>
              <a:rPr lang="en-NO" sz="1400" b="1">
                <a:latin typeface="Century Gothic" panose="020B0502020202020204" pitchFamily="34" charset="0"/>
              </a:rPr>
              <a:t>202</a:t>
            </a:r>
            <a:r>
              <a:rPr lang="nb-NO" sz="1400" b="1">
                <a:latin typeface="Century Gothic" panose="020B0502020202020204" pitchFamily="34" charset="0"/>
              </a:rPr>
              <a:t>5</a:t>
            </a:r>
            <a:endParaRPr lang="en-NO" sz="1400" b="1">
              <a:latin typeface="Century Gothic" panose="020B0502020202020204" pitchFamily="34" charset="0"/>
            </a:endParaRPr>
          </a:p>
        </p:txBody>
      </p:sp>
      <p:sp>
        <p:nvSpPr>
          <p:cNvPr id="12" name="TextBox 10">
            <a:extLst>
              <a:ext uri="{FF2B5EF4-FFF2-40B4-BE49-F238E27FC236}">
                <a16:creationId xmlns:a16="http://schemas.microsoft.com/office/drawing/2014/main" id="{E1C26040-06E3-B525-D91C-50ADBDE5E45B}"/>
              </a:ext>
            </a:extLst>
          </p:cNvPr>
          <p:cNvSpPr txBox="1"/>
          <p:nvPr/>
        </p:nvSpPr>
        <p:spPr>
          <a:xfrm>
            <a:off x="4464507" y="1566453"/>
            <a:ext cx="3240087" cy="307777"/>
          </a:xfrm>
          <a:prstGeom prst="rect">
            <a:avLst/>
          </a:prstGeom>
          <a:noFill/>
        </p:spPr>
        <p:txBody>
          <a:bodyPr wrap="square" rtlCol="0">
            <a:spAutoFit/>
          </a:bodyPr>
          <a:lstStyle/>
          <a:p>
            <a:pPr algn="ctr"/>
            <a:r>
              <a:rPr lang="nb-NO" sz="1400" b="1" dirty="0">
                <a:latin typeface="Century Gothic" panose="020B0502020202020204" pitchFamily="34" charset="0"/>
              </a:rPr>
              <a:t>DÅP</a:t>
            </a:r>
            <a:r>
              <a:rPr lang="en-NO" sz="1400" b="1" dirty="0">
                <a:latin typeface="Century Gothic" panose="020B0502020202020204" pitchFamily="34" charset="0"/>
              </a:rPr>
              <a:t> 20</a:t>
            </a:r>
            <a:r>
              <a:rPr lang="nb-NO" sz="1400" b="1" dirty="0">
                <a:latin typeface="Century Gothic" panose="020B0502020202020204" pitchFamily="34" charset="0"/>
              </a:rPr>
              <a:t>20</a:t>
            </a:r>
            <a:r>
              <a:rPr lang="en-NO" sz="1400" b="1" dirty="0">
                <a:latin typeface="Century Gothic" panose="020B0502020202020204" pitchFamily="34" charset="0"/>
              </a:rPr>
              <a:t>-202</a:t>
            </a:r>
            <a:r>
              <a:rPr lang="nb-NO" sz="1400" b="1" dirty="0">
                <a:latin typeface="Century Gothic" panose="020B0502020202020204" pitchFamily="34" charset="0"/>
              </a:rPr>
              <a:t>5</a:t>
            </a:r>
            <a:endParaRPr lang="en-NO" sz="1400" b="1" dirty="0">
              <a:latin typeface="Century Gothic" panose="020B0502020202020204" pitchFamily="34" charset="0"/>
            </a:endParaRPr>
          </a:p>
        </p:txBody>
      </p:sp>
      <p:graphicFrame>
        <p:nvGraphicFramePr>
          <p:cNvPr id="13" name="Dersom du hadde fått et barn nå, ville du døpt barnet" descr="507dbacf-c0f3-460c-a79a-fd9d7716a8a9 Dersom du hadde fått et barn nå, ville du døpt barnet">
            <a:extLst>
              <a:ext uri="{FF2B5EF4-FFF2-40B4-BE49-F238E27FC236}">
                <a16:creationId xmlns:a16="http://schemas.microsoft.com/office/drawing/2014/main" id="{C0DA56AE-5072-3D65-C3E5-26AFC703CD3C}"/>
              </a:ext>
            </a:extLst>
          </p:cNvPr>
          <p:cNvGraphicFramePr>
            <a:graphicFrameLocks/>
          </p:cNvGraphicFramePr>
          <p:nvPr>
            <p:extLst>
              <p:ext uri="{D42A27DB-BD31-4B8C-83A1-F6EECF244321}">
                <p14:modId xmlns:p14="http://schemas.microsoft.com/office/powerpoint/2010/main" val="1601313792"/>
              </p:ext>
            </p:extLst>
          </p:nvPr>
        </p:nvGraphicFramePr>
        <p:xfrm>
          <a:off x="839851" y="1557338"/>
          <a:ext cx="3240024" cy="4352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hadde fått et barn nå, ville du døpt barnet by BANNER" descr="848f8a2a-b790-4b66-a1bf-0952142d7b46 hadde fått et barn nå, ville du døpt barnet by BANNER">
            <a:extLst>
              <a:ext uri="{FF2B5EF4-FFF2-40B4-BE49-F238E27FC236}">
                <a16:creationId xmlns:a16="http://schemas.microsoft.com/office/drawing/2014/main" id="{A96F69A6-47EA-37FC-D1CF-C95F7C9DD09D}"/>
              </a:ext>
            </a:extLst>
          </p:cNvPr>
          <p:cNvGraphicFramePr>
            <a:graphicFrameLocks/>
          </p:cNvGraphicFramePr>
          <p:nvPr>
            <p:extLst>
              <p:ext uri="{D42A27DB-BD31-4B8C-83A1-F6EECF244321}">
                <p14:modId xmlns:p14="http://schemas.microsoft.com/office/powerpoint/2010/main" val="3998175913"/>
              </p:ext>
            </p:extLst>
          </p:nvPr>
        </p:nvGraphicFramePr>
        <p:xfrm>
          <a:off x="4464507" y="1548192"/>
          <a:ext cx="3252331" cy="4356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4562005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F927F-F38C-E317-EF64-AB8ED0175FC3}"/>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844FAD2F-D5E9-26E2-4458-DE42D2B6FAD0}"/>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3DF7E9EA-7323-CF19-09EF-DA77E7AE066A}"/>
              </a:ext>
            </a:extLst>
          </p:cNvPr>
          <p:cNvSpPr txBox="1"/>
          <p:nvPr/>
        </p:nvSpPr>
        <p:spPr>
          <a:xfrm>
            <a:off x="827197" y="537711"/>
            <a:ext cx="9642764" cy="646331"/>
          </a:xfrm>
          <a:prstGeom prst="rect">
            <a:avLst/>
          </a:prstGeom>
          <a:noFill/>
        </p:spPr>
        <p:txBody>
          <a:bodyPr wrap="square" rtlCol="0" anchor="ctr">
            <a:spAutoFit/>
          </a:bodyPr>
          <a:lstStyle/>
          <a:p>
            <a:r>
              <a:rPr lang="nb-NO" sz="1200"/>
              <a:t>SEGMENTER</a:t>
            </a:r>
          </a:p>
          <a:p>
            <a:r>
              <a:rPr lang="nb-NO" sz="2400"/>
              <a:t>DÅP</a:t>
            </a:r>
          </a:p>
        </p:txBody>
      </p:sp>
      <p:sp>
        <p:nvSpPr>
          <p:cNvPr id="2" name="Plassholder for tekst 6">
            <a:extLst>
              <a:ext uri="{FF2B5EF4-FFF2-40B4-BE49-F238E27FC236}">
                <a16:creationId xmlns:a16="http://schemas.microsoft.com/office/drawing/2014/main" id="{A80964AD-6B80-43FB-AF20-2C3D2C05BE88}"/>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Dersom du hadde fått et barn nå, ville du døpt barnet?</a:t>
            </a:r>
          </a:p>
        </p:txBody>
      </p:sp>
      <p:sp>
        <p:nvSpPr>
          <p:cNvPr id="6" name="Plassholder for tekst 7">
            <a:extLst>
              <a:ext uri="{FF2B5EF4-FFF2-40B4-BE49-F238E27FC236}">
                <a16:creationId xmlns:a16="http://schemas.microsoft.com/office/drawing/2014/main" id="{2E497A3C-1361-3BD8-7B59-D68514DBCAFE}"/>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
        <p:nvSpPr>
          <p:cNvPr id="9" name="Avrundet rektangel 7">
            <a:extLst>
              <a:ext uri="{FF2B5EF4-FFF2-40B4-BE49-F238E27FC236}">
                <a16:creationId xmlns:a16="http://schemas.microsoft.com/office/drawing/2014/main" id="{B343D4CA-434A-F8F9-0BDC-38E4DFAAA8AE}"/>
              </a:ext>
            </a:extLst>
          </p:cNvPr>
          <p:cNvSpPr/>
          <p:nvPr/>
        </p:nvSpPr>
        <p:spPr>
          <a:xfrm>
            <a:off x="879104" y="1557338"/>
            <a:ext cx="10515599" cy="435610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10" name="Dersom du hadde fått et barn nå, ville du døpt barnet by Segments 20.01.2026 16:32:51" descr="7a8a0493-c2da-4a77-858c-5d43c023e55f Q6_2: Dersom du hadde fått et barn nå, ville du døpt barnet by BANNER6">
            <a:extLst>
              <a:ext uri="{FF2B5EF4-FFF2-40B4-BE49-F238E27FC236}">
                <a16:creationId xmlns:a16="http://schemas.microsoft.com/office/drawing/2014/main" id="{561A578F-E469-6721-B39D-A87DE2DFE41A}"/>
              </a:ext>
            </a:extLst>
          </p:cNvPr>
          <p:cNvGraphicFramePr>
            <a:graphicFrameLocks/>
          </p:cNvGraphicFramePr>
          <p:nvPr>
            <p:extLst>
              <p:ext uri="{D42A27DB-BD31-4B8C-83A1-F6EECF244321}">
                <p14:modId xmlns:p14="http://schemas.microsoft.com/office/powerpoint/2010/main" val="1218061547"/>
              </p:ext>
            </p:extLst>
          </p:nvPr>
        </p:nvGraphicFramePr>
        <p:xfrm>
          <a:off x="839851" y="1557339"/>
          <a:ext cx="10585450" cy="43561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6">
            <a:extLst>
              <a:ext uri="{FF2B5EF4-FFF2-40B4-BE49-F238E27FC236}">
                <a16:creationId xmlns:a16="http://schemas.microsoft.com/office/drawing/2014/main" id="{B837B7EE-349A-7E8C-7EC7-83A0AB57CE98}"/>
              </a:ext>
            </a:extLst>
          </p:cNvPr>
          <p:cNvCxnSpPr>
            <a:cxnSpLocks/>
          </p:cNvCxnSpPr>
          <p:nvPr/>
        </p:nvCxnSpPr>
        <p:spPr>
          <a:xfrm>
            <a:off x="3008145" y="1557338"/>
            <a:ext cx="0" cy="435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kstSylinder 7">
            <a:extLst>
              <a:ext uri="{FF2B5EF4-FFF2-40B4-BE49-F238E27FC236}">
                <a16:creationId xmlns:a16="http://schemas.microsoft.com/office/drawing/2014/main" id="{F970450D-53A8-0EA3-C510-06177779872F}"/>
              </a:ext>
            </a:extLst>
          </p:cNvPr>
          <p:cNvSpPr txBox="1"/>
          <p:nvPr/>
        </p:nvSpPr>
        <p:spPr>
          <a:xfrm>
            <a:off x="3047238" y="1570982"/>
            <a:ext cx="6094476" cy="307777"/>
          </a:xfrm>
          <a:prstGeom prst="rect">
            <a:avLst/>
          </a:prstGeom>
          <a:noFill/>
        </p:spPr>
        <p:txBody>
          <a:bodyPr wrap="square">
            <a:spAutoFit/>
          </a:bodyPr>
          <a:lstStyle/>
          <a:p>
            <a:pPr algn="ctr"/>
            <a:r>
              <a:rPr lang="nb-NO" sz="1400" b="1">
                <a:latin typeface="Century Gothic" panose="020B0502020202020204" pitchFamily="34" charset="0"/>
              </a:rPr>
              <a:t>ANDEL SOM SVARER JA</a:t>
            </a:r>
            <a:endParaRPr lang="en-NO" sz="1400" b="1">
              <a:latin typeface="Century Gothic" panose="020B0502020202020204" pitchFamily="34" charset="0"/>
            </a:endParaRPr>
          </a:p>
        </p:txBody>
      </p:sp>
    </p:spTree>
    <p:extLst>
      <p:ext uri="{BB962C8B-B14F-4D97-AF65-F5344CB8AC3E}">
        <p14:creationId xmlns:p14="http://schemas.microsoft.com/office/powerpoint/2010/main" val="23530982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8903A-330C-7A5E-B919-531BCF407709}"/>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AA0C52E3-01C2-460D-35C3-31F96140A6C7}"/>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C06AA00C-501A-1B9E-664E-41A75D73E7CE}"/>
              </a:ext>
            </a:extLst>
          </p:cNvPr>
          <p:cNvSpPr txBox="1"/>
          <p:nvPr/>
        </p:nvSpPr>
        <p:spPr>
          <a:xfrm>
            <a:off x="827197" y="537711"/>
            <a:ext cx="9642764" cy="646331"/>
          </a:xfrm>
          <a:prstGeom prst="rect">
            <a:avLst/>
          </a:prstGeom>
          <a:noFill/>
        </p:spPr>
        <p:txBody>
          <a:bodyPr wrap="square" rtlCol="0" anchor="ctr">
            <a:spAutoFit/>
          </a:bodyPr>
          <a:lstStyle/>
          <a:p>
            <a:r>
              <a:rPr lang="nb-NO" sz="1200"/>
              <a:t>BISPEDØMMER</a:t>
            </a:r>
          </a:p>
          <a:p>
            <a:r>
              <a:rPr lang="nb-NO" sz="2400"/>
              <a:t>DÅP</a:t>
            </a:r>
          </a:p>
        </p:txBody>
      </p:sp>
      <p:sp>
        <p:nvSpPr>
          <p:cNvPr id="5" name="Plassholder for tekst 6">
            <a:extLst>
              <a:ext uri="{FF2B5EF4-FFF2-40B4-BE49-F238E27FC236}">
                <a16:creationId xmlns:a16="http://schemas.microsoft.com/office/drawing/2014/main" id="{EE8C3963-35B4-203B-A03A-1C6286B8DFF4}"/>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Dersom du hadde fått et barn nå, ville du døpt barnet?</a:t>
            </a:r>
          </a:p>
        </p:txBody>
      </p:sp>
      <p:sp>
        <p:nvSpPr>
          <p:cNvPr id="6" name="Plassholder for tekst 7">
            <a:extLst>
              <a:ext uri="{FF2B5EF4-FFF2-40B4-BE49-F238E27FC236}">
                <a16:creationId xmlns:a16="http://schemas.microsoft.com/office/drawing/2014/main" id="{BC460C44-2D7A-0B80-1ACE-E520A751E58F}"/>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8" name="Avrundet rektangel 7">
            <a:extLst>
              <a:ext uri="{FF2B5EF4-FFF2-40B4-BE49-F238E27FC236}">
                <a16:creationId xmlns:a16="http://schemas.microsoft.com/office/drawing/2014/main" id="{826AA241-4EEA-FB32-41CF-98618FF02BC6}"/>
              </a:ext>
            </a:extLst>
          </p:cNvPr>
          <p:cNvSpPr/>
          <p:nvPr/>
        </p:nvSpPr>
        <p:spPr>
          <a:xfrm>
            <a:off x="879104" y="1557338"/>
            <a:ext cx="10515599" cy="435610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9" name="Dersom du hadde fått et barn nå, ville du døpt barnet by hidden for GEOGRAPHY" descr="c4ec0692-6c47-4eec-992c-7e95d9186d2b Q6_2: Dersom du hadde fått et barn nå, ville du døpt barnet by BANNER5">
            <a:extLst>
              <a:ext uri="{FF2B5EF4-FFF2-40B4-BE49-F238E27FC236}">
                <a16:creationId xmlns:a16="http://schemas.microsoft.com/office/drawing/2014/main" id="{CA56716B-8D39-C830-9176-69A6CCF2CF08}"/>
              </a:ext>
            </a:extLst>
          </p:cNvPr>
          <p:cNvGraphicFramePr>
            <a:graphicFrameLocks/>
          </p:cNvGraphicFramePr>
          <p:nvPr>
            <p:extLst>
              <p:ext uri="{D42A27DB-BD31-4B8C-83A1-F6EECF244321}">
                <p14:modId xmlns:p14="http://schemas.microsoft.com/office/powerpoint/2010/main" val="247699404"/>
              </p:ext>
            </p:extLst>
          </p:nvPr>
        </p:nvGraphicFramePr>
        <p:xfrm>
          <a:off x="830707" y="1557339"/>
          <a:ext cx="10585450" cy="435610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6">
            <a:extLst>
              <a:ext uri="{FF2B5EF4-FFF2-40B4-BE49-F238E27FC236}">
                <a16:creationId xmlns:a16="http://schemas.microsoft.com/office/drawing/2014/main" id="{C0AE81D8-0013-B1A4-44FE-344E0A692710}"/>
              </a:ext>
            </a:extLst>
          </p:cNvPr>
          <p:cNvCxnSpPr>
            <a:cxnSpLocks/>
          </p:cNvCxnSpPr>
          <p:nvPr/>
        </p:nvCxnSpPr>
        <p:spPr>
          <a:xfrm>
            <a:off x="1718841" y="1557338"/>
            <a:ext cx="0" cy="435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kstSylinder 6">
            <a:extLst>
              <a:ext uri="{FF2B5EF4-FFF2-40B4-BE49-F238E27FC236}">
                <a16:creationId xmlns:a16="http://schemas.microsoft.com/office/drawing/2014/main" id="{F8425202-A3A1-19DF-2AB0-C76BA084A2B4}"/>
              </a:ext>
            </a:extLst>
          </p:cNvPr>
          <p:cNvSpPr txBox="1"/>
          <p:nvPr/>
        </p:nvSpPr>
        <p:spPr>
          <a:xfrm>
            <a:off x="3047238" y="1570982"/>
            <a:ext cx="6094476" cy="307777"/>
          </a:xfrm>
          <a:prstGeom prst="rect">
            <a:avLst/>
          </a:prstGeom>
          <a:noFill/>
        </p:spPr>
        <p:txBody>
          <a:bodyPr wrap="square">
            <a:spAutoFit/>
          </a:bodyPr>
          <a:lstStyle/>
          <a:p>
            <a:pPr algn="ctr"/>
            <a:r>
              <a:rPr lang="nb-NO" sz="1400" b="1">
                <a:latin typeface="Century Gothic" panose="020B0502020202020204" pitchFamily="34" charset="0"/>
              </a:rPr>
              <a:t>ANDEL SOM SVARER JA</a:t>
            </a:r>
            <a:endParaRPr lang="en-NO" sz="1400" b="1">
              <a:latin typeface="Century Gothic" panose="020B0502020202020204" pitchFamily="34" charset="0"/>
            </a:endParaRPr>
          </a:p>
        </p:txBody>
      </p:sp>
      <p:sp>
        <p:nvSpPr>
          <p:cNvPr id="2" name="Rektangel 1">
            <a:extLst>
              <a:ext uri="{FF2B5EF4-FFF2-40B4-BE49-F238E27FC236}">
                <a16:creationId xmlns:a16="http://schemas.microsoft.com/office/drawing/2014/main" id="{358AF9C0-F56D-F92B-8B93-48140D701443}"/>
              </a:ext>
            </a:extLst>
          </p:cNvPr>
          <p:cNvSpPr/>
          <p:nvPr/>
        </p:nvSpPr>
        <p:spPr>
          <a:xfrm>
            <a:off x="4352544" y="2093976"/>
            <a:ext cx="835376" cy="3712464"/>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1213354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69C33-6A61-9EA8-338B-8D030EF8C232}"/>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199BF07D-4B97-361D-9CE6-0B3D2B442BB1}"/>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2CF70126-9B36-FCF3-1F56-058A2A067BAC}"/>
              </a:ext>
            </a:extLst>
          </p:cNvPr>
          <p:cNvSpPr txBox="1"/>
          <p:nvPr/>
        </p:nvSpPr>
        <p:spPr>
          <a:xfrm>
            <a:off x="827197" y="537711"/>
            <a:ext cx="9642764" cy="646331"/>
          </a:xfrm>
          <a:prstGeom prst="rect">
            <a:avLst/>
          </a:prstGeom>
          <a:noFill/>
        </p:spPr>
        <p:txBody>
          <a:bodyPr wrap="square" rtlCol="0" anchor="ctr">
            <a:spAutoFit/>
          </a:bodyPr>
          <a:lstStyle/>
          <a:p>
            <a:r>
              <a:rPr lang="nb-NO" sz="1200"/>
              <a:t>ALLE MEDLEMMER</a:t>
            </a:r>
          </a:p>
          <a:p>
            <a:r>
              <a:rPr lang="nb-NO" sz="2400"/>
              <a:t>KONFIRMASJON</a:t>
            </a:r>
          </a:p>
        </p:txBody>
      </p:sp>
      <p:sp>
        <p:nvSpPr>
          <p:cNvPr id="7" name="Avrundet rektangel 8">
            <a:extLst>
              <a:ext uri="{FF2B5EF4-FFF2-40B4-BE49-F238E27FC236}">
                <a16:creationId xmlns:a16="http://schemas.microsoft.com/office/drawing/2014/main" id="{A0D4A590-B816-B83E-4D9C-5F74B323FC62}"/>
              </a:ext>
            </a:extLst>
          </p:cNvPr>
          <p:cNvSpPr/>
          <p:nvPr/>
        </p:nvSpPr>
        <p:spPr>
          <a:xfrm>
            <a:off x="8154616" y="1557338"/>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a:extLst>
              <a:ext uri="{FF2B5EF4-FFF2-40B4-BE49-F238E27FC236}">
                <a16:creationId xmlns:a16="http://schemas.microsoft.com/office/drawing/2014/main" id="{B46A2536-FA52-DE21-CA5B-C69C8992CF1F}"/>
              </a:ext>
            </a:extLst>
          </p:cNvPr>
          <p:cNvSpPr txBox="1"/>
          <p:nvPr/>
        </p:nvSpPr>
        <p:spPr>
          <a:xfrm>
            <a:off x="8147049" y="1566453"/>
            <a:ext cx="3241675" cy="1438855"/>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Endringen i andel som ville valgt kirkelig konfirmasjon er ikke signifikant forskjellig fra 2023. Andelen er høyere i Møre sammenlignet med nasjonalt. </a:t>
            </a:r>
          </a:p>
          <a:p>
            <a:endParaRPr lang="nb-NO" sz="1050" dirty="0"/>
          </a:p>
          <a:p>
            <a:r>
              <a:rPr lang="nb-NO" sz="1050" dirty="0"/>
              <a:t>Ingen signifikante forskjeller på kjønn og alder. </a:t>
            </a:r>
          </a:p>
        </p:txBody>
      </p:sp>
      <p:sp>
        <p:nvSpPr>
          <p:cNvPr id="13" name="Avrundet rektangel 8">
            <a:extLst>
              <a:ext uri="{FF2B5EF4-FFF2-40B4-BE49-F238E27FC236}">
                <a16:creationId xmlns:a16="http://schemas.microsoft.com/office/drawing/2014/main" id="{44C94DF2-36D6-983F-7E62-D11189E5D379}"/>
              </a:ext>
            </a:extLst>
          </p:cNvPr>
          <p:cNvSpPr/>
          <p:nvPr/>
        </p:nvSpPr>
        <p:spPr>
          <a:xfrm>
            <a:off x="839788" y="1557337"/>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Avrundet rektangel 8">
            <a:extLst>
              <a:ext uri="{FF2B5EF4-FFF2-40B4-BE49-F238E27FC236}">
                <a16:creationId xmlns:a16="http://schemas.microsoft.com/office/drawing/2014/main" id="{BF2D7729-F6BC-3D58-BE8A-6BC7C78FD79C}"/>
              </a:ext>
            </a:extLst>
          </p:cNvPr>
          <p:cNvSpPr/>
          <p:nvPr/>
        </p:nvSpPr>
        <p:spPr>
          <a:xfrm>
            <a:off x="4475163" y="1557336"/>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xtBox 9">
            <a:extLst>
              <a:ext uri="{FF2B5EF4-FFF2-40B4-BE49-F238E27FC236}">
                <a16:creationId xmlns:a16="http://schemas.microsoft.com/office/drawing/2014/main" id="{F962C85B-4C94-A960-BC59-7F029A7B45F7}"/>
              </a:ext>
            </a:extLst>
          </p:cNvPr>
          <p:cNvSpPr txBox="1"/>
          <p:nvPr/>
        </p:nvSpPr>
        <p:spPr>
          <a:xfrm>
            <a:off x="839788"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KONFIRMASJON </a:t>
            </a:r>
            <a:r>
              <a:rPr lang="en-NO" sz="1400" b="1">
                <a:latin typeface="Century Gothic" panose="020B0502020202020204" pitchFamily="34" charset="0"/>
              </a:rPr>
              <a:t>202</a:t>
            </a:r>
            <a:r>
              <a:rPr lang="nb-NO" sz="1400" b="1">
                <a:latin typeface="Century Gothic" panose="020B0502020202020204" pitchFamily="34" charset="0"/>
              </a:rPr>
              <a:t>5</a:t>
            </a:r>
            <a:endParaRPr lang="en-NO" sz="1400" b="1">
              <a:latin typeface="Century Gothic" panose="020B0502020202020204" pitchFamily="34" charset="0"/>
            </a:endParaRPr>
          </a:p>
        </p:txBody>
      </p:sp>
      <p:sp>
        <p:nvSpPr>
          <p:cNvPr id="16" name="TextBox 10">
            <a:extLst>
              <a:ext uri="{FF2B5EF4-FFF2-40B4-BE49-F238E27FC236}">
                <a16:creationId xmlns:a16="http://schemas.microsoft.com/office/drawing/2014/main" id="{EECC7B40-18BE-85A4-34B6-7D47B4B73049}"/>
              </a:ext>
            </a:extLst>
          </p:cNvPr>
          <p:cNvSpPr txBox="1"/>
          <p:nvPr/>
        </p:nvSpPr>
        <p:spPr>
          <a:xfrm>
            <a:off x="4464507" y="1566453"/>
            <a:ext cx="3240087" cy="307777"/>
          </a:xfrm>
          <a:prstGeom prst="rect">
            <a:avLst/>
          </a:prstGeom>
          <a:noFill/>
        </p:spPr>
        <p:txBody>
          <a:bodyPr wrap="square" rtlCol="0">
            <a:spAutoFit/>
          </a:bodyPr>
          <a:lstStyle/>
          <a:p>
            <a:pPr algn="ctr"/>
            <a:r>
              <a:rPr lang="nb-NO" sz="1400" b="1" dirty="0">
                <a:latin typeface="Century Gothic" panose="020B0502020202020204" pitchFamily="34" charset="0"/>
              </a:rPr>
              <a:t>KONFIRMASJON</a:t>
            </a:r>
            <a:r>
              <a:rPr lang="en-NO" sz="1400" b="1" dirty="0">
                <a:latin typeface="Century Gothic" panose="020B0502020202020204" pitchFamily="34" charset="0"/>
              </a:rPr>
              <a:t> 20</a:t>
            </a:r>
            <a:r>
              <a:rPr lang="nb-NO" sz="1400" b="1" dirty="0">
                <a:latin typeface="Century Gothic" panose="020B0502020202020204" pitchFamily="34" charset="0"/>
              </a:rPr>
              <a:t>20</a:t>
            </a:r>
            <a:r>
              <a:rPr lang="en-NO" sz="1400" b="1" dirty="0">
                <a:latin typeface="Century Gothic" panose="020B0502020202020204" pitchFamily="34" charset="0"/>
              </a:rPr>
              <a:t>-202</a:t>
            </a:r>
            <a:r>
              <a:rPr lang="nb-NO" sz="1400" b="1" dirty="0">
                <a:latin typeface="Century Gothic" panose="020B0502020202020204" pitchFamily="34" charset="0"/>
              </a:rPr>
              <a:t>5</a:t>
            </a:r>
            <a:endParaRPr lang="en-NO" sz="1400" b="1" dirty="0">
              <a:latin typeface="Century Gothic" panose="020B0502020202020204" pitchFamily="34" charset="0"/>
            </a:endParaRPr>
          </a:p>
        </p:txBody>
      </p:sp>
      <p:sp>
        <p:nvSpPr>
          <p:cNvPr id="17" name="Plassholder for tekst 6">
            <a:extLst>
              <a:ext uri="{FF2B5EF4-FFF2-40B4-BE49-F238E27FC236}">
                <a16:creationId xmlns:a16="http://schemas.microsoft.com/office/drawing/2014/main" id="{19290726-9718-89C5-83F9-24EDBF8AFF7D}"/>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Dersom du skulle bli konfirmert nå, ville du valgt kirkelig konfirmasjon?</a:t>
            </a:r>
          </a:p>
        </p:txBody>
      </p:sp>
      <p:sp>
        <p:nvSpPr>
          <p:cNvPr id="18" name="Plassholder for tekst 7">
            <a:extLst>
              <a:ext uri="{FF2B5EF4-FFF2-40B4-BE49-F238E27FC236}">
                <a16:creationId xmlns:a16="http://schemas.microsoft.com/office/drawing/2014/main" id="{C1A899E2-DFFF-C1E7-20B7-C90BF1223B40}"/>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19" name="Dersom du kulle bli konfirmert nå, ville du valgt kirkelig konfirmasjon" descr="1e0688cb-9130-436e-a849-fb1d4a23ebfd Dersom du kulle bli konfirmert nå, ville du valgt kirkelig konfirmasjon">
            <a:extLst>
              <a:ext uri="{FF2B5EF4-FFF2-40B4-BE49-F238E27FC236}">
                <a16:creationId xmlns:a16="http://schemas.microsoft.com/office/drawing/2014/main" id="{69792B3A-7D8F-12FA-A3C9-81D7711F1499}"/>
              </a:ext>
            </a:extLst>
          </p:cNvPr>
          <p:cNvGraphicFramePr>
            <a:graphicFrameLocks/>
          </p:cNvGraphicFramePr>
          <p:nvPr>
            <p:extLst>
              <p:ext uri="{D42A27DB-BD31-4B8C-83A1-F6EECF244321}">
                <p14:modId xmlns:p14="http://schemas.microsoft.com/office/powerpoint/2010/main" val="4005506974"/>
              </p:ext>
            </p:extLst>
          </p:nvPr>
        </p:nvGraphicFramePr>
        <p:xfrm>
          <a:off x="839851" y="1557338"/>
          <a:ext cx="3240024" cy="4352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skulle bli konfirmert nå, ville du valgt kirkelig konfirmasjon by BANNER" descr="4dc14424-5de5-4c95-b74f-ea4770841b3e skulle bli konfirmert nå, ville du valgt kirkelig konfirmasjon by BANNER">
            <a:extLst>
              <a:ext uri="{FF2B5EF4-FFF2-40B4-BE49-F238E27FC236}">
                <a16:creationId xmlns:a16="http://schemas.microsoft.com/office/drawing/2014/main" id="{A4DBAA82-992F-9D7D-594C-9A1F8633FEA9}"/>
              </a:ext>
            </a:extLst>
          </p:cNvPr>
          <p:cNvGraphicFramePr>
            <a:graphicFrameLocks/>
          </p:cNvGraphicFramePr>
          <p:nvPr>
            <p:extLst>
              <p:ext uri="{D42A27DB-BD31-4B8C-83A1-F6EECF244321}">
                <p14:modId xmlns:p14="http://schemas.microsoft.com/office/powerpoint/2010/main" val="1225889083"/>
              </p:ext>
            </p:extLst>
          </p:nvPr>
        </p:nvGraphicFramePr>
        <p:xfrm>
          <a:off x="4464507" y="1989012"/>
          <a:ext cx="3229431" cy="39109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029805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18E9A-E37C-FE4F-0F89-488AD9321EEE}"/>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2AD92B64-2DE9-E118-178F-96CF6287E499}"/>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C6E4351A-9900-523D-890D-A78867097708}"/>
              </a:ext>
            </a:extLst>
          </p:cNvPr>
          <p:cNvSpPr txBox="1"/>
          <p:nvPr/>
        </p:nvSpPr>
        <p:spPr>
          <a:xfrm>
            <a:off x="827197" y="537711"/>
            <a:ext cx="9642764" cy="646331"/>
          </a:xfrm>
          <a:prstGeom prst="rect">
            <a:avLst/>
          </a:prstGeom>
          <a:noFill/>
        </p:spPr>
        <p:txBody>
          <a:bodyPr wrap="square" rtlCol="0" anchor="ctr">
            <a:spAutoFit/>
          </a:bodyPr>
          <a:lstStyle/>
          <a:p>
            <a:r>
              <a:rPr lang="nb-NO" sz="1200"/>
              <a:t>SEGMENTER</a:t>
            </a:r>
          </a:p>
          <a:p>
            <a:r>
              <a:rPr lang="nb-NO" sz="2400"/>
              <a:t>KONFIRMASJON</a:t>
            </a:r>
          </a:p>
        </p:txBody>
      </p:sp>
      <p:sp>
        <p:nvSpPr>
          <p:cNvPr id="2" name="Plassholder for tekst 6">
            <a:extLst>
              <a:ext uri="{FF2B5EF4-FFF2-40B4-BE49-F238E27FC236}">
                <a16:creationId xmlns:a16="http://schemas.microsoft.com/office/drawing/2014/main" id="{3D704EA2-6177-5747-B9EE-A8CED5F48119}"/>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Dersom du skulle bli konfirmert nå, ville du valgt kirkelig konfirmasjon?</a:t>
            </a:r>
          </a:p>
        </p:txBody>
      </p:sp>
      <p:sp>
        <p:nvSpPr>
          <p:cNvPr id="6" name="Plassholder for tekst 7">
            <a:extLst>
              <a:ext uri="{FF2B5EF4-FFF2-40B4-BE49-F238E27FC236}">
                <a16:creationId xmlns:a16="http://schemas.microsoft.com/office/drawing/2014/main" id="{6EC15EB2-79F1-46C5-4EA4-B313445E4507}"/>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
        <p:nvSpPr>
          <p:cNvPr id="7" name="Avrundet rektangel 7">
            <a:extLst>
              <a:ext uri="{FF2B5EF4-FFF2-40B4-BE49-F238E27FC236}">
                <a16:creationId xmlns:a16="http://schemas.microsoft.com/office/drawing/2014/main" id="{61037E57-4DB0-2466-373C-6F9591582A8A}"/>
              </a:ext>
            </a:extLst>
          </p:cNvPr>
          <p:cNvSpPr/>
          <p:nvPr/>
        </p:nvSpPr>
        <p:spPr>
          <a:xfrm>
            <a:off x="879104" y="1557339"/>
            <a:ext cx="10515599"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8" name="Dersom du kulle bli konfirmert nå, ville du valgt kirkelig konfirmasjon by Segments 20.01.2026 16:32:51" descr="9e102b61-3b80-44f8-96e2-88e61c819055 Q7_2: Dersom du kulle bli konfirmert nå, ville du valgt kirkelig konfirmasjon by BANNER6">
            <a:extLst>
              <a:ext uri="{FF2B5EF4-FFF2-40B4-BE49-F238E27FC236}">
                <a16:creationId xmlns:a16="http://schemas.microsoft.com/office/drawing/2014/main" id="{68C3EB48-ABEC-6C3E-7BDE-2F284589263A}"/>
              </a:ext>
            </a:extLst>
          </p:cNvPr>
          <p:cNvGraphicFramePr>
            <a:graphicFrameLocks/>
          </p:cNvGraphicFramePr>
          <p:nvPr>
            <p:extLst>
              <p:ext uri="{D42A27DB-BD31-4B8C-83A1-F6EECF244321}">
                <p14:modId xmlns:p14="http://schemas.microsoft.com/office/powerpoint/2010/main" val="1957485218"/>
              </p:ext>
            </p:extLst>
          </p:nvPr>
        </p:nvGraphicFramePr>
        <p:xfrm>
          <a:off x="839851" y="1557339"/>
          <a:ext cx="10585450" cy="43561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6">
            <a:extLst>
              <a:ext uri="{FF2B5EF4-FFF2-40B4-BE49-F238E27FC236}">
                <a16:creationId xmlns:a16="http://schemas.microsoft.com/office/drawing/2014/main" id="{81AC56B8-E56A-87C2-871B-15D795B0A3A8}"/>
              </a:ext>
            </a:extLst>
          </p:cNvPr>
          <p:cNvCxnSpPr>
            <a:cxnSpLocks/>
          </p:cNvCxnSpPr>
          <p:nvPr/>
        </p:nvCxnSpPr>
        <p:spPr>
          <a:xfrm>
            <a:off x="3008145" y="1557338"/>
            <a:ext cx="0" cy="435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47E10A0F-3428-9BB6-5FA6-A95B8ACC0500}"/>
              </a:ext>
            </a:extLst>
          </p:cNvPr>
          <p:cNvSpPr txBox="1"/>
          <p:nvPr/>
        </p:nvSpPr>
        <p:spPr>
          <a:xfrm>
            <a:off x="3047238" y="1570982"/>
            <a:ext cx="6094476" cy="307777"/>
          </a:xfrm>
          <a:prstGeom prst="rect">
            <a:avLst/>
          </a:prstGeom>
          <a:noFill/>
        </p:spPr>
        <p:txBody>
          <a:bodyPr wrap="square">
            <a:spAutoFit/>
          </a:bodyPr>
          <a:lstStyle/>
          <a:p>
            <a:pPr algn="ctr"/>
            <a:r>
              <a:rPr lang="nb-NO" sz="1400" b="1">
                <a:latin typeface="Century Gothic" panose="020B0502020202020204" pitchFamily="34" charset="0"/>
              </a:rPr>
              <a:t>ANDEL SOM SVARER JA</a:t>
            </a:r>
            <a:endParaRPr lang="en-NO" sz="1400" b="1">
              <a:latin typeface="Century Gothic" panose="020B0502020202020204" pitchFamily="34" charset="0"/>
            </a:endParaRPr>
          </a:p>
        </p:txBody>
      </p:sp>
    </p:spTree>
    <p:extLst>
      <p:ext uri="{BB962C8B-B14F-4D97-AF65-F5344CB8AC3E}">
        <p14:creationId xmlns:p14="http://schemas.microsoft.com/office/powerpoint/2010/main" val="212802661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6E0DB-EED9-5F8D-79F2-887AD2BACCF4}"/>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5423B478-950F-D1CC-7C0A-7FF460E2B616}"/>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F9168FDE-068F-AA8A-EB66-862D8377A34F}"/>
              </a:ext>
            </a:extLst>
          </p:cNvPr>
          <p:cNvSpPr txBox="1"/>
          <p:nvPr/>
        </p:nvSpPr>
        <p:spPr>
          <a:xfrm>
            <a:off x="827197" y="537711"/>
            <a:ext cx="9642764" cy="646331"/>
          </a:xfrm>
          <a:prstGeom prst="rect">
            <a:avLst/>
          </a:prstGeom>
          <a:noFill/>
        </p:spPr>
        <p:txBody>
          <a:bodyPr wrap="square" rtlCol="0" anchor="ctr">
            <a:spAutoFit/>
          </a:bodyPr>
          <a:lstStyle/>
          <a:p>
            <a:r>
              <a:rPr lang="nb-NO" sz="1200"/>
              <a:t>BISPEDØMMER</a:t>
            </a:r>
          </a:p>
          <a:p>
            <a:r>
              <a:rPr lang="nb-NO" sz="2400"/>
              <a:t>KONFIRMASJON</a:t>
            </a:r>
          </a:p>
        </p:txBody>
      </p:sp>
      <p:sp>
        <p:nvSpPr>
          <p:cNvPr id="5" name="Plassholder for tekst 6">
            <a:extLst>
              <a:ext uri="{FF2B5EF4-FFF2-40B4-BE49-F238E27FC236}">
                <a16:creationId xmlns:a16="http://schemas.microsoft.com/office/drawing/2014/main" id="{EA9023DF-84CA-7A26-86F7-D33270F9BC22}"/>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Dersom du skulle bli konfirmert nå, ville du valgt kirkelig konfirmasjon?</a:t>
            </a:r>
          </a:p>
        </p:txBody>
      </p:sp>
      <p:sp>
        <p:nvSpPr>
          <p:cNvPr id="6" name="Plassholder for tekst 7">
            <a:extLst>
              <a:ext uri="{FF2B5EF4-FFF2-40B4-BE49-F238E27FC236}">
                <a16:creationId xmlns:a16="http://schemas.microsoft.com/office/drawing/2014/main" id="{9B6B088E-515C-45FA-3D7C-81CE94486259}"/>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7" name="Avrundet rektangel 7">
            <a:extLst>
              <a:ext uri="{FF2B5EF4-FFF2-40B4-BE49-F238E27FC236}">
                <a16:creationId xmlns:a16="http://schemas.microsoft.com/office/drawing/2014/main" id="{0C61A6AA-A17F-5C3F-130C-9AEDADBCD262}"/>
              </a:ext>
            </a:extLst>
          </p:cNvPr>
          <p:cNvSpPr/>
          <p:nvPr/>
        </p:nvSpPr>
        <p:spPr>
          <a:xfrm>
            <a:off x="879104" y="1557338"/>
            <a:ext cx="10515599" cy="435610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8" name="Dersom du kulle bli konfirmert nå, ville du valgt kirkelig konfirmasjon by hidden for GEOGRAPHY" descr="ae7bcfbe-c57a-45e8-b280-0376b0f72772 Q7_2: Dersom du kulle bli konfirmert nå, ville du valgt kirkelig konfirmasjon by BANNER5">
            <a:extLst>
              <a:ext uri="{FF2B5EF4-FFF2-40B4-BE49-F238E27FC236}">
                <a16:creationId xmlns:a16="http://schemas.microsoft.com/office/drawing/2014/main" id="{7830AF46-9902-1608-3AF6-502DF1E63150}"/>
              </a:ext>
            </a:extLst>
          </p:cNvPr>
          <p:cNvGraphicFramePr>
            <a:graphicFrameLocks/>
          </p:cNvGraphicFramePr>
          <p:nvPr>
            <p:extLst>
              <p:ext uri="{D42A27DB-BD31-4B8C-83A1-F6EECF244321}">
                <p14:modId xmlns:p14="http://schemas.microsoft.com/office/powerpoint/2010/main" val="1846918905"/>
              </p:ext>
            </p:extLst>
          </p:nvPr>
        </p:nvGraphicFramePr>
        <p:xfrm>
          <a:off x="839851" y="1557339"/>
          <a:ext cx="10585450" cy="43561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6">
            <a:extLst>
              <a:ext uri="{FF2B5EF4-FFF2-40B4-BE49-F238E27FC236}">
                <a16:creationId xmlns:a16="http://schemas.microsoft.com/office/drawing/2014/main" id="{6585CA57-0E70-7473-3992-4ED91FE96A80}"/>
              </a:ext>
            </a:extLst>
          </p:cNvPr>
          <p:cNvCxnSpPr>
            <a:cxnSpLocks/>
          </p:cNvCxnSpPr>
          <p:nvPr/>
        </p:nvCxnSpPr>
        <p:spPr>
          <a:xfrm>
            <a:off x="1718841" y="1557338"/>
            <a:ext cx="0" cy="435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D59D0C36-CB0F-2DD5-3422-DCFA14E73084}"/>
              </a:ext>
            </a:extLst>
          </p:cNvPr>
          <p:cNvSpPr txBox="1"/>
          <p:nvPr/>
        </p:nvSpPr>
        <p:spPr>
          <a:xfrm>
            <a:off x="3047238" y="1570982"/>
            <a:ext cx="6094476" cy="307777"/>
          </a:xfrm>
          <a:prstGeom prst="rect">
            <a:avLst/>
          </a:prstGeom>
          <a:noFill/>
        </p:spPr>
        <p:txBody>
          <a:bodyPr wrap="square">
            <a:spAutoFit/>
          </a:bodyPr>
          <a:lstStyle/>
          <a:p>
            <a:pPr algn="ctr"/>
            <a:r>
              <a:rPr lang="nb-NO" sz="1400" b="1">
                <a:latin typeface="Century Gothic" panose="020B0502020202020204" pitchFamily="34" charset="0"/>
              </a:rPr>
              <a:t>ANDEL SOM SVARER JA</a:t>
            </a:r>
            <a:endParaRPr lang="en-NO" sz="1400" b="1">
              <a:latin typeface="Century Gothic" panose="020B0502020202020204" pitchFamily="34" charset="0"/>
            </a:endParaRPr>
          </a:p>
        </p:txBody>
      </p:sp>
      <p:sp>
        <p:nvSpPr>
          <p:cNvPr id="2" name="Rektangel 1">
            <a:extLst>
              <a:ext uri="{FF2B5EF4-FFF2-40B4-BE49-F238E27FC236}">
                <a16:creationId xmlns:a16="http://schemas.microsoft.com/office/drawing/2014/main" id="{6846DDAD-F03F-BEB7-330D-4C949B2DCD40}"/>
              </a:ext>
            </a:extLst>
          </p:cNvPr>
          <p:cNvSpPr/>
          <p:nvPr/>
        </p:nvSpPr>
        <p:spPr>
          <a:xfrm>
            <a:off x="4361688" y="2252056"/>
            <a:ext cx="835376" cy="3636680"/>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0445695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D2722-5114-8608-E2E1-C94F3CED1B85}"/>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139188C3-2D89-4271-3768-709A859004BC}"/>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32972DE1-4C86-BFBB-CB73-4774627F6CC3}"/>
              </a:ext>
            </a:extLst>
          </p:cNvPr>
          <p:cNvSpPr txBox="1"/>
          <p:nvPr/>
        </p:nvSpPr>
        <p:spPr>
          <a:xfrm>
            <a:off x="827197" y="537711"/>
            <a:ext cx="9642764" cy="646331"/>
          </a:xfrm>
          <a:prstGeom prst="rect">
            <a:avLst/>
          </a:prstGeom>
          <a:noFill/>
        </p:spPr>
        <p:txBody>
          <a:bodyPr wrap="square" rtlCol="0" anchor="ctr">
            <a:spAutoFit/>
          </a:bodyPr>
          <a:lstStyle/>
          <a:p>
            <a:r>
              <a:rPr lang="nb-NO" sz="1200"/>
              <a:t>ALLE MEDLEMMER</a:t>
            </a:r>
          </a:p>
          <a:p>
            <a:r>
              <a:rPr lang="nb-NO" sz="2400"/>
              <a:t>VIELSE</a:t>
            </a:r>
          </a:p>
        </p:txBody>
      </p:sp>
      <p:sp>
        <p:nvSpPr>
          <p:cNvPr id="7" name="Avrundet rektangel 8">
            <a:extLst>
              <a:ext uri="{FF2B5EF4-FFF2-40B4-BE49-F238E27FC236}">
                <a16:creationId xmlns:a16="http://schemas.microsoft.com/office/drawing/2014/main" id="{6271E3F5-BDBD-B7BC-05AB-B38ED14A5AD8}"/>
              </a:ext>
            </a:extLst>
          </p:cNvPr>
          <p:cNvSpPr/>
          <p:nvPr/>
        </p:nvSpPr>
        <p:spPr>
          <a:xfrm>
            <a:off x="8154616" y="1557338"/>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a:extLst>
              <a:ext uri="{FF2B5EF4-FFF2-40B4-BE49-F238E27FC236}">
                <a16:creationId xmlns:a16="http://schemas.microsoft.com/office/drawing/2014/main" id="{BCA52AA5-8BF7-2B36-BA41-76819230DC41}"/>
              </a:ext>
            </a:extLst>
          </p:cNvPr>
          <p:cNvSpPr txBox="1"/>
          <p:nvPr/>
        </p:nvSpPr>
        <p:spPr>
          <a:xfrm>
            <a:off x="8147049" y="1566453"/>
            <a:ext cx="3241675" cy="1277273"/>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Endringen i andel som ville valgt kirkelig vielse er ikke signifikant forskjellig fra 2023. </a:t>
            </a:r>
          </a:p>
          <a:p>
            <a:endParaRPr lang="nb-NO" sz="1050" dirty="0"/>
          </a:p>
          <a:p>
            <a:r>
              <a:rPr lang="nb-NO" sz="1050" dirty="0"/>
              <a:t>Ingen signifikante forskjeller på kjønn og alder (lav base på de yngste). </a:t>
            </a:r>
          </a:p>
        </p:txBody>
      </p:sp>
      <p:sp>
        <p:nvSpPr>
          <p:cNvPr id="9" name="Avrundet rektangel 8">
            <a:extLst>
              <a:ext uri="{FF2B5EF4-FFF2-40B4-BE49-F238E27FC236}">
                <a16:creationId xmlns:a16="http://schemas.microsoft.com/office/drawing/2014/main" id="{8ECADA9C-3D21-3941-6C01-CF589BD8BC92}"/>
              </a:ext>
            </a:extLst>
          </p:cNvPr>
          <p:cNvSpPr/>
          <p:nvPr/>
        </p:nvSpPr>
        <p:spPr>
          <a:xfrm>
            <a:off x="839788" y="1557337"/>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Avrundet rektangel 8">
            <a:extLst>
              <a:ext uri="{FF2B5EF4-FFF2-40B4-BE49-F238E27FC236}">
                <a16:creationId xmlns:a16="http://schemas.microsoft.com/office/drawing/2014/main" id="{9DD30D1D-E6A4-539B-9B54-F262D8E9DCEA}"/>
              </a:ext>
            </a:extLst>
          </p:cNvPr>
          <p:cNvSpPr/>
          <p:nvPr/>
        </p:nvSpPr>
        <p:spPr>
          <a:xfrm>
            <a:off x="4475163" y="1557336"/>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xtBox 9">
            <a:extLst>
              <a:ext uri="{FF2B5EF4-FFF2-40B4-BE49-F238E27FC236}">
                <a16:creationId xmlns:a16="http://schemas.microsoft.com/office/drawing/2014/main" id="{4283E557-5568-3241-3335-B1EE7828B1F1}"/>
              </a:ext>
            </a:extLst>
          </p:cNvPr>
          <p:cNvSpPr txBox="1"/>
          <p:nvPr/>
        </p:nvSpPr>
        <p:spPr>
          <a:xfrm>
            <a:off x="839788"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VIELSE </a:t>
            </a:r>
            <a:r>
              <a:rPr lang="en-NO" sz="1400" b="1">
                <a:latin typeface="Century Gothic" panose="020B0502020202020204" pitchFamily="34" charset="0"/>
              </a:rPr>
              <a:t>202</a:t>
            </a:r>
            <a:r>
              <a:rPr lang="nb-NO" sz="1400" b="1">
                <a:latin typeface="Century Gothic" panose="020B0502020202020204" pitchFamily="34" charset="0"/>
              </a:rPr>
              <a:t>5</a:t>
            </a:r>
            <a:endParaRPr lang="en-NO" sz="1400" b="1">
              <a:latin typeface="Century Gothic" panose="020B0502020202020204" pitchFamily="34" charset="0"/>
            </a:endParaRPr>
          </a:p>
        </p:txBody>
      </p:sp>
      <p:sp>
        <p:nvSpPr>
          <p:cNvPr id="12" name="TextBox 10">
            <a:extLst>
              <a:ext uri="{FF2B5EF4-FFF2-40B4-BE49-F238E27FC236}">
                <a16:creationId xmlns:a16="http://schemas.microsoft.com/office/drawing/2014/main" id="{F18C1052-817F-2212-0ACB-B146DF88932B}"/>
              </a:ext>
            </a:extLst>
          </p:cNvPr>
          <p:cNvSpPr txBox="1"/>
          <p:nvPr/>
        </p:nvSpPr>
        <p:spPr>
          <a:xfrm>
            <a:off x="4464507" y="1566453"/>
            <a:ext cx="3240087" cy="307777"/>
          </a:xfrm>
          <a:prstGeom prst="rect">
            <a:avLst/>
          </a:prstGeom>
          <a:noFill/>
        </p:spPr>
        <p:txBody>
          <a:bodyPr wrap="square" rtlCol="0">
            <a:spAutoFit/>
          </a:bodyPr>
          <a:lstStyle/>
          <a:p>
            <a:pPr algn="ctr"/>
            <a:r>
              <a:rPr lang="nb-NO" sz="1400" b="1" dirty="0">
                <a:latin typeface="Century Gothic" panose="020B0502020202020204" pitchFamily="34" charset="0"/>
              </a:rPr>
              <a:t>VIELSE</a:t>
            </a:r>
            <a:r>
              <a:rPr lang="en-NO" sz="1400" b="1" dirty="0">
                <a:latin typeface="Century Gothic" panose="020B0502020202020204" pitchFamily="34" charset="0"/>
              </a:rPr>
              <a:t> 20</a:t>
            </a:r>
            <a:r>
              <a:rPr lang="nb-NO" sz="1400" b="1" dirty="0">
                <a:latin typeface="Century Gothic" panose="020B0502020202020204" pitchFamily="34" charset="0"/>
              </a:rPr>
              <a:t>20</a:t>
            </a:r>
            <a:r>
              <a:rPr lang="en-NO" sz="1400" b="1" dirty="0">
                <a:latin typeface="Century Gothic" panose="020B0502020202020204" pitchFamily="34" charset="0"/>
              </a:rPr>
              <a:t>-202</a:t>
            </a:r>
            <a:r>
              <a:rPr lang="nb-NO" sz="1400" b="1" dirty="0">
                <a:latin typeface="Century Gothic" panose="020B0502020202020204" pitchFamily="34" charset="0"/>
              </a:rPr>
              <a:t>5</a:t>
            </a:r>
            <a:endParaRPr lang="en-NO" sz="1400" b="1" dirty="0">
              <a:latin typeface="Century Gothic" panose="020B0502020202020204" pitchFamily="34" charset="0"/>
            </a:endParaRPr>
          </a:p>
        </p:txBody>
      </p:sp>
      <p:sp>
        <p:nvSpPr>
          <p:cNvPr id="13" name="Plassholder for tekst 6">
            <a:extLst>
              <a:ext uri="{FF2B5EF4-FFF2-40B4-BE49-F238E27FC236}">
                <a16:creationId xmlns:a16="http://schemas.microsoft.com/office/drawing/2014/main" id="{5AFC2063-2823-1DCF-ACAF-D170D5A2D07A}"/>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Hvis du skulle giftet deg nå, ville du hatt en kirkelig vielse?</a:t>
            </a:r>
          </a:p>
        </p:txBody>
      </p:sp>
      <p:sp>
        <p:nvSpPr>
          <p:cNvPr id="14" name="Plassholder for tekst 7">
            <a:extLst>
              <a:ext uri="{FF2B5EF4-FFF2-40B4-BE49-F238E27FC236}">
                <a16:creationId xmlns:a16="http://schemas.microsoft.com/office/drawing/2014/main" id="{92885258-67FC-778A-E3A9-C68874AE244E}"/>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15" name="Hvis du skulle giftet deg nå, ville du hatt en kirkelig vielse?" descr="da42f714-aa04-4c01-9da7-ae445ad6031d Hvis du skulle giftet deg nå, ville du hatt en kirkelig vielse?">
            <a:extLst>
              <a:ext uri="{FF2B5EF4-FFF2-40B4-BE49-F238E27FC236}">
                <a16:creationId xmlns:a16="http://schemas.microsoft.com/office/drawing/2014/main" id="{3E5A7169-DBCD-A1C4-1D02-C763DF16C7C3}"/>
              </a:ext>
            </a:extLst>
          </p:cNvPr>
          <p:cNvGraphicFramePr>
            <a:graphicFrameLocks/>
          </p:cNvGraphicFramePr>
          <p:nvPr>
            <p:extLst>
              <p:ext uri="{D42A27DB-BD31-4B8C-83A1-F6EECF244321}">
                <p14:modId xmlns:p14="http://schemas.microsoft.com/office/powerpoint/2010/main" val="1149444846"/>
              </p:ext>
            </p:extLst>
          </p:nvPr>
        </p:nvGraphicFramePr>
        <p:xfrm>
          <a:off x="839851" y="1557338"/>
          <a:ext cx="3247591" cy="4352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2: Hvis du skulle giftet deg nå, ville du hatt en kirkelig vielse? by BANNER" descr="bae0c75e-ba83-428d-a38e-862978000cf5 Q8_2: Hvis du skulle giftet deg nå, ville du hatt en kirkelig vielse? by BANNER">
            <a:extLst>
              <a:ext uri="{FF2B5EF4-FFF2-40B4-BE49-F238E27FC236}">
                <a16:creationId xmlns:a16="http://schemas.microsoft.com/office/drawing/2014/main" id="{4C0BA4E9-CE6C-1EE5-AE79-FC44D4BA8B84}"/>
              </a:ext>
            </a:extLst>
          </p:cNvPr>
          <p:cNvGraphicFramePr>
            <a:graphicFrameLocks/>
          </p:cNvGraphicFramePr>
          <p:nvPr>
            <p:extLst>
              <p:ext uri="{D42A27DB-BD31-4B8C-83A1-F6EECF244321}">
                <p14:modId xmlns:p14="http://schemas.microsoft.com/office/powerpoint/2010/main" val="3359209641"/>
              </p:ext>
            </p:extLst>
          </p:nvPr>
        </p:nvGraphicFramePr>
        <p:xfrm>
          <a:off x="4462919" y="1557335"/>
          <a:ext cx="3241675" cy="43334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23304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9358930B-9F54-A86D-FA7B-32CF8D39A83B}"/>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3EFA82D9-9B36-0A32-3C42-B339F2587277}"/>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E188003B-E232-22D2-066E-113892542D3D}"/>
              </a:ext>
            </a:extLst>
          </p:cNvPr>
          <p:cNvSpPr txBox="1"/>
          <p:nvPr/>
        </p:nvSpPr>
        <p:spPr>
          <a:xfrm>
            <a:off x="827197" y="537711"/>
            <a:ext cx="9642764" cy="646331"/>
          </a:xfrm>
          <a:prstGeom prst="rect">
            <a:avLst/>
          </a:prstGeom>
          <a:noFill/>
        </p:spPr>
        <p:txBody>
          <a:bodyPr wrap="square" rtlCol="0" anchor="ctr">
            <a:spAutoFit/>
          </a:bodyPr>
          <a:lstStyle/>
          <a:p>
            <a:r>
              <a:rPr lang="nb-NO" sz="1200"/>
              <a:t>SEGMENTER</a:t>
            </a:r>
          </a:p>
          <a:p>
            <a:r>
              <a:rPr lang="nb-NO" sz="2400"/>
              <a:t>VIELSE</a:t>
            </a:r>
          </a:p>
        </p:txBody>
      </p:sp>
      <p:sp>
        <p:nvSpPr>
          <p:cNvPr id="2" name="Plassholder for tekst 6">
            <a:extLst>
              <a:ext uri="{FF2B5EF4-FFF2-40B4-BE49-F238E27FC236}">
                <a16:creationId xmlns:a16="http://schemas.microsoft.com/office/drawing/2014/main" id="{7D00F4F3-CD24-41A9-8511-FCBD4AFD6CA4}"/>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Hvis du skulle giftet deg nå, ville du hatt en kirkelig vielse?</a:t>
            </a:r>
          </a:p>
        </p:txBody>
      </p:sp>
      <p:sp>
        <p:nvSpPr>
          <p:cNvPr id="6" name="Plassholder for tekst 7">
            <a:extLst>
              <a:ext uri="{FF2B5EF4-FFF2-40B4-BE49-F238E27FC236}">
                <a16:creationId xmlns:a16="http://schemas.microsoft.com/office/drawing/2014/main" id="{B7EEB326-56E2-32A4-6780-9EB165CBAF57}"/>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
        <p:nvSpPr>
          <p:cNvPr id="7" name="Avrundet rektangel 7">
            <a:extLst>
              <a:ext uri="{FF2B5EF4-FFF2-40B4-BE49-F238E27FC236}">
                <a16:creationId xmlns:a16="http://schemas.microsoft.com/office/drawing/2014/main" id="{51B7D89F-4088-BDCF-F566-D24FD76E9899}"/>
              </a:ext>
            </a:extLst>
          </p:cNvPr>
          <p:cNvSpPr/>
          <p:nvPr/>
        </p:nvSpPr>
        <p:spPr>
          <a:xfrm>
            <a:off x="879104" y="1557338"/>
            <a:ext cx="10515599" cy="435610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8" name="Hvis du skulle giftet deg nå, ville du hatt en kirkelig vielse? by Segments 20.01.2026 16:32:51" descr="114a83ea-80a6-449b-a610-6c898566e9ea Q8_2: Hvis du skulle giftet deg nå, ville du hatt en kirkelig vielse? by BANNER6">
            <a:extLst>
              <a:ext uri="{FF2B5EF4-FFF2-40B4-BE49-F238E27FC236}">
                <a16:creationId xmlns:a16="http://schemas.microsoft.com/office/drawing/2014/main" id="{052092A8-44C3-CBDD-F060-B8CF3767DF6F}"/>
              </a:ext>
            </a:extLst>
          </p:cNvPr>
          <p:cNvGraphicFramePr>
            <a:graphicFrameLocks/>
          </p:cNvGraphicFramePr>
          <p:nvPr>
            <p:extLst>
              <p:ext uri="{D42A27DB-BD31-4B8C-83A1-F6EECF244321}">
                <p14:modId xmlns:p14="http://schemas.microsoft.com/office/powerpoint/2010/main" val="3886280338"/>
              </p:ext>
            </p:extLst>
          </p:nvPr>
        </p:nvGraphicFramePr>
        <p:xfrm>
          <a:off x="839851" y="1557339"/>
          <a:ext cx="10585450" cy="43561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6">
            <a:extLst>
              <a:ext uri="{FF2B5EF4-FFF2-40B4-BE49-F238E27FC236}">
                <a16:creationId xmlns:a16="http://schemas.microsoft.com/office/drawing/2014/main" id="{4264890A-2DC4-E542-E91C-E9E419085B79}"/>
              </a:ext>
            </a:extLst>
          </p:cNvPr>
          <p:cNvCxnSpPr>
            <a:cxnSpLocks/>
          </p:cNvCxnSpPr>
          <p:nvPr/>
        </p:nvCxnSpPr>
        <p:spPr>
          <a:xfrm>
            <a:off x="3008145" y="1557338"/>
            <a:ext cx="0" cy="435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D2ED4866-F3A0-EFEB-BACC-2118F9537D3C}"/>
              </a:ext>
            </a:extLst>
          </p:cNvPr>
          <p:cNvSpPr txBox="1"/>
          <p:nvPr/>
        </p:nvSpPr>
        <p:spPr>
          <a:xfrm>
            <a:off x="3047238" y="1570982"/>
            <a:ext cx="6094476" cy="307777"/>
          </a:xfrm>
          <a:prstGeom prst="rect">
            <a:avLst/>
          </a:prstGeom>
          <a:noFill/>
        </p:spPr>
        <p:txBody>
          <a:bodyPr wrap="square">
            <a:spAutoFit/>
          </a:bodyPr>
          <a:lstStyle/>
          <a:p>
            <a:pPr algn="ctr"/>
            <a:r>
              <a:rPr lang="nb-NO" sz="1400" b="1">
                <a:latin typeface="Century Gothic" panose="020B0502020202020204" pitchFamily="34" charset="0"/>
              </a:rPr>
              <a:t>ANDEL SOM SVARER JA</a:t>
            </a:r>
            <a:endParaRPr lang="en-NO" sz="1400" b="1">
              <a:latin typeface="Century Gothic" panose="020B0502020202020204" pitchFamily="34" charset="0"/>
            </a:endParaRPr>
          </a:p>
        </p:txBody>
      </p:sp>
    </p:spTree>
    <p:extLst>
      <p:ext uri="{BB962C8B-B14F-4D97-AF65-F5344CB8AC3E}">
        <p14:creationId xmlns:p14="http://schemas.microsoft.com/office/powerpoint/2010/main" val="28791495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D57B7-D474-B20D-B8A9-07A1443E12B2}"/>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4176008A-FF21-BB0A-83A8-CB3505DD0057}"/>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0" dirty="0">
                          <a:solidFill>
                            <a:schemeClr val="tx1"/>
                          </a:solidFill>
                        </a:rPr>
                        <a:t>OM RAPPORTEN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grpSp>
        <p:nvGrpSpPr>
          <p:cNvPr id="4" name="Group 2047">
            <a:extLst>
              <a:ext uri="{FF2B5EF4-FFF2-40B4-BE49-F238E27FC236}">
                <a16:creationId xmlns:a16="http://schemas.microsoft.com/office/drawing/2014/main" id="{CDC88C5A-5999-85F7-B4D1-38C8B45E0B86}"/>
              </a:ext>
            </a:extLst>
          </p:cNvPr>
          <p:cNvGrpSpPr/>
          <p:nvPr/>
        </p:nvGrpSpPr>
        <p:grpSpPr>
          <a:xfrm>
            <a:off x="843187" y="1542187"/>
            <a:ext cx="10538282" cy="4625701"/>
            <a:chOff x="850443" y="1548285"/>
            <a:chExt cx="10538282" cy="4625701"/>
          </a:xfrm>
        </p:grpSpPr>
        <p:sp>
          <p:nvSpPr>
            <p:cNvPr id="5" name="TextBox 11">
              <a:extLst>
                <a:ext uri="{FF2B5EF4-FFF2-40B4-BE49-F238E27FC236}">
                  <a16:creationId xmlns:a16="http://schemas.microsoft.com/office/drawing/2014/main" id="{A7EE3EBB-B472-886B-6F81-99A57E793A06}"/>
                </a:ext>
              </a:extLst>
            </p:cNvPr>
            <p:cNvSpPr txBox="1"/>
            <p:nvPr/>
          </p:nvSpPr>
          <p:spPr>
            <a:xfrm>
              <a:off x="850443" y="1557338"/>
              <a:ext cx="3226352" cy="36471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FORMÅL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Medlemsundersøkelsen gjennomføres annet hvert år av Opinion på oppdrag for Den norske kirke. Undersøkelsens formål er å kartlegge Den norske kirkes medlemmers deltakelse, holdninger til og forhold til Den norske kirke.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1"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METODE OG GJENNOMFØRING</a:t>
              </a:r>
              <a:endPar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1"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Undersøkelsens metode er selvutfylling av webskjema. Respondentene har blitt rekruttert fra et prerekruttert befolkningspanel.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Datainnsamlingen ble gjennomført i desember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Det ble totalt gjennomført 5966 intervjuer blant medlemmer.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p:txBody>
        </p:sp>
        <p:sp>
          <p:nvSpPr>
            <p:cNvPr id="6" name="TextBox 12">
              <a:extLst>
                <a:ext uri="{FF2B5EF4-FFF2-40B4-BE49-F238E27FC236}">
                  <a16:creationId xmlns:a16="http://schemas.microsoft.com/office/drawing/2014/main" id="{FE0D277F-2A0D-D0D2-C912-FC9DCD118DF1}"/>
                </a:ext>
              </a:extLst>
            </p:cNvPr>
            <p:cNvSpPr txBox="1"/>
            <p:nvPr/>
          </p:nvSpPr>
          <p:spPr>
            <a:xfrm>
              <a:off x="4504867" y="1557338"/>
              <a:ext cx="3229432"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MÅLGRUPPE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Målgruppen ble identifisert gjennom et screeningspørsmål om hvorvidt en er medlem i Den norske kirke.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Målgruppen utgjør 57 % av bruttoutvalget, og tilsvarer totalt 5966 intervjuer. For nærmere utvalgsbeskrivelse, se side 106 til 108.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Utvalget har blitt vektet for kjønn, alder og bispedømme i henhold til oppdatert befolkningsstatistikk.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Feilmarginene varierer mellom 0,6 – 1,3 avhengig av prosentfordeling. For feilmarginer per bispedømme, se side 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515350"/>
                </a:solidFill>
                <a:effectLst/>
                <a:highlight>
                  <a:srgbClr val="00FF00"/>
                </a:highligh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1"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1"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RESULTATER OG TOLKNING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Alle resultater i denne undersøkelsen er oppgitt i prosent med mindre annet er notert.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Desimalavrunding gjør at totalen ikke alltid er summert til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a:ln>
                  <a:noFill/>
                </a:ln>
                <a:solidFill>
                  <a:srgbClr val="515350"/>
                </a:solidFill>
                <a:effectLst/>
                <a:highlight>
                  <a:srgbClr val="00FF00"/>
                </a:highlight>
                <a:uLnTx/>
                <a:uFillTx/>
                <a:latin typeface="Century Gothic" panose="020B0502020202020204" pitchFamily="34" charset="0"/>
                <a:ea typeface="+mn-ea"/>
                <a:cs typeface="+mn-cs"/>
              </a:endParaRPr>
            </a:p>
          </p:txBody>
        </p:sp>
        <p:sp>
          <p:nvSpPr>
            <p:cNvPr id="7" name="TextBox 13">
              <a:extLst>
                <a:ext uri="{FF2B5EF4-FFF2-40B4-BE49-F238E27FC236}">
                  <a16:creationId xmlns:a16="http://schemas.microsoft.com/office/drawing/2014/main" id="{32DE57E6-B7E0-FE1F-F266-35873E867E65}"/>
                </a:ext>
              </a:extLst>
            </p:cNvPr>
            <p:cNvSpPr txBox="1"/>
            <p:nvPr/>
          </p:nvSpPr>
          <p:spPr>
            <a:xfrm>
              <a:off x="8159293" y="1548285"/>
              <a:ext cx="3229432" cy="42934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SEGMENTER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I undersøkelsen presenteres resultater for alle medlemmer, per bispedømme og for Den norske kirkes segmenter.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Segmentene er rekonstruert og bygger på en tidligere analyse Opinion har gjennomført for Den norske kirke. Analysen som ligger til grunn er en Latent Class Analyse.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Les mer om segmentene på side 4 og 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KONTAKTPERSONER</a:t>
              </a:r>
              <a:endPar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Den norske kirke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Anders Emil Kaldhol | Kommunikasjonsrådgiver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e: </a:t>
              </a:r>
              <a:r>
                <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hlinkClick r:id="rId2"/>
                </a:rPr>
                <a:t>ak547@kirken.no</a:t>
              </a:r>
              <a:r>
                <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 | m: 988 01 428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Opinion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Maria Rosness | Rådgiver</a:t>
              </a:r>
              <a:br>
                <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br>
              <a:r>
                <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e: </a:t>
              </a:r>
              <a:r>
                <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hlinkClick r:id="rId3"/>
                </a:rPr>
                <a:t>maria@opinion.no</a:t>
              </a:r>
              <a:r>
                <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 | m: 928 44 107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endParaRPr>
            </a:p>
          </p:txBody>
        </p:sp>
        <p:cxnSp>
          <p:nvCxnSpPr>
            <p:cNvPr id="8" name="Straight Connector 14">
              <a:extLst>
                <a:ext uri="{FF2B5EF4-FFF2-40B4-BE49-F238E27FC236}">
                  <a16:creationId xmlns:a16="http://schemas.microsoft.com/office/drawing/2014/main" id="{2E4D6279-65CC-E4DE-15D6-80F266C8A80B}"/>
                </a:ext>
              </a:extLst>
            </p:cNvPr>
            <p:cNvCxnSpPr>
              <a:cxnSpLocks/>
            </p:cNvCxnSpPr>
            <p:nvPr/>
          </p:nvCxnSpPr>
          <p:spPr>
            <a:xfrm>
              <a:off x="7950232" y="1557338"/>
              <a:ext cx="0" cy="392286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17">
              <a:extLst>
                <a:ext uri="{FF2B5EF4-FFF2-40B4-BE49-F238E27FC236}">
                  <a16:creationId xmlns:a16="http://schemas.microsoft.com/office/drawing/2014/main" id="{A5300D7A-CAFF-9EC9-6973-2D2D8441D0E5}"/>
                </a:ext>
              </a:extLst>
            </p:cNvPr>
            <p:cNvCxnSpPr>
              <a:cxnSpLocks/>
            </p:cNvCxnSpPr>
            <p:nvPr/>
          </p:nvCxnSpPr>
          <p:spPr>
            <a:xfrm>
              <a:off x="4285856" y="1639257"/>
              <a:ext cx="0" cy="402521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18">
              <a:extLst>
                <a:ext uri="{FF2B5EF4-FFF2-40B4-BE49-F238E27FC236}">
                  <a16:creationId xmlns:a16="http://schemas.microsoft.com/office/drawing/2014/main" id="{024D47D2-FA62-4A03-FAC4-F4FD98AE243C}"/>
                </a:ext>
              </a:extLst>
            </p:cNvPr>
            <p:cNvCxnSpPr>
              <a:cxnSpLocks/>
            </p:cNvCxnSpPr>
            <p:nvPr/>
          </p:nvCxnSpPr>
          <p:spPr>
            <a:xfrm>
              <a:off x="935026" y="2944358"/>
              <a:ext cx="335083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20">
              <a:extLst>
                <a:ext uri="{FF2B5EF4-FFF2-40B4-BE49-F238E27FC236}">
                  <a16:creationId xmlns:a16="http://schemas.microsoft.com/office/drawing/2014/main" id="{A709DF1E-02CC-35AD-0780-A754C3D36F52}"/>
                </a:ext>
              </a:extLst>
            </p:cNvPr>
            <p:cNvCxnSpPr>
              <a:cxnSpLocks/>
            </p:cNvCxnSpPr>
            <p:nvPr/>
          </p:nvCxnSpPr>
          <p:spPr>
            <a:xfrm>
              <a:off x="4285856" y="4547354"/>
              <a:ext cx="3657503"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23">
              <a:extLst>
                <a:ext uri="{FF2B5EF4-FFF2-40B4-BE49-F238E27FC236}">
                  <a16:creationId xmlns:a16="http://schemas.microsoft.com/office/drawing/2014/main" id="{06A0DE45-246B-0D56-3529-D178B421E9D6}"/>
                </a:ext>
              </a:extLst>
            </p:cNvPr>
            <p:cNvCxnSpPr>
              <a:cxnSpLocks/>
            </p:cNvCxnSpPr>
            <p:nvPr/>
          </p:nvCxnSpPr>
          <p:spPr>
            <a:xfrm>
              <a:off x="7950232" y="3926808"/>
              <a:ext cx="3438493"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902B7166-0DA7-33E9-8C97-8EC688E46769}"/>
              </a:ext>
            </a:extLst>
          </p:cNvPr>
          <p:cNvSpPr txBox="1"/>
          <p:nvPr/>
        </p:nvSpPr>
        <p:spPr>
          <a:xfrm>
            <a:off x="818031" y="728419"/>
            <a:ext cx="65030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515350"/>
                </a:solidFill>
                <a:effectLst/>
                <a:uLnTx/>
                <a:uFillTx/>
                <a:latin typeface="Century Gothic" panose="020F0302020204030204"/>
                <a:ea typeface="+mn-ea"/>
                <a:cs typeface="+mn-cs"/>
              </a:rPr>
              <a:t>OM RAPPORTEN</a:t>
            </a:r>
          </a:p>
        </p:txBody>
      </p:sp>
      <p:sp>
        <p:nvSpPr>
          <p:cNvPr id="2" name="Slide Number Placeholder 5">
            <a:extLst>
              <a:ext uri="{FF2B5EF4-FFF2-40B4-BE49-F238E27FC236}">
                <a16:creationId xmlns:a16="http://schemas.microsoft.com/office/drawing/2014/main" id="{C90DEC75-8ABD-8C66-C0BB-5B629ED58C2D}"/>
              </a:ext>
            </a:extLst>
          </p:cNvPr>
          <p:cNvSpPr txBox="1">
            <a:spLocks/>
          </p:cNvSpPr>
          <p:nvPr/>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A7D75EB-BD23-FF4F-80AE-955DA86030AC}" type="slidenum">
              <a:rPr kumimoji="0" lang="nb-NO" sz="800" b="0" i="0" u="none" strike="noStrike" kern="1200" cap="none" spc="0" normalizeH="0" baseline="0" noProof="0" smtClean="0">
                <a:ln>
                  <a:noFill/>
                </a:ln>
                <a:solidFill>
                  <a:srgbClr val="51535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nb-NO" sz="800" b="0" i="0" u="none" strike="noStrike" kern="1200" cap="none" spc="0" normalizeH="0" baseline="0" noProof="0">
              <a:ln>
                <a:noFill/>
              </a:ln>
              <a:solidFill>
                <a:srgbClr val="51535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696311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B8FE8-6947-90D5-9819-60E63BEEC104}"/>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2D28E741-1B04-4FD6-5386-9B9BB3F3E7F4}"/>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69E7A68A-BA9E-64E5-76AC-EF70E81E85A0}"/>
              </a:ext>
            </a:extLst>
          </p:cNvPr>
          <p:cNvSpPr txBox="1"/>
          <p:nvPr/>
        </p:nvSpPr>
        <p:spPr>
          <a:xfrm>
            <a:off x="827197" y="537711"/>
            <a:ext cx="9642764" cy="646331"/>
          </a:xfrm>
          <a:prstGeom prst="rect">
            <a:avLst/>
          </a:prstGeom>
          <a:noFill/>
        </p:spPr>
        <p:txBody>
          <a:bodyPr wrap="square" rtlCol="0" anchor="ctr">
            <a:spAutoFit/>
          </a:bodyPr>
          <a:lstStyle/>
          <a:p>
            <a:r>
              <a:rPr lang="nb-NO" sz="1200"/>
              <a:t>BISPEDØMMER</a:t>
            </a:r>
          </a:p>
          <a:p>
            <a:r>
              <a:rPr lang="nb-NO" sz="2400"/>
              <a:t>VIELSE</a:t>
            </a:r>
          </a:p>
        </p:txBody>
      </p:sp>
      <p:sp>
        <p:nvSpPr>
          <p:cNvPr id="7" name="Plassholder for tekst 6">
            <a:extLst>
              <a:ext uri="{FF2B5EF4-FFF2-40B4-BE49-F238E27FC236}">
                <a16:creationId xmlns:a16="http://schemas.microsoft.com/office/drawing/2014/main" id="{A34BC13E-EC84-15B9-9CC3-6A71D8EA49C6}"/>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Hvis du skulle giftet deg nå, ville du hatt en kirkelig vielse?</a:t>
            </a:r>
          </a:p>
        </p:txBody>
      </p:sp>
      <p:sp>
        <p:nvSpPr>
          <p:cNvPr id="8" name="Plassholder for tekst 7">
            <a:extLst>
              <a:ext uri="{FF2B5EF4-FFF2-40B4-BE49-F238E27FC236}">
                <a16:creationId xmlns:a16="http://schemas.microsoft.com/office/drawing/2014/main" id="{2E04AC20-C9F3-82B4-C78E-4D05246101C2}"/>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9" name="Avrundet rektangel 7">
            <a:extLst>
              <a:ext uri="{FF2B5EF4-FFF2-40B4-BE49-F238E27FC236}">
                <a16:creationId xmlns:a16="http://schemas.microsoft.com/office/drawing/2014/main" id="{B23B4A50-E689-BD56-19D4-F5DC43922A53}"/>
              </a:ext>
            </a:extLst>
          </p:cNvPr>
          <p:cNvSpPr/>
          <p:nvPr/>
        </p:nvSpPr>
        <p:spPr>
          <a:xfrm>
            <a:off x="879104" y="1557338"/>
            <a:ext cx="10515599" cy="435610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10" name="Hvis du skulle giftet deg nå, ville du hatt en kirkelig vielse? by hidden for GEOGRAPHY" descr="57233259-606d-4705-8de9-6c118ac9303d Q8_2: Hvis du skulle giftet deg nå, ville du hatt en kirkelig vielse? by BANNER5">
            <a:extLst>
              <a:ext uri="{FF2B5EF4-FFF2-40B4-BE49-F238E27FC236}">
                <a16:creationId xmlns:a16="http://schemas.microsoft.com/office/drawing/2014/main" id="{1C4177BC-EC9D-EAFC-6AE7-AAB4374183DE}"/>
              </a:ext>
            </a:extLst>
          </p:cNvPr>
          <p:cNvGraphicFramePr>
            <a:graphicFrameLocks/>
          </p:cNvGraphicFramePr>
          <p:nvPr>
            <p:extLst>
              <p:ext uri="{D42A27DB-BD31-4B8C-83A1-F6EECF244321}">
                <p14:modId xmlns:p14="http://schemas.microsoft.com/office/powerpoint/2010/main" val="2647319966"/>
              </p:ext>
            </p:extLst>
          </p:nvPr>
        </p:nvGraphicFramePr>
        <p:xfrm>
          <a:off x="839851" y="1557339"/>
          <a:ext cx="10585450" cy="43561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6">
            <a:extLst>
              <a:ext uri="{FF2B5EF4-FFF2-40B4-BE49-F238E27FC236}">
                <a16:creationId xmlns:a16="http://schemas.microsoft.com/office/drawing/2014/main" id="{C3A51B74-F963-01B1-64C6-A4C700843F3D}"/>
              </a:ext>
            </a:extLst>
          </p:cNvPr>
          <p:cNvCxnSpPr>
            <a:cxnSpLocks/>
          </p:cNvCxnSpPr>
          <p:nvPr/>
        </p:nvCxnSpPr>
        <p:spPr>
          <a:xfrm>
            <a:off x="1773705" y="1557338"/>
            <a:ext cx="0" cy="435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kstSylinder 4">
            <a:extLst>
              <a:ext uri="{FF2B5EF4-FFF2-40B4-BE49-F238E27FC236}">
                <a16:creationId xmlns:a16="http://schemas.microsoft.com/office/drawing/2014/main" id="{B06D7D51-B9FB-4638-4094-F629DA4A0610}"/>
              </a:ext>
            </a:extLst>
          </p:cNvPr>
          <p:cNvSpPr txBox="1"/>
          <p:nvPr/>
        </p:nvSpPr>
        <p:spPr>
          <a:xfrm>
            <a:off x="3047238" y="1570982"/>
            <a:ext cx="6094476" cy="307777"/>
          </a:xfrm>
          <a:prstGeom prst="rect">
            <a:avLst/>
          </a:prstGeom>
          <a:noFill/>
        </p:spPr>
        <p:txBody>
          <a:bodyPr wrap="square">
            <a:spAutoFit/>
          </a:bodyPr>
          <a:lstStyle/>
          <a:p>
            <a:pPr algn="ctr"/>
            <a:r>
              <a:rPr lang="nb-NO" sz="1400" b="1">
                <a:latin typeface="Century Gothic" panose="020B0502020202020204" pitchFamily="34" charset="0"/>
              </a:rPr>
              <a:t>ANDEL SOM SVARER JA</a:t>
            </a:r>
            <a:endParaRPr lang="en-NO" sz="1400" b="1">
              <a:latin typeface="Century Gothic" panose="020B0502020202020204" pitchFamily="34" charset="0"/>
            </a:endParaRPr>
          </a:p>
        </p:txBody>
      </p:sp>
      <p:sp>
        <p:nvSpPr>
          <p:cNvPr id="2" name="Rektangel 1">
            <a:extLst>
              <a:ext uri="{FF2B5EF4-FFF2-40B4-BE49-F238E27FC236}">
                <a16:creationId xmlns:a16="http://schemas.microsoft.com/office/drawing/2014/main" id="{B87A92A4-C47E-C900-C260-196C2EE0D273}"/>
              </a:ext>
            </a:extLst>
          </p:cNvPr>
          <p:cNvSpPr/>
          <p:nvPr/>
        </p:nvSpPr>
        <p:spPr>
          <a:xfrm>
            <a:off x="4425696" y="2706624"/>
            <a:ext cx="835376" cy="3209544"/>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6652169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F6622-5D78-D43A-BA6A-2DCEB95DE6FB}"/>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4A563760-BB1F-8EDC-F255-26A2D0217712}"/>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B7DE5C3B-312F-3C7D-C670-C3A1AB4D38DA}"/>
              </a:ext>
            </a:extLst>
          </p:cNvPr>
          <p:cNvSpPr txBox="1"/>
          <p:nvPr/>
        </p:nvSpPr>
        <p:spPr>
          <a:xfrm>
            <a:off x="827197" y="537711"/>
            <a:ext cx="9642764" cy="646331"/>
          </a:xfrm>
          <a:prstGeom prst="rect">
            <a:avLst/>
          </a:prstGeom>
          <a:noFill/>
        </p:spPr>
        <p:txBody>
          <a:bodyPr wrap="square" rtlCol="0" anchor="ctr">
            <a:spAutoFit/>
          </a:bodyPr>
          <a:lstStyle/>
          <a:p>
            <a:r>
              <a:rPr lang="nb-NO" sz="1200"/>
              <a:t>ALLE MEDLEMMER</a:t>
            </a:r>
          </a:p>
          <a:p>
            <a:r>
              <a:rPr lang="nb-NO" sz="2400"/>
              <a:t>BEGRAVELSE</a:t>
            </a:r>
          </a:p>
        </p:txBody>
      </p:sp>
      <p:sp>
        <p:nvSpPr>
          <p:cNvPr id="5" name="Avrundet rektangel 8">
            <a:extLst>
              <a:ext uri="{FF2B5EF4-FFF2-40B4-BE49-F238E27FC236}">
                <a16:creationId xmlns:a16="http://schemas.microsoft.com/office/drawing/2014/main" id="{B629171C-8E45-7876-71F5-A215627CF405}"/>
              </a:ext>
            </a:extLst>
          </p:cNvPr>
          <p:cNvSpPr/>
          <p:nvPr/>
        </p:nvSpPr>
        <p:spPr>
          <a:xfrm>
            <a:off x="8154616" y="1557338"/>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59278BB6-14E5-7A6E-17AB-E59E53F04A65}"/>
              </a:ext>
            </a:extLst>
          </p:cNvPr>
          <p:cNvSpPr txBox="1"/>
          <p:nvPr/>
        </p:nvSpPr>
        <p:spPr>
          <a:xfrm>
            <a:off x="8147049" y="1566453"/>
            <a:ext cx="3241675" cy="1115690"/>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Andelen som ønsker en kirkelig begravelse er stabil fra 2023. </a:t>
            </a:r>
          </a:p>
          <a:p>
            <a:endParaRPr lang="nb-NO" sz="1050" dirty="0"/>
          </a:p>
          <a:p>
            <a:r>
              <a:rPr lang="nb-NO" sz="1050" dirty="0"/>
              <a:t>Ingen signifikante forskjeller på kjønn og alder. </a:t>
            </a:r>
          </a:p>
        </p:txBody>
      </p:sp>
      <p:sp>
        <p:nvSpPr>
          <p:cNvPr id="7" name="Avrundet rektangel 8">
            <a:extLst>
              <a:ext uri="{FF2B5EF4-FFF2-40B4-BE49-F238E27FC236}">
                <a16:creationId xmlns:a16="http://schemas.microsoft.com/office/drawing/2014/main" id="{DEF5FD3A-FBCF-1B28-B93D-A242CB62ED6D}"/>
              </a:ext>
            </a:extLst>
          </p:cNvPr>
          <p:cNvSpPr/>
          <p:nvPr/>
        </p:nvSpPr>
        <p:spPr>
          <a:xfrm>
            <a:off x="839788" y="1557337"/>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Avrundet rektangel 8">
            <a:extLst>
              <a:ext uri="{FF2B5EF4-FFF2-40B4-BE49-F238E27FC236}">
                <a16:creationId xmlns:a16="http://schemas.microsoft.com/office/drawing/2014/main" id="{58419C0C-4C9F-8FFA-1FBA-18577B8496A5}"/>
              </a:ext>
            </a:extLst>
          </p:cNvPr>
          <p:cNvSpPr/>
          <p:nvPr/>
        </p:nvSpPr>
        <p:spPr>
          <a:xfrm>
            <a:off x="4475163" y="1557336"/>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xtBox 9">
            <a:extLst>
              <a:ext uri="{FF2B5EF4-FFF2-40B4-BE49-F238E27FC236}">
                <a16:creationId xmlns:a16="http://schemas.microsoft.com/office/drawing/2014/main" id="{7CB06474-BED8-CFF9-4B09-60BAB90E9E9B}"/>
              </a:ext>
            </a:extLst>
          </p:cNvPr>
          <p:cNvSpPr txBox="1"/>
          <p:nvPr/>
        </p:nvSpPr>
        <p:spPr>
          <a:xfrm>
            <a:off x="839788"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BEGRAVELSE </a:t>
            </a:r>
            <a:r>
              <a:rPr lang="en-NO" sz="1400" b="1">
                <a:latin typeface="Century Gothic" panose="020B0502020202020204" pitchFamily="34" charset="0"/>
              </a:rPr>
              <a:t>202</a:t>
            </a:r>
            <a:r>
              <a:rPr lang="nb-NO" sz="1400" b="1">
                <a:latin typeface="Century Gothic" panose="020B0502020202020204" pitchFamily="34" charset="0"/>
              </a:rPr>
              <a:t>5</a:t>
            </a:r>
            <a:endParaRPr lang="en-NO" sz="1400" b="1">
              <a:latin typeface="Century Gothic" panose="020B0502020202020204" pitchFamily="34" charset="0"/>
            </a:endParaRPr>
          </a:p>
        </p:txBody>
      </p:sp>
      <p:sp>
        <p:nvSpPr>
          <p:cNvPr id="10" name="TextBox 10">
            <a:extLst>
              <a:ext uri="{FF2B5EF4-FFF2-40B4-BE49-F238E27FC236}">
                <a16:creationId xmlns:a16="http://schemas.microsoft.com/office/drawing/2014/main" id="{FA4FC4EF-3C89-ACDF-CAE5-032C401F5402}"/>
              </a:ext>
            </a:extLst>
          </p:cNvPr>
          <p:cNvSpPr txBox="1"/>
          <p:nvPr/>
        </p:nvSpPr>
        <p:spPr>
          <a:xfrm>
            <a:off x="4464507" y="1566453"/>
            <a:ext cx="3240087" cy="307777"/>
          </a:xfrm>
          <a:prstGeom prst="rect">
            <a:avLst/>
          </a:prstGeom>
          <a:noFill/>
        </p:spPr>
        <p:txBody>
          <a:bodyPr wrap="square" rtlCol="0">
            <a:spAutoFit/>
          </a:bodyPr>
          <a:lstStyle/>
          <a:p>
            <a:pPr algn="ctr"/>
            <a:r>
              <a:rPr lang="nb-NO" sz="1400" b="1" dirty="0">
                <a:latin typeface="Century Gothic" panose="020B0502020202020204" pitchFamily="34" charset="0"/>
              </a:rPr>
              <a:t>BEGRAVELSE</a:t>
            </a:r>
            <a:r>
              <a:rPr lang="en-NO" sz="1400" b="1" dirty="0">
                <a:latin typeface="Century Gothic" panose="020B0502020202020204" pitchFamily="34" charset="0"/>
              </a:rPr>
              <a:t> 20</a:t>
            </a:r>
            <a:r>
              <a:rPr lang="nb-NO" sz="1400" b="1" dirty="0">
                <a:latin typeface="Century Gothic" panose="020B0502020202020204" pitchFamily="34" charset="0"/>
              </a:rPr>
              <a:t>20</a:t>
            </a:r>
            <a:r>
              <a:rPr lang="en-NO" sz="1400" b="1" dirty="0">
                <a:latin typeface="Century Gothic" panose="020B0502020202020204" pitchFamily="34" charset="0"/>
              </a:rPr>
              <a:t>-202</a:t>
            </a:r>
            <a:r>
              <a:rPr lang="nb-NO" sz="1400" b="1" dirty="0">
                <a:latin typeface="Century Gothic" panose="020B0502020202020204" pitchFamily="34" charset="0"/>
              </a:rPr>
              <a:t>5</a:t>
            </a:r>
            <a:endParaRPr lang="en-NO" sz="1400" b="1" dirty="0">
              <a:latin typeface="Century Gothic" panose="020B0502020202020204" pitchFamily="34" charset="0"/>
            </a:endParaRPr>
          </a:p>
        </p:txBody>
      </p:sp>
      <p:sp>
        <p:nvSpPr>
          <p:cNvPr id="11" name="Plassholder for tekst 6">
            <a:extLst>
              <a:ext uri="{FF2B5EF4-FFF2-40B4-BE49-F238E27FC236}">
                <a16:creationId xmlns:a16="http://schemas.microsoft.com/office/drawing/2014/main" id="{59B592C8-6449-C0D7-A776-A1880A65BC04}"/>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Når du en gang skal gravlegges, vil du ønske en kirkelig begravelse?</a:t>
            </a:r>
          </a:p>
        </p:txBody>
      </p:sp>
      <p:sp>
        <p:nvSpPr>
          <p:cNvPr id="12" name="Plassholder for tekst 7">
            <a:extLst>
              <a:ext uri="{FF2B5EF4-FFF2-40B4-BE49-F238E27FC236}">
                <a16:creationId xmlns:a16="http://schemas.microsoft.com/office/drawing/2014/main" id="{0D8345D8-6346-6CB5-7B4C-43821D18B6EC}"/>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13" name="Når du en gang skal gravlegges, vil du ønske en kirkelig begravelse?" descr="c67b8c03-8d37-474a-9a73-135c4a76634b Når du en gang skal gravlegges, vil du ønske en kirkelig begravelse?">
            <a:extLst>
              <a:ext uri="{FF2B5EF4-FFF2-40B4-BE49-F238E27FC236}">
                <a16:creationId xmlns:a16="http://schemas.microsoft.com/office/drawing/2014/main" id="{A05C4CF6-38CE-B7E8-F379-4910F6AE5E15}"/>
              </a:ext>
            </a:extLst>
          </p:cNvPr>
          <p:cNvGraphicFramePr>
            <a:graphicFrameLocks/>
          </p:cNvGraphicFramePr>
          <p:nvPr>
            <p:extLst>
              <p:ext uri="{D42A27DB-BD31-4B8C-83A1-F6EECF244321}">
                <p14:modId xmlns:p14="http://schemas.microsoft.com/office/powerpoint/2010/main" val="1585624140"/>
              </p:ext>
            </p:extLst>
          </p:nvPr>
        </p:nvGraphicFramePr>
        <p:xfrm>
          <a:off x="839851" y="1557338"/>
          <a:ext cx="3247591" cy="4352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9_2: Når du en gang skal gravlegges, vil du ønske en kirkelig begravelse? by BANNER" descr="601938f4-3ba0-4c61-b294-50d60f59cbfa Q9_2: Når du en gang skal gravlegges, vil du ønske en kirkelig begravelse? by BANNER">
            <a:extLst>
              <a:ext uri="{FF2B5EF4-FFF2-40B4-BE49-F238E27FC236}">
                <a16:creationId xmlns:a16="http://schemas.microsoft.com/office/drawing/2014/main" id="{D67BC962-5497-82DD-E323-6838E70BA3F2}"/>
              </a:ext>
            </a:extLst>
          </p:cNvPr>
          <p:cNvGraphicFramePr>
            <a:graphicFrameLocks/>
          </p:cNvGraphicFramePr>
          <p:nvPr>
            <p:extLst>
              <p:ext uri="{D42A27DB-BD31-4B8C-83A1-F6EECF244321}">
                <p14:modId xmlns:p14="http://schemas.microsoft.com/office/powerpoint/2010/main" val="3426478246"/>
              </p:ext>
            </p:extLst>
          </p:nvPr>
        </p:nvGraphicFramePr>
        <p:xfrm>
          <a:off x="4453851" y="1546886"/>
          <a:ext cx="3234108" cy="43469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010590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56A53-275D-A365-CC0E-33D000A987BB}"/>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21172619-00BC-2EEA-B3AD-899BB5A94C71}"/>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0364AF47-D509-C788-27C6-E0E196B52234}"/>
              </a:ext>
            </a:extLst>
          </p:cNvPr>
          <p:cNvSpPr txBox="1"/>
          <p:nvPr/>
        </p:nvSpPr>
        <p:spPr>
          <a:xfrm>
            <a:off x="827197" y="537711"/>
            <a:ext cx="9642764" cy="646331"/>
          </a:xfrm>
          <a:prstGeom prst="rect">
            <a:avLst/>
          </a:prstGeom>
          <a:noFill/>
        </p:spPr>
        <p:txBody>
          <a:bodyPr wrap="square" rtlCol="0" anchor="ctr">
            <a:spAutoFit/>
          </a:bodyPr>
          <a:lstStyle/>
          <a:p>
            <a:r>
              <a:rPr lang="nb-NO" sz="1200"/>
              <a:t>SEGMENTER</a:t>
            </a:r>
          </a:p>
          <a:p>
            <a:r>
              <a:rPr lang="nb-NO" sz="2400"/>
              <a:t>BEGRAVELSE</a:t>
            </a:r>
          </a:p>
        </p:txBody>
      </p:sp>
      <p:sp>
        <p:nvSpPr>
          <p:cNvPr id="5" name="Plassholder for tekst 6">
            <a:extLst>
              <a:ext uri="{FF2B5EF4-FFF2-40B4-BE49-F238E27FC236}">
                <a16:creationId xmlns:a16="http://schemas.microsoft.com/office/drawing/2014/main" id="{AC6D5B0F-AA53-0159-1B54-EAC3C61E417B}"/>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Når du en gang skal gravlegges, vil du ønske en kirkelig begravelse?</a:t>
            </a:r>
          </a:p>
        </p:txBody>
      </p:sp>
      <p:sp>
        <p:nvSpPr>
          <p:cNvPr id="6" name="Plassholder for tekst 7">
            <a:extLst>
              <a:ext uri="{FF2B5EF4-FFF2-40B4-BE49-F238E27FC236}">
                <a16:creationId xmlns:a16="http://schemas.microsoft.com/office/drawing/2014/main" id="{8C1CDE63-CC1D-DA78-EE77-A55BDCCFB986}"/>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
        <p:nvSpPr>
          <p:cNvPr id="7" name="Avrundet rektangel 7">
            <a:extLst>
              <a:ext uri="{FF2B5EF4-FFF2-40B4-BE49-F238E27FC236}">
                <a16:creationId xmlns:a16="http://schemas.microsoft.com/office/drawing/2014/main" id="{E0CF8646-BD50-90C3-2A10-1EA5F033EDF6}"/>
              </a:ext>
            </a:extLst>
          </p:cNvPr>
          <p:cNvSpPr/>
          <p:nvPr/>
        </p:nvSpPr>
        <p:spPr>
          <a:xfrm>
            <a:off x="879104" y="1557338"/>
            <a:ext cx="10515599" cy="435610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8" name="Når du en gang skal gravlegges, vil du ønske en kirkelig begravelse? by Segments 20.01.2026 16:32:51" descr="d35bc2bb-e869-4dd8-badf-1d568a2b96d8 Q9_2: Når du en gang skal gravlegges, vil du ønske en kirkelig begravelse? by BANNER6">
            <a:extLst>
              <a:ext uri="{FF2B5EF4-FFF2-40B4-BE49-F238E27FC236}">
                <a16:creationId xmlns:a16="http://schemas.microsoft.com/office/drawing/2014/main" id="{D19C9047-D1CE-3E6A-8DCF-049ADECF707E}"/>
              </a:ext>
            </a:extLst>
          </p:cNvPr>
          <p:cNvGraphicFramePr>
            <a:graphicFrameLocks/>
          </p:cNvGraphicFramePr>
          <p:nvPr>
            <p:extLst>
              <p:ext uri="{D42A27DB-BD31-4B8C-83A1-F6EECF244321}">
                <p14:modId xmlns:p14="http://schemas.microsoft.com/office/powerpoint/2010/main" val="1033410850"/>
              </p:ext>
            </p:extLst>
          </p:nvPr>
        </p:nvGraphicFramePr>
        <p:xfrm>
          <a:off x="839851" y="1557339"/>
          <a:ext cx="10585450" cy="43561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6">
            <a:extLst>
              <a:ext uri="{FF2B5EF4-FFF2-40B4-BE49-F238E27FC236}">
                <a16:creationId xmlns:a16="http://schemas.microsoft.com/office/drawing/2014/main" id="{F1FDD1E8-EBF1-43EA-FCD8-CA82B6D0027E}"/>
              </a:ext>
            </a:extLst>
          </p:cNvPr>
          <p:cNvCxnSpPr>
            <a:cxnSpLocks/>
          </p:cNvCxnSpPr>
          <p:nvPr/>
        </p:nvCxnSpPr>
        <p:spPr>
          <a:xfrm>
            <a:off x="3008145" y="1557338"/>
            <a:ext cx="0" cy="4356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kstSylinder 11">
            <a:extLst>
              <a:ext uri="{FF2B5EF4-FFF2-40B4-BE49-F238E27FC236}">
                <a16:creationId xmlns:a16="http://schemas.microsoft.com/office/drawing/2014/main" id="{6AAB5D02-6AEC-3B65-F71C-E735CBABADFD}"/>
              </a:ext>
            </a:extLst>
          </p:cNvPr>
          <p:cNvSpPr txBox="1"/>
          <p:nvPr/>
        </p:nvSpPr>
        <p:spPr>
          <a:xfrm>
            <a:off x="3047238" y="1570982"/>
            <a:ext cx="6094476" cy="307777"/>
          </a:xfrm>
          <a:prstGeom prst="rect">
            <a:avLst/>
          </a:prstGeom>
          <a:noFill/>
        </p:spPr>
        <p:txBody>
          <a:bodyPr wrap="square">
            <a:spAutoFit/>
          </a:bodyPr>
          <a:lstStyle/>
          <a:p>
            <a:pPr algn="ctr"/>
            <a:r>
              <a:rPr lang="nb-NO" sz="1400" b="1">
                <a:latin typeface="Century Gothic" panose="020B0502020202020204" pitchFamily="34" charset="0"/>
              </a:rPr>
              <a:t>ANDEL SOM SVARER JA</a:t>
            </a:r>
            <a:endParaRPr lang="en-NO" sz="1400" b="1">
              <a:latin typeface="Century Gothic" panose="020B0502020202020204" pitchFamily="34" charset="0"/>
            </a:endParaRPr>
          </a:p>
        </p:txBody>
      </p:sp>
    </p:spTree>
    <p:extLst>
      <p:ext uri="{BB962C8B-B14F-4D97-AF65-F5344CB8AC3E}">
        <p14:creationId xmlns:p14="http://schemas.microsoft.com/office/powerpoint/2010/main" val="276711288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0151C-EFC6-B459-72D7-611B409F2785}"/>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6102C9B3-D31C-64D9-A5F6-6A247F5FF14A}"/>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2</a:t>
                      </a:r>
                      <a:r>
                        <a:rPr lang="nb-NO" sz="1000" b="0" dirty="0">
                          <a:solidFill>
                            <a:schemeClr val="tx1"/>
                          </a:solidFill>
                        </a:rPr>
                        <a:t> DELTAKELSE</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AE0C9A89-CE74-D803-FF22-29836CC101B5}"/>
              </a:ext>
            </a:extLst>
          </p:cNvPr>
          <p:cNvSpPr txBox="1"/>
          <p:nvPr/>
        </p:nvSpPr>
        <p:spPr>
          <a:xfrm>
            <a:off x="827197" y="537711"/>
            <a:ext cx="9642764" cy="646331"/>
          </a:xfrm>
          <a:prstGeom prst="rect">
            <a:avLst/>
          </a:prstGeom>
          <a:noFill/>
        </p:spPr>
        <p:txBody>
          <a:bodyPr wrap="square" rtlCol="0" anchor="ctr">
            <a:spAutoFit/>
          </a:bodyPr>
          <a:lstStyle/>
          <a:p>
            <a:r>
              <a:rPr lang="nb-NO" sz="1200"/>
              <a:t>BISPEDØMMER</a:t>
            </a:r>
          </a:p>
          <a:p>
            <a:r>
              <a:rPr lang="nb-NO" sz="2400"/>
              <a:t>BEGRAVELSE</a:t>
            </a:r>
          </a:p>
        </p:txBody>
      </p:sp>
      <p:sp>
        <p:nvSpPr>
          <p:cNvPr id="7" name="Plassholder for tekst 6">
            <a:extLst>
              <a:ext uri="{FF2B5EF4-FFF2-40B4-BE49-F238E27FC236}">
                <a16:creationId xmlns:a16="http://schemas.microsoft.com/office/drawing/2014/main" id="{614DE32F-2810-3505-FCE9-AD2A75C46423}"/>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Når du en gang skal gravlegges, vil du ønske en kirkelig begravelse?</a:t>
            </a:r>
          </a:p>
        </p:txBody>
      </p:sp>
      <p:sp>
        <p:nvSpPr>
          <p:cNvPr id="8" name="Plassholder for tekst 7">
            <a:extLst>
              <a:ext uri="{FF2B5EF4-FFF2-40B4-BE49-F238E27FC236}">
                <a16:creationId xmlns:a16="http://schemas.microsoft.com/office/drawing/2014/main" id="{90D64966-1CEA-D245-A5DD-4FBA0A80E5F6}"/>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9" name="Avrundet rektangel 7">
            <a:extLst>
              <a:ext uri="{FF2B5EF4-FFF2-40B4-BE49-F238E27FC236}">
                <a16:creationId xmlns:a16="http://schemas.microsoft.com/office/drawing/2014/main" id="{49FA919E-A4E3-9342-A43E-58EB0C7AB581}"/>
              </a:ext>
            </a:extLst>
          </p:cNvPr>
          <p:cNvSpPr/>
          <p:nvPr/>
        </p:nvSpPr>
        <p:spPr>
          <a:xfrm>
            <a:off x="879104" y="1557338"/>
            <a:ext cx="10515599" cy="435610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10" name="Når du en gang skal gravlegges, vil du ønske en kirkelig begravelse? by hidden for GEOGRAPHY" descr="94d14783-1e29-441c-96f4-e934ded3babf Q9_2: Når du en gang skal gravlegges, vil du ønske en kirkelig begravelse? by BANNER5">
            <a:extLst>
              <a:ext uri="{FF2B5EF4-FFF2-40B4-BE49-F238E27FC236}">
                <a16:creationId xmlns:a16="http://schemas.microsoft.com/office/drawing/2014/main" id="{75B32933-EED2-2A98-C851-ACEAA3B5C31E}"/>
              </a:ext>
            </a:extLst>
          </p:cNvPr>
          <p:cNvGraphicFramePr>
            <a:graphicFrameLocks/>
          </p:cNvGraphicFramePr>
          <p:nvPr>
            <p:extLst>
              <p:ext uri="{D42A27DB-BD31-4B8C-83A1-F6EECF244321}">
                <p14:modId xmlns:p14="http://schemas.microsoft.com/office/powerpoint/2010/main" val="1246551589"/>
              </p:ext>
            </p:extLst>
          </p:nvPr>
        </p:nvGraphicFramePr>
        <p:xfrm>
          <a:off x="839851" y="1557339"/>
          <a:ext cx="10585450" cy="43561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6">
            <a:extLst>
              <a:ext uri="{FF2B5EF4-FFF2-40B4-BE49-F238E27FC236}">
                <a16:creationId xmlns:a16="http://schemas.microsoft.com/office/drawing/2014/main" id="{7BE6B4B8-CD3C-338D-8873-510E1D7BA7A8}"/>
              </a:ext>
            </a:extLst>
          </p:cNvPr>
          <p:cNvCxnSpPr>
            <a:cxnSpLocks/>
          </p:cNvCxnSpPr>
          <p:nvPr/>
        </p:nvCxnSpPr>
        <p:spPr>
          <a:xfrm>
            <a:off x="1718841" y="1557338"/>
            <a:ext cx="0" cy="43561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kstSylinder 4">
            <a:extLst>
              <a:ext uri="{FF2B5EF4-FFF2-40B4-BE49-F238E27FC236}">
                <a16:creationId xmlns:a16="http://schemas.microsoft.com/office/drawing/2014/main" id="{9A468DF2-E529-6D5F-A63D-5BA3F8CE4D18}"/>
              </a:ext>
            </a:extLst>
          </p:cNvPr>
          <p:cNvSpPr txBox="1"/>
          <p:nvPr/>
        </p:nvSpPr>
        <p:spPr>
          <a:xfrm>
            <a:off x="3047238" y="1570982"/>
            <a:ext cx="6094476" cy="307777"/>
          </a:xfrm>
          <a:prstGeom prst="rect">
            <a:avLst/>
          </a:prstGeom>
          <a:noFill/>
        </p:spPr>
        <p:txBody>
          <a:bodyPr wrap="square">
            <a:spAutoFit/>
          </a:bodyPr>
          <a:lstStyle/>
          <a:p>
            <a:pPr algn="ctr"/>
            <a:r>
              <a:rPr lang="nb-NO" sz="1400" b="1">
                <a:latin typeface="Century Gothic" panose="020B0502020202020204" pitchFamily="34" charset="0"/>
              </a:rPr>
              <a:t>ANDEL SOM SVARER JA</a:t>
            </a:r>
            <a:endParaRPr lang="en-NO" sz="1400" b="1">
              <a:latin typeface="Century Gothic" panose="020B0502020202020204" pitchFamily="34" charset="0"/>
            </a:endParaRPr>
          </a:p>
        </p:txBody>
      </p:sp>
      <p:sp>
        <p:nvSpPr>
          <p:cNvPr id="2" name="Rektangel 1">
            <a:extLst>
              <a:ext uri="{FF2B5EF4-FFF2-40B4-BE49-F238E27FC236}">
                <a16:creationId xmlns:a16="http://schemas.microsoft.com/office/drawing/2014/main" id="{98FFEADD-C078-EF25-1892-BC3FA85B90D6}"/>
              </a:ext>
            </a:extLst>
          </p:cNvPr>
          <p:cNvSpPr/>
          <p:nvPr/>
        </p:nvSpPr>
        <p:spPr>
          <a:xfrm>
            <a:off x="4370832" y="2203704"/>
            <a:ext cx="835376" cy="3712464"/>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0077089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F6B5DBC3-D238-4BC6-DFCC-92F96AF2EFED}"/>
            </a:ext>
          </a:extLst>
        </p:cNvPr>
        <p:cNvGrpSpPr/>
        <p:nvPr/>
      </p:nvGrpSpPr>
      <p:grpSpPr>
        <a:xfrm>
          <a:off x="0" y="0"/>
          <a:ext cx="0" cy="0"/>
          <a:chOff x="0" y="0"/>
          <a:chExt cx="0" cy="0"/>
        </a:xfrm>
      </p:grpSpPr>
      <p:sp>
        <p:nvSpPr>
          <p:cNvPr id="3" name="Friform 2">
            <a:extLst>
              <a:ext uri="{FF2B5EF4-FFF2-40B4-BE49-F238E27FC236}">
                <a16:creationId xmlns:a16="http://schemas.microsoft.com/office/drawing/2014/main" id="{C9C52BF4-E96D-B44E-A632-FC1BF825948A}"/>
              </a:ext>
            </a:extLst>
          </p:cNvPr>
          <p:cNvSpPr/>
          <p:nvPr/>
        </p:nvSpPr>
        <p:spPr>
          <a:xfrm rot="19823287">
            <a:off x="-3282665" y="-2526580"/>
            <a:ext cx="13088784" cy="11373260"/>
          </a:xfrm>
          <a:custGeom>
            <a:avLst/>
            <a:gdLst>
              <a:gd name="csX0" fmla="*/ 3296006 w 12807468"/>
              <a:gd name="csY0" fmla="*/ 456465 h 11128816"/>
              <a:gd name="csX1" fmla="*/ 4276138 w 12807468"/>
              <a:gd name="csY1" fmla="*/ 603033 h 11128816"/>
              <a:gd name="csX2" fmla="*/ 4486726 w 12807468"/>
              <a:gd name="csY2" fmla="*/ 679269 h 11128816"/>
              <a:gd name="csX3" fmla="*/ 4264634 w 12807468"/>
              <a:gd name="csY3" fmla="*/ 805578 h 11128816"/>
              <a:gd name="csX4" fmla="*/ 1556062 w 12807468"/>
              <a:gd name="csY4" fmla="*/ 5564408 h 11128816"/>
              <a:gd name="csX5" fmla="*/ 1620883 w 12807468"/>
              <a:gd name="csY5" fmla="*/ 6411813 h 11128816"/>
              <a:gd name="csX6" fmla="*/ 1642925 w 12807468"/>
              <a:gd name="csY6" fmla="*/ 6533899 h 11128816"/>
              <a:gd name="csX7" fmla="*/ 1453178 w 12807468"/>
              <a:gd name="csY7" fmla="*/ 6419880 h 11128816"/>
              <a:gd name="csX8" fmla="*/ 0 w 12807468"/>
              <a:gd name="csY8" fmla="*/ 3716559 h 11128816"/>
              <a:gd name="csX9" fmla="*/ 3296006 w 12807468"/>
              <a:gd name="csY9" fmla="*/ 456465 h 11128816"/>
              <a:gd name="csX10" fmla="*/ 7181765 w 12807468"/>
              <a:gd name="csY10" fmla="*/ 0 h 11128816"/>
              <a:gd name="csX11" fmla="*/ 12807468 w 12807468"/>
              <a:gd name="csY11" fmla="*/ 5564408 h 11128816"/>
              <a:gd name="csX12" fmla="*/ 7181765 w 12807468"/>
              <a:gd name="csY12" fmla="*/ 11128816 h 11128816"/>
              <a:gd name="csX13" fmla="*/ 1670357 w 12807468"/>
              <a:gd name="csY13" fmla="*/ 6685831 h 11128816"/>
              <a:gd name="csX14" fmla="*/ 1642925 w 12807468"/>
              <a:gd name="csY14" fmla="*/ 6533899 h 11128816"/>
              <a:gd name="csX15" fmla="*/ 1724934 w 12807468"/>
              <a:gd name="csY15" fmla="*/ 6583177 h 11128816"/>
              <a:gd name="csX16" fmla="*/ 3296006 w 12807468"/>
              <a:gd name="csY16" fmla="*/ 6976653 h 11128816"/>
              <a:gd name="csX17" fmla="*/ 6592012 w 12807468"/>
              <a:gd name="csY17" fmla="*/ 3716559 h 11128816"/>
              <a:gd name="csX18" fmla="*/ 4578961 w 12807468"/>
              <a:gd name="csY18" fmla="*/ 712660 h 11128816"/>
              <a:gd name="csX19" fmla="*/ 4486726 w 12807468"/>
              <a:gd name="csY19" fmla="*/ 679269 h 11128816"/>
              <a:gd name="csX20" fmla="*/ 4500221 w 12807468"/>
              <a:gd name="csY20" fmla="*/ 671594 h 11128816"/>
              <a:gd name="csX21" fmla="*/ 7181765 w 12807468"/>
              <a:gd name="csY21" fmla="*/ 0 h 111288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2807468" h="11128816">
                <a:moveTo>
                  <a:pt x="3296006" y="456465"/>
                </a:moveTo>
                <a:cubicBezTo>
                  <a:pt x="3637319" y="456465"/>
                  <a:pt x="3966514" y="507779"/>
                  <a:pt x="4276138" y="603033"/>
                </a:cubicBezTo>
                <a:lnTo>
                  <a:pt x="4486726" y="679269"/>
                </a:lnTo>
                <a:lnTo>
                  <a:pt x="4264634" y="805578"/>
                </a:lnTo>
                <a:cubicBezTo>
                  <a:pt x="2640781" y="1781504"/>
                  <a:pt x="1556062" y="3547661"/>
                  <a:pt x="1556062" y="5564408"/>
                </a:cubicBezTo>
                <a:cubicBezTo>
                  <a:pt x="1556062" y="5852515"/>
                  <a:pt x="1578199" y="6135507"/>
                  <a:pt x="1620883" y="6411813"/>
                </a:cubicBezTo>
                <a:lnTo>
                  <a:pt x="1642925" y="6533899"/>
                </a:lnTo>
                <a:lnTo>
                  <a:pt x="1453178" y="6419880"/>
                </a:lnTo>
                <a:cubicBezTo>
                  <a:pt x="576435" y="5834018"/>
                  <a:pt x="0" y="4841872"/>
                  <a:pt x="0" y="3716559"/>
                </a:cubicBezTo>
                <a:cubicBezTo>
                  <a:pt x="0" y="1916059"/>
                  <a:pt x="1475672" y="456465"/>
                  <a:pt x="3296006" y="456465"/>
                </a:cubicBezTo>
                <a:close/>
                <a:moveTo>
                  <a:pt x="7181765" y="0"/>
                </a:moveTo>
                <a:cubicBezTo>
                  <a:pt x="10288755" y="0"/>
                  <a:pt x="12807468" y="2491270"/>
                  <a:pt x="12807468" y="5564408"/>
                </a:cubicBezTo>
                <a:cubicBezTo>
                  <a:pt x="12807468" y="8637546"/>
                  <a:pt x="10288755" y="11128816"/>
                  <a:pt x="7181765" y="11128816"/>
                </a:cubicBezTo>
                <a:cubicBezTo>
                  <a:pt x="4463149" y="11128816"/>
                  <a:pt x="2194932" y="9221438"/>
                  <a:pt x="1670357" y="6685831"/>
                </a:cubicBezTo>
                <a:lnTo>
                  <a:pt x="1642925" y="6533899"/>
                </a:lnTo>
                <a:lnTo>
                  <a:pt x="1724934" y="6583177"/>
                </a:lnTo>
                <a:cubicBezTo>
                  <a:pt x="2191956" y="6834115"/>
                  <a:pt x="2727152" y="6976653"/>
                  <a:pt x="3296006" y="6976653"/>
                </a:cubicBezTo>
                <a:cubicBezTo>
                  <a:pt x="5116340" y="6976653"/>
                  <a:pt x="6592012" y="5517059"/>
                  <a:pt x="6592012" y="3716559"/>
                </a:cubicBezTo>
                <a:cubicBezTo>
                  <a:pt x="6592012" y="2366184"/>
                  <a:pt x="5761947" y="1207569"/>
                  <a:pt x="4578961" y="712660"/>
                </a:cubicBezTo>
                <a:lnTo>
                  <a:pt x="4486726" y="679269"/>
                </a:lnTo>
                <a:lnTo>
                  <a:pt x="4500221" y="671594"/>
                </a:lnTo>
                <a:cubicBezTo>
                  <a:pt x="5297345" y="243288"/>
                  <a:pt x="6210831" y="0"/>
                  <a:pt x="7181765" y="0"/>
                </a:cubicBezTo>
                <a:close/>
              </a:path>
            </a:pathLst>
          </a:custGeom>
          <a:solidFill>
            <a:schemeClr val="accent3">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Plassholder for tekst 1">
            <a:extLst>
              <a:ext uri="{FF2B5EF4-FFF2-40B4-BE49-F238E27FC236}">
                <a16:creationId xmlns:a16="http://schemas.microsoft.com/office/drawing/2014/main" id="{6480AC71-7CA0-02F3-4479-4CF37191FA8B}"/>
              </a:ext>
            </a:extLst>
          </p:cNvPr>
          <p:cNvSpPr>
            <a:spLocks noGrp="1"/>
          </p:cNvSpPr>
          <p:nvPr>
            <p:ph type="body" sz="quarter" idx="10"/>
          </p:nvPr>
        </p:nvSpPr>
        <p:spPr>
          <a:xfrm>
            <a:off x="2639218" y="4955006"/>
            <a:ext cx="6913564" cy="1112838"/>
          </a:xfrm>
        </p:spPr>
        <p:txBody>
          <a:bodyPr/>
          <a:lstStyle/>
          <a:p>
            <a:r>
              <a:rPr lang="nb-NO">
                <a:solidFill>
                  <a:schemeClr val="tx1"/>
                </a:solidFill>
              </a:rPr>
              <a:t>3 </a:t>
            </a:r>
            <a:r>
              <a:rPr lang="nb-NO" b="0">
                <a:solidFill>
                  <a:schemeClr val="tx1"/>
                </a:solidFill>
              </a:rPr>
              <a:t>KONTAKT MED KIRKEN</a:t>
            </a:r>
          </a:p>
        </p:txBody>
      </p:sp>
    </p:spTree>
    <p:extLst>
      <p:ext uri="{BB962C8B-B14F-4D97-AF65-F5344CB8AC3E}">
        <p14:creationId xmlns:p14="http://schemas.microsoft.com/office/powerpoint/2010/main" val="31232914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84856-46A7-1EE1-472A-A57C21AB6ABB}"/>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A14BE572-50B6-4405-0579-B50CE13FD491}"/>
              </a:ext>
            </a:extLst>
          </p:cNvPr>
          <p:cNvGraphicFramePr>
            <a:graphicFrameLocks noGrp="1"/>
          </p:cNvGraphicFramePr>
          <p:nvPr>
            <p:extLst>
              <p:ext uri="{D42A27DB-BD31-4B8C-83A1-F6EECF244321}">
                <p14:modId xmlns:p14="http://schemas.microsoft.com/office/powerpoint/2010/main" val="1807578720"/>
              </p:ext>
            </p:extLst>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3</a:t>
                      </a:r>
                      <a:r>
                        <a:rPr lang="nb-NO" sz="1000" b="0" dirty="0">
                          <a:solidFill>
                            <a:schemeClr val="tx1"/>
                          </a:solidFill>
                        </a:rPr>
                        <a:t> KONTAKT MED KIRKEN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85B436F7-20D0-9026-AEFB-F9559E0B6A3B}"/>
              </a:ext>
            </a:extLst>
          </p:cNvPr>
          <p:cNvSpPr txBox="1"/>
          <p:nvPr/>
        </p:nvSpPr>
        <p:spPr>
          <a:xfrm>
            <a:off x="827197" y="537711"/>
            <a:ext cx="9642764" cy="646331"/>
          </a:xfrm>
          <a:prstGeom prst="rect">
            <a:avLst/>
          </a:prstGeom>
          <a:noFill/>
        </p:spPr>
        <p:txBody>
          <a:bodyPr wrap="square" rtlCol="0" anchor="ctr">
            <a:spAutoFit/>
          </a:bodyPr>
          <a:lstStyle/>
          <a:p>
            <a:r>
              <a:rPr lang="nb-NO" sz="1200"/>
              <a:t>ALLE MEDLEMMER</a:t>
            </a:r>
          </a:p>
          <a:p>
            <a:r>
              <a:rPr lang="nb-NO" sz="2400"/>
              <a:t>KONTAKT MED KIRKEN</a:t>
            </a:r>
          </a:p>
        </p:txBody>
      </p:sp>
      <p:sp>
        <p:nvSpPr>
          <p:cNvPr id="5" name="Avrundet rektangel 8">
            <a:extLst>
              <a:ext uri="{FF2B5EF4-FFF2-40B4-BE49-F238E27FC236}">
                <a16:creationId xmlns:a16="http://schemas.microsoft.com/office/drawing/2014/main" id="{357773D9-FFEA-1040-4AE9-3EAA2F05E601}"/>
              </a:ext>
            </a:extLst>
          </p:cNvPr>
          <p:cNvSpPr/>
          <p:nvPr/>
        </p:nvSpPr>
        <p:spPr>
          <a:xfrm>
            <a:off x="8154616" y="1557338"/>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FF194A41-46E5-E72E-26B3-1ADB8EAE8D09}"/>
              </a:ext>
            </a:extLst>
          </p:cNvPr>
          <p:cNvSpPr txBox="1"/>
          <p:nvPr/>
        </p:nvSpPr>
        <p:spPr>
          <a:xfrm>
            <a:off x="8147049" y="1566453"/>
            <a:ext cx="3241675" cy="2569934"/>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Kun 13 prosent har mottatt menighetsblad i Møre, som er betydelig lavere enn nasjonalt. </a:t>
            </a:r>
          </a:p>
          <a:p>
            <a:endParaRPr lang="nb-NO" sz="1050" dirty="0"/>
          </a:p>
          <a:p>
            <a:r>
              <a:rPr lang="nb-NO" sz="1050" dirty="0"/>
              <a:t>Flere har derimot sett saker eller oppslag i media og fått brev i posten. En høyere andel svarer ingen av disse sammenlignet med nasjonalt. </a:t>
            </a:r>
          </a:p>
          <a:p>
            <a:endParaRPr lang="nb-NO" sz="1050" dirty="0"/>
          </a:p>
          <a:p>
            <a:r>
              <a:rPr lang="nb-NO" sz="1050" dirty="0"/>
              <a:t>Flere kvinner enn menn har sett innhold på sosiale medier og besøkt nettsidene. Eldre over 50 år har i større grad gjort flere ting sammenlignet med aldersgruppen 30-49 år. Lav base på de under 30 år. </a:t>
            </a:r>
          </a:p>
        </p:txBody>
      </p:sp>
      <p:sp>
        <p:nvSpPr>
          <p:cNvPr id="7" name="Avrundet rektangel 8">
            <a:extLst>
              <a:ext uri="{FF2B5EF4-FFF2-40B4-BE49-F238E27FC236}">
                <a16:creationId xmlns:a16="http://schemas.microsoft.com/office/drawing/2014/main" id="{ECFD152B-4A45-C4AB-6B4E-5B0CF143F3F2}"/>
              </a:ext>
            </a:extLst>
          </p:cNvPr>
          <p:cNvSpPr/>
          <p:nvPr/>
        </p:nvSpPr>
        <p:spPr>
          <a:xfrm>
            <a:off x="843018" y="1557337"/>
            <a:ext cx="6873820"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8" name="I løpet av de siste 12 månedene, har du...?" descr="099d0ad3-7ed1-47e9-8fc4-acd5f1110cad I løpet av de siste 12 månedene, har du...?">
            <a:extLst>
              <a:ext uri="{FF2B5EF4-FFF2-40B4-BE49-F238E27FC236}">
                <a16:creationId xmlns:a16="http://schemas.microsoft.com/office/drawing/2014/main" id="{933118EE-F6AA-8759-CCE1-5FD1E4B9D47C}"/>
              </a:ext>
            </a:extLst>
          </p:cNvPr>
          <p:cNvGraphicFramePr>
            <a:graphicFrameLocks/>
          </p:cNvGraphicFramePr>
          <p:nvPr>
            <p:extLst>
              <p:ext uri="{D42A27DB-BD31-4B8C-83A1-F6EECF244321}">
                <p14:modId xmlns:p14="http://schemas.microsoft.com/office/powerpoint/2010/main" val="2991509272"/>
              </p:ext>
            </p:extLst>
          </p:nvPr>
        </p:nvGraphicFramePr>
        <p:xfrm>
          <a:off x="839851" y="1557338"/>
          <a:ext cx="6873821" cy="4352925"/>
        </p:xfrm>
        <a:graphic>
          <a:graphicData uri="http://schemas.openxmlformats.org/drawingml/2006/chart">
            <c:chart xmlns:c="http://schemas.openxmlformats.org/drawingml/2006/chart" xmlns:r="http://schemas.openxmlformats.org/officeDocument/2006/relationships" r:id="rId2"/>
          </a:graphicData>
        </a:graphic>
      </p:graphicFrame>
      <p:sp>
        <p:nvSpPr>
          <p:cNvPr id="9" name="Plassholder for tekst 6">
            <a:extLst>
              <a:ext uri="{FF2B5EF4-FFF2-40B4-BE49-F238E27FC236}">
                <a16:creationId xmlns:a16="http://schemas.microsoft.com/office/drawing/2014/main" id="{D7C3E9AD-5E43-2750-3B91-B72DF6992611}"/>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I løpet av de siste 12 månedene, har du...?</a:t>
            </a:r>
          </a:p>
        </p:txBody>
      </p:sp>
      <p:sp>
        <p:nvSpPr>
          <p:cNvPr id="10" name="Plassholder for tekst 7">
            <a:extLst>
              <a:ext uri="{FF2B5EF4-FFF2-40B4-BE49-F238E27FC236}">
                <a16:creationId xmlns:a16="http://schemas.microsoft.com/office/drawing/2014/main" id="{B9159450-FCD7-7CE5-50C5-17854125E9A9}"/>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338906986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5D0A6-D2FE-29ED-1DE3-99BDC2F562E8}"/>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E4578214-A922-A1B9-767A-2E580404F995}"/>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3</a:t>
                      </a:r>
                      <a:r>
                        <a:rPr lang="nb-NO" sz="1000" b="0" dirty="0">
                          <a:solidFill>
                            <a:schemeClr val="tx1"/>
                          </a:solidFill>
                        </a:rPr>
                        <a:t> KONTAKT MED KIRKEN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3E9BE7F3-FEE1-4A0C-FB9C-14B8C0958D29}"/>
              </a:ext>
            </a:extLst>
          </p:cNvPr>
          <p:cNvSpPr txBox="1"/>
          <p:nvPr/>
        </p:nvSpPr>
        <p:spPr>
          <a:xfrm>
            <a:off x="827197" y="537711"/>
            <a:ext cx="9642764" cy="646331"/>
          </a:xfrm>
          <a:prstGeom prst="rect">
            <a:avLst/>
          </a:prstGeom>
          <a:noFill/>
        </p:spPr>
        <p:txBody>
          <a:bodyPr wrap="square" rtlCol="0" anchor="ctr">
            <a:spAutoFit/>
          </a:bodyPr>
          <a:lstStyle/>
          <a:p>
            <a:r>
              <a:rPr lang="nb-NO" sz="1200"/>
              <a:t>SEGMENTER</a:t>
            </a:r>
          </a:p>
          <a:p>
            <a:r>
              <a:rPr lang="nb-NO" sz="2400"/>
              <a:t>KONTAKT MED KIRKEN</a:t>
            </a:r>
          </a:p>
        </p:txBody>
      </p:sp>
      <p:sp>
        <p:nvSpPr>
          <p:cNvPr id="5" name="Plassholder for tekst 6">
            <a:extLst>
              <a:ext uri="{FF2B5EF4-FFF2-40B4-BE49-F238E27FC236}">
                <a16:creationId xmlns:a16="http://schemas.microsoft.com/office/drawing/2014/main" id="{52D00C93-60F9-B0C4-71A3-7D3D4C92B2FE}"/>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I løpet av de siste 12 månedene, har du...?</a:t>
            </a:r>
          </a:p>
        </p:txBody>
      </p:sp>
      <p:sp>
        <p:nvSpPr>
          <p:cNvPr id="6" name="Plassholder for tekst 7">
            <a:extLst>
              <a:ext uri="{FF2B5EF4-FFF2-40B4-BE49-F238E27FC236}">
                <a16:creationId xmlns:a16="http://schemas.microsoft.com/office/drawing/2014/main" id="{3022A0D5-E7C9-AB6A-4BA7-C5775687DC31}"/>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
        <p:nvSpPr>
          <p:cNvPr id="7" name="Avrundet rektangel 8">
            <a:extLst>
              <a:ext uri="{FF2B5EF4-FFF2-40B4-BE49-F238E27FC236}">
                <a16:creationId xmlns:a16="http://schemas.microsoft.com/office/drawing/2014/main" id="{A618E9C4-D147-2C7B-19A8-074596844C34}"/>
              </a:ext>
            </a:extLst>
          </p:cNvPr>
          <p:cNvSpPr/>
          <p:nvPr/>
        </p:nvSpPr>
        <p:spPr>
          <a:xfrm>
            <a:off x="839788" y="1557338"/>
            <a:ext cx="10554916"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9" name="I løpet av de siste 12 månedene, har du...? by Segments 20.01.2026 16:32:51" descr="8c129581-d8ea-4d46-a3c6-42f9a6ac9626 X- I løpet av de siste 12 månedene, har du...? by BANNER6">
            <a:extLst>
              <a:ext uri="{FF2B5EF4-FFF2-40B4-BE49-F238E27FC236}">
                <a16:creationId xmlns:a16="http://schemas.microsoft.com/office/drawing/2014/main" id="{39470FA3-9C2F-BE7D-D1BE-70EE02BB9D0C}"/>
              </a:ext>
            </a:extLst>
          </p:cNvPr>
          <p:cNvGraphicFramePr>
            <a:graphicFrameLocks/>
          </p:cNvGraphicFramePr>
          <p:nvPr>
            <p:extLst>
              <p:ext uri="{D42A27DB-BD31-4B8C-83A1-F6EECF244321}">
                <p14:modId xmlns:p14="http://schemas.microsoft.com/office/powerpoint/2010/main" val="727408562"/>
              </p:ext>
            </p:extLst>
          </p:nvPr>
        </p:nvGraphicFramePr>
        <p:xfrm>
          <a:off x="848995" y="1557338"/>
          <a:ext cx="10521505" cy="435292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6">
            <a:extLst>
              <a:ext uri="{FF2B5EF4-FFF2-40B4-BE49-F238E27FC236}">
                <a16:creationId xmlns:a16="http://schemas.microsoft.com/office/drawing/2014/main" id="{9A0A7A8F-5CC8-39BA-0A61-EAF22BC3CCAF}"/>
              </a:ext>
            </a:extLst>
          </p:cNvPr>
          <p:cNvCxnSpPr>
            <a:cxnSpLocks/>
          </p:cNvCxnSpPr>
          <p:nvPr/>
        </p:nvCxnSpPr>
        <p:spPr>
          <a:xfrm>
            <a:off x="3026617" y="1556146"/>
            <a:ext cx="0" cy="26947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92599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A00F4-DDB5-C8DD-D8D6-67FC60595DCB}"/>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789BAFF1-0E5B-9588-55E2-539F95E71E3B}"/>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3</a:t>
                      </a:r>
                      <a:r>
                        <a:rPr lang="nb-NO" sz="1000" b="0" dirty="0">
                          <a:solidFill>
                            <a:schemeClr val="tx1"/>
                          </a:solidFill>
                        </a:rPr>
                        <a:t> KONTAKT MED KIRKEN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16C31A97-87A9-20C5-6B94-BCCF6DDE0F2C}"/>
              </a:ext>
            </a:extLst>
          </p:cNvPr>
          <p:cNvSpPr txBox="1"/>
          <p:nvPr/>
        </p:nvSpPr>
        <p:spPr>
          <a:xfrm>
            <a:off x="827197" y="537711"/>
            <a:ext cx="9642764" cy="646331"/>
          </a:xfrm>
          <a:prstGeom prst="rect">
            <a:avLst/>
          </a:prstGeom>
          <a:noFill/>
        </p:spPr>
        <p:txBody>
          <a:bodyPr wrap="square" rtlCol="0" anchor="ctr">
            <a:spAutoFit/>
          </a:bodyPr>
          <a:lstStyle/>
          <a:p>
            <a:r>
              <a:rPr lang="nb-NO" sz="1200"/>
              <a:t>BISPEDØMMER</a:t>
            </a:r>
          </a:p>
          <a:p>
            <a:r>
              <a:rPr lang="nb-NO" sz="2400"/>
              <a:t>KONTAKT MED KIRKEN</a:t>
            </a:r>
          </a:p>
        </p:txBody>
      </p:sp>
      <p:sp>
        <p:nvSpPr>
          <p:cNvPr id="5" name="Plassholder for tekst 6">
            <a:extLst>
              <a:ext uri="{FF2B5EF4-FFF2-40B4-BE49-F238E27FC236}">
                <a16:creationId xmlns:a16="http://schemas.microsoft.com/office/drawing/2014/main" id="{8F7CF033-59C5-DAF2-020C-B062FD5C7773}"/>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I løpet av de siste 12 månedene, har du...?</a:t>
            </a:r>
          </a:p>
        </p:txBody>
      </p:sp>
      <p:sp>
        <p:nvSpPr>
          <p:cNvPr id="6" name="Plassholder for tekst 7">
            <a:extLst>
              <a:ext uri="{FF2B5EF4-FFF2-40B4-BE49-F238E27FC236}">
                <a16:creationId xmlns:a16="http://schemas.microsoft.com/office/drawing/2014/main" id="{E578E31F-2DF8-3848-AC6A-939A6993AE83}"/>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7" name="Avrundet rektangel 8">
            <a:extLst>
              <a:ext uri="{FF2B5EF4-FFF2-40B4-BE49-F238E27FC236}">
                <a16:creationId xmlns:a16="http://schemas.microsoft.com/office/drawing/2014/main" id="{7631A09C-3CF5-7EB0-2464-AB1E8B687C2D}"/>
              </a:ext>
            </a:extLst>
          </p:cNvPr>
          <p:cNvSpPr/>
          <p:nvPr/>
        </p:nvSpPr>
        <p:spPr>
          <a:xfrm>
            <a:off x="839788" y="1557338"/>
            <a:ext cx="10554916"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8" name="I løpet av de siste 12 månedene, har du...? by hidden for GEOGRAPHY" descr="7ed290c0-24f5-4299-b565-2e68c44c5f38 X- I løpet av de siste 12 månedene, har du...? by BANNER5">
            <a:extLst>
              <a:ext uri="{FF2B5EF4-FFF2-40B4-BE49-F238E27FC236}">
                <a16:creationId xmlns:a16="http://schemas.microsoft.com/office/drawing/2014/main" id="{1A275E85-F2CF-81A7-EDA6-F219FFEBA2CD}"/>
              </a:ext>
            </a:extLst>
          </p:cNvPr>
          <p:cNvGraphicFramePr>
            <a:graphicFrameLocks/>
          </p:cNvGraphicFramePr>
          <p:nvPr>
            <p:extLst>
              <p:ext uri="{D42A27DB-BD31-4B8C-83A1-F6EECF244321}">
                <p14:modId xmlns:p14="http://schemas.microsoft.com/office/powerpoint/2010/main" val="2694396464"/>
              </p:ext>
            </p:extLst>
          </p:nvPr>
        </p:nvGraphicFramePr>
        <p:xfrm>
          <a:off x="839851" y="1568830"/>
          <a:ext cx="10585450" cy="432197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6">
            <a:extLst>
              <a:ext uri="{FF2B5EF4-FFF2-40B4-BE49-F238E27FC236}">
                <a16:creationId xmlns:a16="http://schemas.microsoft.com/office/drawing/2014/main" id="{73909D53-4B19-79AE-3A9E-964F45969C4F}"/>
              </a:ext>
            </a:extLst>
          </p:cNvPr>
          <p:cNvCxnSpPr>
            <a:cxnSpLocks/>
          </p:cNvCxnSpPr>
          <p:nvPr/>
        </p:nvCxnSpPr>
        <p:spPr>
          <a:xfrm>
            <a:off x="1746367" y="1568707"/>
            <a:ext cx="0" cy="268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EC1F52EE-A2A7-489C-A4B2-1D46BBAAF5A3}"/>
              </a:ext>
            </a:extLst>
          </p:cNvPr>
          <p:cNvSpPr/>
          <p:nvPr/>
        </p:nvSpPr>
        <p:spPr>
          <a:xfrm>
            <a:off x="4361689" y="2734056"/>
            <a:ext cx="899383" cy="1783080"/>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1108541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3D035-0DAF-B5E0-59B1-F95C3A787B0C}"/>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CE31E4D4-70C5-4DD5-76B0-E9DE6C5E5ADF}"/>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3</a:t>
                      </a:r>
                      <a:r>
                        <a:rPr lang="nb-NO" sz="1000" b="0" dirty="0">
                          <a:solidFill>
                            <a:schemeClr val="tx1"/>
                          </a:solidFill>
                        </a:rPr>
                        <a:t> KONTAKT MED KIRKEN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4829D2C3-96E0-BBF0-EA7C-EA0EF62D8459}"/>
              </a:ext>
            </a:extLst>
          </p:cNvPr>
          <p:cNvSpPr txBox="1"/>
          <p:nvPr/>
        </p:nvSpPr>
        <p:spPr>
          <a:xfrm>
            <a:off x="827197" y="537711"/>
            <a:ext cx="9642764" cy="646331"/>
          </a:xfrm>
          <a:prstGeom prst="rect">
            <a:avLst/>
          </a:prstGeom>
          <a:noFill/>
        </p:spPr>
        <p:txBody>
          <a:bodyPr wrap="square" rtlCol="0" anchor="ctr">
            <a:spAutoFit/>
          </a:bodyPr>
          <a:lstStyle/>
          <a:p>
            <a:r>
              <a:rPr lang="nb-NO" sz="1200"/>
              <a:t>ALLE MEDLEMMER</a:t>
            </a:r>
          </a:p>
          <a:p>
            <a:r>
              <a:rPr lang="nb-NO" sz="2400"/>
              <a:t>HOLDNINGER TIL MENIGHETSBLADET</a:t>
            </a:r>
          </a:p>
        </p:txBody>
      </p:sp>
      <p:sp>
        <p:nvSpPr>
          <p:cNvPr id="6" name="Avrundet rektangel 8">
            <a:extLst>
              <a:ext uri="{FF2B5EF4-FFF2-40B4-BE49-F238E27FC236}">
                <a16:creationId xmlns:a16="http://schemas.microsoft.com/office/drawing/2014/main" id="{7A3CB5DB-7F31-D5B6-54E1-CE89F4B906F2}"/>
              </a:ext>
            </a:extLst>
          </p:cNvPr>
          <p:cNvSpPr/>
          <p:nvPr/>
        </p:nvSpPr>
        <p:spPr>
          <a:xfrm>
            <a:off x="848934" y="1557339"/>
            <a:ext cx="10545770" cy="183515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E6AF99FE-D0B5-9917-FDB0-D68E9F852D2C}"/>
              </a:ext>
            </a:extLst>
          </p:cNvPr>
          <p:cNvSpPr txBox="1"/>
          <p:nvPr/>
        </p:nvSpPr>
        <p:spPr>
          <a:xfrm>
            <a:off x="848933" y="1566453"/>
            <a:ext cx="10539792" cy="1277273"/>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Blant de som har mottatt menighetsblad, leser tre av fire det som er interessant, mens to av tre synes det er viktig at menighetsbladet kommer i papirutgave. </a:t>
            </a:r>
          </a:p>
          <a:p>
            <a:endParaRPr lang="nb-NO" sz="1050" dirty="0"/>
          </a:p>
          <a:p>
            <a:r>
              <a:rPr lang="nb-NO" sz="1050" dirty="0"/>
              <a:t>63 prosent liker å få menighetsbladet.</a:t>
            </a:r>
          </a:p>
          <a:p>
            <a:endParaRPr lang="nb-NO" sz="1050" dirty="0"/>
          </a:p>
          <a:p>
            <a:r>
              <a:rPr lang="nb-NO" sz="1050" i="1" dirty="0"/>
              <a:t>På bakgrunn av lav base oppfordres det til tolkning med forsiktighet.</a:t>
            </a:r>
          </a:p>
        </p:txBody>
      </p:sp>
      <p:sp>
        <p:nvSpPr>
          <p:cNvPr id="8" name="Avrundet rektangel 8">
            <a:extLst>
              <a:ext uri="{FF2B5EF4-FFF2-40B4-BE49-F238E27FC236}">
                <a16:creationId xmlns:a16="http://schemas.microsoft.com/office/drawing/2014/main" id="{E43E13EE-AAC1-EA63-7D35-CDCF691CA858}"/>
              </a:ext>
            </a:extLst>
          </p:cNvPr>
          <p:cNvSpPr/>
          <p:nvPr/>
        </p:nvSpPr>
        <p:spPr>
          <a:xfrm>
            <a:off x="823115" y="3538728"/>
            <a:ext cx="10545770" cy="2633472"/>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9" name="Hvor enig eller uenig er du i følgende påstander?3" descr="c4ad89b1-08b2-4058-b5e6-a1d358231b96 Hvor enig eller uenig er du i følgende påstander?3">
            <a:extLst>
              <a:ext uri="{FF2B5EF4-FFF2-40B4-BE49-F238E27FC236}">
                <a16:creationId xmlns:a16="http://schemas.microsoft.com/office/drawing/2014/main" id="{CF583A5F-E9F3-6612-E323-62D412DAFC7D}"/>
              </a:ext>
            </a:extLst>
          </p:cNvPr>
          <p:cNvGraphicFramePr>
            <a:graphicFrameLocks/>
          </p:cNvGraphicFramePr>
          <p:nvPr>
            <p:extLst>
              <p:ext uri="{D42A27DB-BD31-4B8C-83A1-F6EECF244321}">
                <p14:modId xmlns:p14="http://schemas.microsoft.com/office/powerpoint/2010/main" val="4220079065"/>
              </p:ext>
            </p:extLst>
          </p:nvPr>
        </p:nvGraphicFramePr>
        <p:xfrm>
          <a:off x="848933" y="3538728"/>
          <a:ext cx="10535115" cy="2621775"/>
        </p:xfrm>
        <a:graphic>
          <a:graphicData uri="http://schemas.openxmlformats.org/drawingml/2006/chart">
            <c:chart xmlns:c="http://schemas.openxmlformats.org/drawingml/2006/chart" xmlns:r="http://schemas.openxmlformats.org/officeDocument/2006/relationships" r:id="rId2"/>
          </a:graphicData>
        </a:graphic>
      </p:graphicFrame>
      <p:sp>
        <p:nvSpPr>
          <p:cNvPr id="10" name="Plassholder for tekst 6">
            <a:extLst>
              <a:ext uri="{FF2B5EF4-FFF2-40B4-BE49-F238E27FC236}">
                <a16:creationId xmlns:a16="http://schemas.microsoft.com/office/drawing/2014/main" id="{F49BCA7E-E9C8-370B-BFB9-CE9F710EF3A3}"/>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nb-NO" sz="1200"/>
              <a:t>Hvor enig eller uenig er du i følgende påstander?</a:t>
            </a:r>
          </a:p>
          <a:p>
            <a:pPr marL="0" indent="0">
              <a:spcBef>
                <a:spcPts val="0"/>
              </a:spcBef>
              <a:buNone/>
            </a:pPr>
            <a:r>
              <a:rPr lang="nb-NO" sz="1200" i="1"/>
              <a:t>FILTER: Har mottatt menighetsblad</a:t>
            </a:r>
            <a:endParaRPr lang="nb-NO" sz="1200"/>
          </a:p>
        </p:txBody>
      </p:sp>
      <p:sp>
        <p:nvSpPr>
          <p:cNvPr id="11" name="Plassholder for tekst 7">
            <a:extLst>
              <a:ext uri="{FF2B5EF4-FFF2-40B4-BE49-F238E27FC236}">
                <a16:creationId xmlns:a16="http://schemas.microsoft.com/office/drawing/2014/main" id="{06C859B9-1B23-BBD4-1DA3-DC699449339A}"/>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66</a:t>
            </a:r>
          </a:p>
        </p:txBody>
      </p:sp>
    </p:spTree>
    <p:extLst>
      <p:ext uri="{BB962C8B-B14F-4D97-AF65-F5344CB8AC3E}">
        <p14:creationId xmlns:p14="http://schemas.microsoft.com/office/powerpoint/2010/main" val="100231909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F9EBA-E07F-8DFE-E4EE-ECCB7F6D9036}"/>
            </a:ext>
          </a:extLst>
        </p:cNvPr>
        <p:cNvGrpSpPr/>
        <p:nvPr/>
      </p:nvGrpSpPr>
      <p:grpSpPr>
        <a:xfrm>
          <a:off x="0" y="0"/>
          <a:ext cx="0" cy="0"/>
          <a:chOff x="0" y="0"/>
          <a:chExt cx="0" cy="0"/>
        </a:xfrm>
      </p:grpSpPr>
      <p:sp>
        <p:nvSpPr>
          <p:cNvPr id="5" name="Avrundet rektangel 8">
            <a:extLst>
              <a:ext uri="{FF2B5EF4-FFF2-40B4-BE49-F238E27FC236}">
                <a16:creationId xmlns:a16="http://schemas.microsoft.com/office/drawing/2014/main" id="{8CF1AE35-08B9-955E-DB3C-AFC1832115AA}"/>
              </a:ext>
            </a:extLst>
          </p:cNvPr>
          <p:cNvSpPr/>
          <p:nvPr/>
        </p:nvSpPr>
        <p:spPr>
          <a:xfrm>
            <a:off x="839788" y="1557338"/>
            <a:ext cx="10554916"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10" name="Hvor enig eller uenig er du i følgende påstander?2 by Segments 20.01.2026 16:32:51" descr="b8e3f87f-76a6-41a7-bda2-3241081a0acc Jeg X- Hvor enig eller uenig er du i følgende påstander?2 by BANNER6">
            <a:extLst>
              <a:ext uri="{FF2B5EF4-FFF2-40B4-BE49-F238E27FC236}">
                <a16:creationId xmlns:a16="http://schemas.microsoft.com/office/drawing/2014/main" id="{7DB410AC-9B84-0BD7-578C-CACC90104381}"/>
              </a:ext>
            </a:extLst>
          </p:cNvPr>
          <p:cNvGraphicFramePr>
            <a:graphicFrameLocks/>
          </p:cNvGraphicFramePr>
          <p:nvPr>
            <p:extLst>
              <p:ext uri="{D42A27DB-BD31-4B8C-83A1-F6EECF244321}">
                <p14:modId xmlns:p14="http://schemas.microsoft.com/office/powerpoint/2010/main" val="1939594234"/>
              </p:ext>
            </p:extLst>
          </p:nvPr>
        </p:nvGraphicFramePr>
        <p:xfrm>
          <a:off x="839787" y="1557339"/>
          <a:ext cx="10548937" cy="43334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 2">
            <a:extLst>
              <a:ext uri="{FF2B5EF4-FFF2-40B4-BE49-F238E27FC236}">
                <a16:creationId xmlns:a16="http://schemas.microsoft.com/office/drawing/2014/main" id="{A99A361B-6D21-A430-C7D4-1430CF91621E}"/>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3</a:t>
                      </a:r>
                      <a:r>
                        <a:rPr lang="nb-NO" sz="1000" b="0" dirty="0">
                          <a:solidFill>
                            <a:schemeClr val="tx1"/>
                          </a:solidFill>
                        </a:rPr>
                        <a:t> KONTAKT MED KIRKEN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E23B726E-1245-E654-D3BD-182E16E09E40}"/>
              </a:ext>
            </a:extLst>
          </p:cNvPr>
          <p:cNvSpPr txBox="1"/>
          <p:nvPr/>
        </p:nvSpPr>
        <p:spPr>
          <a:xfrm>
            <a:off x="827197" y="537711"/>
            <a:ext cx="9642764" cy="646331"/>
          </a:xfrm>
          <a:prstGeom prst="rect">
            <a:avLst/>
          </a:prstGeom>
          <a:noFill/>
        </p:spPr>
        <p:txBody>
          <a:bodyPr wrap="square" rtlCol="0" anchor="ctr">
            <a:spAutoFit/>
          </a:bodyPr>
          <a:lstStyle/>
          <a:p>
            <a:r>
              <a:rPr lang="nb-NO" sz="1200"/>
              <a:t>SEGMENTER</a:t>
            </a:r>
          </a:p>
          <a:p>
            <a:r>
              <a:rPr lang="nb-NO" sz="2400"/>
              <a:t>HOLDNINGER TIL MENIGHETSBLADET</a:t>
            </a:r>
          </a:p>
        </p:txBody>
      </p:sp>
      <p:sp>
        <p:nvSpPr>
          <p:cNvPr id="7" name="Plassholder for tekst 6">
            <a:extLst>
              <a:ext uri="{FF2B5EF4-FFF2-40B4-BE49-F238E27FC236}">
                <a16:creationId xmlns:a16="http://schemas.microsoft.com/office/drawing/2014/main" id="{CAAFF494-05C3-6927-3149-58190A5FEFD7}"/>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nb-NO" sz="1200"/>
              <a:t>Hvor enig eller uenig er du i følgende påstander?</a:t>
            </a:r>
          </a:p>
          <a:p>
            <a:pPr marL="0" indent="0">
              <a:spcBef>
                <a:spcPts val="0"/>
              </a:spcBef>
              <a:buNone/>
            </a:pPr>
            <a:r>
              <a:rPr lang="nb-NO" sz="1200" i="1"/>
              <a:t>FILTER: Har mottatt menighetsblad</a:t>
            </a:r>
            <a:endParaRPr lang="nb-NO" sz="1200"/>
          </a:p>
        </p:txBody>
      </p:sp>
      <p:sp>
        <p:nvSpPr>
          <p:cNvPr id="8" name="Plassholder for tekst 7">
            <a:extLst>
              <a:ext uri="{FF2B5EF4-FFF2-40B4-BE49-F238E27FC236}">
                <a16:creationId xmlns:a16="http://schemas.microsoft.com/office/drawing/2014/main" id="{36069E98-4C23-387C-B979-5EFD6EF48B31}"/>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66</a:t>
            </a:r>
          </a:p>
        </p:txBody>
      </p:sp>
      <p:sp>
        <p:nvSpPr>
          <p:cNvPr id="9" name="TekstSylinder 8">
            <a:extLst>
              <a:ext uri="{FF2B5EF4-FFF2-40B4-BE49-F238E27FC236}">
                <a16:creationId xmlns:a16="http://schemas.microsoft.com/office/drawing/2014/main" id="{51D96863-7063-5598-D20F-0451EC5F14FB}"/>
              </a:ext>
            </a:extLst>
          </p:cNvPr>
          <p:cNvSpPr txBox="1"/>
          <p:nvPr/>
        </p:nvSpPr>
        <p:spPr>
          <a:xfrm>
            <a:off x="848933" y="1566453"/>
            <a:ext cx="10539792" cy="307777"/>
          </a:xfrm>
          <a:prstGeom prst="rect">
            <a:avLst/>
          </a:prstGeom>
          <a:noFill/>
          <a:ln>
            <a:noFill/>
            <a:prstDash val="dash"/>
          </a:ln>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11" name="Straight Connector 6">
            <a:extLst>
              <a:ext uri="{FF2B5EF4-FFF2-40B4-BE49-F238E27FC236}">
                <a16:creationId xmlns:a16="http://schemas.microsoft.com/office/drawing/2014/main" id="{72EC4133-6D37-4A9D-75D3-76C23E43FBA5}"/>
              </a:ext>
            </a:extLst>
          </p:cNvPr>
          <p:cNvCxnSpPr>
            <a:cxnSpLocks/>
          </p:cNvCxnSpPr>
          <p:nvPr/>
        </p:nvCxnSpPr>
        <p:spPr>
          <a:xfrm>
            <a:off x="3300753" y="1563624"/>
            <a:ext cx="0" cy="3161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9299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AC069-7A61-A7A2-4A71-94DD16364BC7}"/>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9B8B5463-81FB-1FBE-9486-488F72B76316}"/>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0" dirty="0">
                          <a:solidFill>
                            <a:schemeClr val="tx1"/>
                          </a:solidFill>
                        </a:rPr>
                        <a:t>OM RAPPORTEN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13" name="TekstSylinder 12">
            <a:extLst>
              <a:ext uri="{FF2B5EF4-FFF2-40B4-BE49-F238E27FC236}">
                <a16:creationId xmlns:a16="http://schemas.microsoft.com/office/drawing/2014/main" id="{4C554C06-D10F-2E8E-AADB-489B356AFB3F}"/>
              </a:ext>
            </a:extLst>
          </p:cNvPr>
          <p:cNvSpPr txBox="1"/>
          <p:nvPr/>
        </p:nvSpPr>
        <p:spPr>
          <a:xfrm>
            <a:off x="826858" y="718889"/>
            <a:ext cx="65030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515350"/>
                </a:solidFill>
                <a:effectLst/>
                <a:uLnTx/>
                <a:uFillTx/>
                <a:latin typeface="Century Gothic" panose="020F0302020204030204"/>
                <a:ea typeface="+mn-ea"/>
                <a:cs typeface="+mn-cs"/>
              </a:rPr>
              <a:t>OM SEGMENTENE</a:t>
            </a:r>
          </a:p>
        </p:txBody>
      </p:sp>
      <p:sp>
        <p:nvSpPr>
          <p:cNvPr id="4" name="TekstSylinder 3">
            <a:extLst>
              <a:ext uri="{FF2B5EF4-FFF2-40B4-BE49-F238E27FC236}">
                <a16:creationId xmlns:a16="http://schemas.microsoft.com/office/drawing/2014/main" id="{3ED14A64-B672-F1AA-9971-FB686EB88023}"/>
              </a:ext>
            </a:extLst>
          </p:cNvPr>
          <p:cNvSpPr txBox="1"/>
          <p:nvPr/>
        </p:nvSpPr>
        <p:spPr>
          <a:xfrm>
            <a:off x="839787" y="1557337"/>
            <a:ext cx="10548938" cy="3132000"/>
          </a:xfrm>
          <a:prstGeom prst="rect">
            <a:avLst/>
          </a:prstGeom>
          <a:noFill/>
        </p:spPr>
        <p:txBody>
          <a:bodyPr wrap="square" numCol="3" spcCol="46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I forbindelse med arbeidet med den nye kommunikasjonsstrategien i 2023-24, ble det gjennomført en segmenteringsanalyse for å identifisere ulike segmenter i medlemsmassen.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srgbClr val="F26649"/>
                </a:solidFill>
                <a:effectLst/>
                <a:uLnTx/>
                <a:uFillTx/>
                <a:latin typeface="Century Gothic" panose="020B0502020202020204" pitchFamily="34" charset="0"/>
                <a:ea typeface="+mn-ea"/>
                <a:cs typeface="Arial" panose="020B0604020202020204" pitchFamily="34" charset="0"/>
              </a:rPr>
              <a:t>SEGMENTENE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Det har blitt identifisert fire ulike segmenter blant medlemmene: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Kirkelig troende medlemmer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Individuelt troende medlemmer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Støttespillere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Trosavvisende medlemmer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Hvis du ønsker å lese mer om segmentene for å bli litt bedre kjent med dem, kan du finne rapporten i Ressursbanken </a:t>
            </a: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hlinkClick r:id="rId2"/>
              </a:rPr>
              <a:t>her</a:t>
            </a: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srgbClr val="F26649"/>
                </a:solidFill>
                <a:effectLst/>
                <a:uLnTx/>
                <a:uFillTx/>
                <a:latin typeface="Century Gothic" panose="020B0502020202020204" pitchFamily="34" charset="0"/>
                <a:ea typeface="+mn-ea"/>
                <a:cs typeface="Arial" panose="020B0604020202020204" pitchFamily="34" charset="0"/>
              </a:rPr>
              <a:t>OM ANALYSETEKNIKKEN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For å identifisere segmentene, ble det benyttet en Latent Class Analyse (LCA). Dette er en godt egnet analyseteknikk som identifiserer mønstre i datasettet, og grupperer data som har likest mønster. LCA finner med andre ord sammenhenger på tvers av ulike typer spørsmål og svaralternativer. Modellen analyserer distribusjonen av data og bruker sannsynlighetsberegning for å dele respondenter inn i grupper. Dette gjør at modellen ser mønstre og sammenhenger på tvers av spørsmål, umulig for et menneske å identifisere selv.</a:t>
            </a:r>
          </a:p>
        </p:txBody>
      </p:sp>
      <p:pic>
        <p:nvPicPr>
          <p:cNvPr id="5" name="Bilde 4">
            <a:extLst>
              <a:ext uri="{FF2B5EF4-FFF2-40B4-BE49-F238E27FC236}">
                <a16:creationId xmlns:a16="http://schemas.microsoft.com/office/drawing/2014/main" id="{88C3725C-FF7A-DA70-59D7-CF24B013500F}"/>
              </a:ext>
            </a:extLst>
          </p:cNvPr>
          <p:cNvPicPr>
            <a:picLocks noChangeAspect="1"/>
          </p:cNvPicPr>
          <p:nvPr/>
        </p:nvPicPr>
        <p:blipFill>
          <a:blip r:embed="rId3"/>
          <a:srcRect l="11562"/>
          <a:stretch>
            <a:fillRect/>
          </a:stretch>
        </p:blipFill>
        <p:spPr>
          <a:xfrm>
            <a:off x="8148638" y="0"/>
            <a:ext cx="4043362" cy="6858000"/>
          </a:xfrm>
          <a:prstGeom prst="rect">
            <a:avLst/>
          </a:prstGeom>
        </p:spPr>
      </p:pic>
      <p:sp>
        <p:nvSpPr>
          <p:cNvPr id="2" name="Slide Number Placeholder 5">
            <a:extLst>
              <a:ext uri="{FF2B5EF4-FFF2-40B4-BE49-F238E27FC236}">
                <a16:creationId xmlns:a16="http://schemas.microsoft.com/office/drawing/2014/main" id="{2577955E-563D-29DC-7EB3-EBCC013838F2}"/>
              </a:ext>
            </a:extLst>
          </p:cNvPr>
          <p:cNvSpPr txBox="1">
            <a:spLocks/>
          </p:cNvSpPr>
          <p:nvPr/>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A7D75EB-BD23-FF4F-80AE-955DA86030AC}" type="slidenum">
              <a:rPr kumimoji="0" lang="nb-NO" sz="800" b="0" i="0" u="none" strike="noStrike" kern="1200" cap="none" spc="0" normalizeH="0" baseline="0" noProof="0" smtClean="0">
                <a:ln>
                  <a:noFill/>
                </a:ln>
                <a:solidFill>
                  <a:srgbClr val="51535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nb-NO" sz="800" b="0" i="0" u="none" strike="noStrike" kern="1200" cap="none" spc="0" normalizeH="0" baseline="0" noProof="0">
              <a:ln>
                <a:noFill/>
              </a:ln>
              <a:solidFill>
                <a:srgbClr val="515350">
                  <a:tint val="75000"/>
                </a:srgbClr>
              </a:solidFill>
              <a:effectLst/>
              <a:uLnTx/>
              <a:uFillTx/>
              <a:latin typeface="Arial" panose="020B0604020202020204" pitchFamily="34" charset="0"/>
              <a:ea typeface="+mn-ea"/>
              <a:cs typeface="Arial" panose="020B0604020202020204" pitchFamily="34" charset="0"/>
            </a:endParaRPr>
          </a:p>
        </p:txBody>
      </p:sp>
      <p:sp>
        <p:nvSpPr>
          <p:cNvPr id="7" name="Avrundet rektangel 6">
            <a:extLst>
              <a:ext uri="{FF2B5EF4-FFF2-40B4-BE49-F238E27FC236}">
                <a16:creationId xmlns:a16="http://schemas.microsoft.com/office/drawing/2014/main" id="{49C9B4D3-0AAC-CB6F-2DB1-259B0C40D635}"/>
              </a:ext>
            </a:extLst>
          </p:cNvPr>
          <p:cNvSpPr/>
          <p:nvPr/>
        </p:nvSpPr>
        <p:spPr>
          <a:xfrm>
            <a:off x="8501063" y="273132"/>
            <a:ext cx="2887662" cy="6261721"/>
          </a:xfrm>
          <a:prstGeom prst="roundRect">
            <a:avLst>
              <a:gd name="adj" fmla="val 8231"/>
            </a:avLst>
          </a:prstGeom>
          <a:solidFill>
            <a:schemeClr val="accent4">
              <a:lumMod val="60000"/>
              <a:lumOff val="40000"/>
              <a:alpha val="7666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aphicFrame>
        <p:nvGraphicFramePr>
          <p:cNvPr id="8" name="Chart 4">
            <a:extLst>
              <a:ext uri="{FF2B5EF4-FFF2-40B4-BE49-F238E27FC236}">
                <a16:creationId xmlns:a16="http://schemas.microsoft.com/office/drawing/2014/main" id="{C2238677-BD46-E403-321C-4247D2F2CEFD}"/>
              </a:ext>
            </a:extLst>
          </p:cNvPr>
          <p:cNvGraphicFramePr/>
          <p:nvPr>
            <p:extLst>
              <p:ext uri="{D42A27DB-BD31-4B8C-83A1-F6EECF244321}">
                <p14:modId xmlns:p14="http://schemas.microsoft.com/office/powerpoint/2010/main" val="3572464570"/>
              </p:ext>
            </p:extLst>
          </p:nvPr>
        </p:nvGraphicFramePr>
        <p:xfrm>
          <a:off x="8330178" y="3503216"/>
          <a:ext cx="3229432" cy="28192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4">
            <a:extLst>
              <a:ext uri="{FF2B5EF4-FFF2-40B4-BE49-F238E27FC236}">
                <a16:creationId xmlns:a16="http://schemas.microsoft.com/office/drawing/2014/main" id="{DC6069B5-8981-CDED-C259-BA1A2125A5A0}"/>
              </a:ext>
            </a:extLst>
          </p:cNvPr>
          <p:cNvGraphicFramePr/>
          <p:nvPr>
            <p:extLst>
              <p:ext uri="{D42A27DB-BD31-4B8C-83A1-F6EECF244321}">
                <p14:modId xmlns:p14="http://schemas.microsoft.com/office/powerpoint/2010/main" val="2010925389"/>
              </p:ext>
            </p:extLst>
          </p:nvPr>
        </p:nvGraphicFramePr>
        <p:xfrm>
          <a:off x="8330178" y="886076"/>
          <a:ext cx="3229432" cy="281927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kstSylinder 9">
            <a:extLst>
              <a:ext uri="{FF2B5EF4-FFF2-40B4-BE49-F238E27FC236}">
                <a16:creationId xmlns:a16="http://schemas.microsoft.com/office/drawing/2014/main" id="{5BEFF654-C5D8-7FD1-56D0-7BF9E4D26E92}"/>
              </a:ext>
            </a:extLst>
          </p:cNvPr>
          <p:cNvSpPr txBox="1"/>
          <p:nvPr/>
        </p:nvSpPr>
        <p:spPr>
          <a:xfrm>
            <a:off x="8589919" y="535508"/>
            <a:ext cx="2448695" cy="253916"/>
          </a:xfrm>
          <a:prstGeom prst="rect">
            <a:avLst/>
          </a:prstGeom>
          <a:noFill/>
        </p:spPr>
        <p:txBody>
          <a:bodyPr wrap="square">
            <a:spAutoFit/>
          </a:bodyPr>
          <a:lstStyle/>
          <a:p>
            <a:r>
              <a:rPr kumimoji="0" lang="nb-NO" sz="105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FORDELING I MØRE BISPEDØMME</a:t>
            </a:r>
            <a:endParaRPr lang="nb-NO" sz="1050" b="1" dirty="0"/>
          </a:p>
        </p:txBody>
      </p:sp>
      <p:sp>
        <p:nvSpPr>
          <p:cNvPr id="11" name="TekstSylinder 10">
            <a:extLst>
              <a:ext uri="{FF2B5EF4-FFF2-40B4-BE49-F238E27FC236}">
                <a16:creationId xmlns:a16="http://schemas.microsoft.com/office/drawing/2014/main" id="{5311C86D-ADDB-85DE-7AFD-084F5237BC3C}"/>
              </a:ext>
            </a:extLst>
          </p:cNvPr>
          <p:cNvSpPr txBox="1"/>
          <p:nvPr/>
        </p:nvSpPr>
        <p:spPr>
          <a:xfrm>
            <a:off x="8661170" y="3104222"/>
            <a:ext cx="2448695" cy="253916"/>
          </a:xfrm>
          <a:prstGeom prst="rect">
            <a:avLst/>
          </a:prstGeom>
          <a:noFill/>
        </p:spPr>
        <p:txBody>
          <a:bodyPr wrap="square">
            <a:spAutoFit/>
          </a:bodyPr>
          <a:lstStyle/>
          <a:p>
            <a:r>
              <a:rPr kumimoji="0" lang="nb-NO" sz="105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FORDELING NASJONALT</a:t>
            </a:r>
            <a:endParaRPr lang="nb-NO" sz="1050" b="1" dirty="0"/>
          </a:p>
        </p:txBody>
      </p:sp>
    </p:spTree>
    <p:extLst>
      <p:ext uri="{BB962C8B-B14F-4D97-AF65-F5344CB8AC3E}">
        <p14:creationId xmlns:p14="http://schemas.microsoft.com/office/powerpoint/2010/main" val="350984752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D4A35-C49F-11C5-3E82-CF86A0330E44}"/>
            </a:ext>
          </a:extLst>
        </p:cNvPr>
        <p:cNvGrpSpPr/>
        <p:nvPr/>
      </p:nvGrpSpPr>
      <p:grpSpPr>
        <a:xfrm>
          <a:off x="0" y="0"/>
          <a:ext cx="0" cy="0"/>
          <a:chOff x="0" y="0"/>
          <a:chExt cx="0" cy="0"/>
        </a:xfrm>
      </p:grpSpPr>
      <p:sp>
        <p:nvSpPr>
          <p:cNvPr id="5" name="Avrundet rektangel 8">
            <a:extLst>
              <a:ext uri="{FF2B5EF4-FFF2-40B4-BE49-F238E27FC236}">
                <a16:creationId xmlns:a16="http://schemas.microsoft.com/office/drawing/2014/main" id="{60E1ACDD-6F17-97E0-3C14-F2B33A6AA836}"/>
              </a:ext>
            </a:extLst>
          </p:cNvPr>
          <p:cNvSpPr/>
          <p:nvPr/>
        </p:nvSpPr>
        <p:spPr>
          <a:xfrm>
            <a:off x="839788" y="1557338"/>
            <a:ext cx="10554916"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9" name="Hvor enig eller uenig er du i følgende påstander?2 by hidden for GEOGRAPHY" descr="8e7566fe-4ddf-4e3d-8d5a-cd668ae198a2 Jeg X- Hvor enig eller uenig er du i følgende påstander?2 by BANNER5">
            <a:extLst>
              <a:ext uri="{FF2B5EF4-FFF2-40B4-BE49-F238E27FC236}">
                <a16:creationId xmlns:a16="http://schemas.microsoft.com/office/drawing/2014/main" id="{C5DBFC52-0003-14DF-F6F7-9B9E2E6B665A}"/>
              </a:ext>
            </a:extLst>
          </p:cNvPr>
          <p:cNvGraphicFramePr>
            <a:graphicFrameLocks/>
          </p:cNvGraphicFramePr>
          <p:nvPr>
            <p:extLst>
              <p:ext uri="{D42A27DB-BD31-4B8C-83A1-F6EECF244321}">
                <p14:modId xmlns:p14="http://schemas.microsoft.com/office/powerpoint/2010/main" val="736598922"/>
              </p:ext>
            </p:extLst>
          </p:nvPr>
        </p:nvGraphicFramePr>
        <p:xfrm>
          <a:off x="839787" y="1557338"/>
          <a:ext cx="10548937" cy="43334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 2">
            <a:extLst>
              <a:ext uri="{FF2B5EF4-FFF2-40B4-BE49-F238E27FC236}">
                <a16:creationId xmlns:a16="http://schemas.microsoft.com/office/drawing/2014/main" id="{EDDE24FC-F220-179E-E756-32F28246FC9E}"/>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3</a:t>
                      </a:r>
                      <a:r>
                        <a:rPr lang="nb-NO" sz="1000" b="0" dirty="0">
                          <a:solidFill>
                            <a:schemeClr val="tx1"/>
                          </a:solidFill>
                        </a:rPr>
                        <a:t> KONTAKT MED KIRKEN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72D0DE99-F9D8-0952-2F06-8C62FE6559E4}"/>
              </a:ext>
            </a:extLst>
          </p:cNvPr>
          <p:cNvSpPr txBox="1"/>
          <p:nvPr/>
        </p:nvSpPr>
        <p:spPr>
          <a:xfrm>
            <a:off x="827197" y="537711"/>
            <a:ext cx="9642764" cy="646331"/>
          </a:xfrm>
          <a:prstGeom prst="rect">
            <a:avLst/>
          </a:prstGeom>
          <a:noFill/>
        </p:spPr>
        <p:txBody>
          <a:bodyPr wrap="square" rtlCol="0" anchor="ctr">
            <a:spAutoFit/>
          </a:bodyPr>
          <a:lstStyle/>
          <a:p>
            <a:r>
              <a:rPr lang="nb-NO" sz="1200"/>
              <a:t>BISPEDØMMER</a:t>
            </a:r>
          </a:p>
          <a:p>
            <a:r>
              <a:rPr lang="nb-NO" sz="2400"/>
              <a:t>HOLDNINGER TIL MENIGHETSBLADET</a:t>
            </a:r>
          </a:p>
        </p:txBody>
      </p:sp>
      <p:sp>
        <p:nvSpPr>
          <p:cNvPr id="6" name="Plassholder for tekst 6">
            <a:extLst>
              <a:ext uri="{FF2B5EF4-FFF2-40B4-BE49-F238E27FC236}">
                <a16:creationId xmlns:a16="http://schemas.microsoft.com/office/drawing/2014/main" id="{90A1DD54-5901-E903-6FEB-ACFFD6BA3AC3}"/>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nb-NO" sz="1200"/>
              <a:t>Hvor enig eller uenig er du i følgende påstander?</a:t>
            </a:r>
          </a:p>
          <a:p>
            <a:pPr marL="0" indent="0">
              <a:spcBef>
                <a:spcPts val="0"/>
              </a:spcBef>
              <a:buNone/>
            </a:pPr>
            <a:r>
              <a:rPr lang="nb-NO" sz="1200" i="1"/>
              <a:t>FILTER: Har mottatt menighetsblad</a:t>
            </a:r>
            <a:endParaRPr lang="nb-NO" sz="1200"/>
          </a:p>
        </p:txBody>
      </p:sp>
      <p:sp>
        <p:nvSpPr>
          <p:cNvPr id="7" name="Plassholder for tekst 7">
            <a:extLst>
              <a:ext uri="{FF2B5EF4-FFF2-40B4-BE49-F238E27FC236}">
                <a16:creationId xmlns:a16="http://schemas.microsoft.com/office/drawing/2014/main" id="{C853A4E9-2A95-143E-A1A4-AFE813E89DE8}"/>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2617</a:t>
            </a:r>
          </a:p>
        </p:txBody>
      </p:sp>
      <p:sp>
        <p:nvSpPr>
          <p:cNvPr id="8" name="TekstSylinder 7">
            <a:extLst>
              <a:ext uri="{FF2B5EF4-FFF2-40B4-BE49-F238E27FC236}">
                <a16:creationId xmlns:a16="http://schemas.microsoft.com/office/drawing/2014/main" id="{35F68668-2CBE-3BA9-5E24-0E6EFD7C0733}"/>
              </a:ext>
            </a:extLst>
          </p:cNvPr>
          <p:cNvSpPr txBox="1"/>
          <p:nvPr/>
        </p:nvSpPr>
        <p:spPr>
          <a:xfrm>
            <a:off x="848933" y="1566453"/>
            <a:ext cx="10539792" cy="307777"/>
          </a:xfrm>
          <a:prstGeom prst="rect">
            <a:avLst/>
          </a:prstGeom>
          <a:noFill/>
          <a:ln>
            <a:noFill/>
            <a:prstDash val="dash"/>
          </a:ln>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10" name="Straight Connector 6">
            <a:extLst>
              <a:ext uri="{FF2B5EF4-FFF2-40B4-BE49-F238E27FC236}">
                <a16:creationId xmlns:a16="http://schemas.microsoft.com/office/drawing/2014/main" id="{29B6400A-89D8-F7FB-59A5-196ADECA77F9}"/>
              </a:ext>
            </a:extLst>
          </p:cNvPr>
          <p:cNvCxnSpPr>
            <a:cxnSpLocks/>
          </p:cNvCxnSpPr>
          <p:nvPr/>
        </p:nvCxnSpPr>
        <p:spPr>
          <a:xfrm>
            <a:off x="1700553" y="1572478"/>
            <a:ext cx="0" cy="3161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2DF22032-BB3E-8549-0DE1-14DB04F4DF45}"/>
              </a:ext>
            </a:extLst>
          </p:cNvPr>
          <p:cNvSpPr/>
          <p:nvPr/>
        </p:nvSpPr>
        <p:spPr>
          <a:xfrm>
            <a:off x="4315969" y="2066545"/>
            <a:ext cx="899383" cy="291722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2764344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87CAD-4CB4-5DDE-D79A-331E0AC5DD04}"/>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4E6E1B14-CDB3-A944-1468-B37711B9F107}"/>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3</a:t>
                      </a:r>
                      <a:r>
                        <a:rPr lang="nb-NO" sz="1000" b="0" dirty="0">
                          <a:solidFill>
                            <a:schemeClr val="tx1"/>
                          </a:solidFill>
                        </a:rPr>
                        <a:t> KONTAKT MED KIRKEN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85A8D744-8AFD-5B5C-2B68-E60288E46A85}"/>
              </a:ext>
            </a:extLst>
          </p:cNvPr>
          <p:cNvSpPr txBox="1"/>
          <p:nvPr/>
        </p:nvSpPr>
        <p:spPr>
          <a:xfrm>
            <a:off x="827197" y="537711"/>
            <a:ext cx="9642764" cy="646331"/>
          </a:xfrm>
          <a:prstGeom prst="rect">
            <a:avLst/>
          </a:prstGeom>
          <a:noFill/>
        </p:spPr>
        <p:txBody>
          <a:bodyPr wrap="square" rtlCol="0" anchor="ctr">
            <a:spAutoFit/>
          </a:bodyPr>
          <a:lstStyle/>
          <a:p>
            <a:r>
              <a:rPr lang="nb-NO" sz="1200"/>
              <a:t>ALLE MEDLEMMER</a:t>
            </a:r>
          </a:p>
          <a:p>
            <a:r>
              <a:rPr lang="nb-NO" sz="2400"/>
              <a:t>KONTAKT MED KIRKELIGE ANSATTE</a:t>
            </a:r>
          </a:p>
        </p:txBody>
      </p:sp>
      <p:sp>
        <p:nvSpPr>
          <p:cNvPr id="5" name="Avrundet rektangel 8">
            <a:extLst>
              <a:ext uri="{FF2B5EF4-FFF2-40B4-BE49-F238E27FC236}">
                <a16:creationId xmlns:a16="http://schemas.microsoft.com/office/drawing/2014/main" id="{38861A3C-6F9A-2CEA-279E-1655487E3976}"/>
              </a:ext>
            </a:extLst>
          </p:cNvPr>
          <p:cNvSpPr/>
          <p:nvPr/>
        </p:nvSpPr>
        <p:spPr>
          <a:xfrm>
            <a:off x="8154616" y="1557338"/>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6C1EE9DC-3FBB-3CA5-E839-F796E30E9B7B}"/>
              </a:ext>
            </a:extLst>
          </p:cNvPr>
          <p:cNvSpPr txBox="1"/>
          <p:nvPr/>
        </p:nvSpPr>
        <p:spPr>
          <a:xfrm>
            <a:off x="8147049" y="1566453"/>
            <a:ext cx="3241675" cy="1600438"/>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20 prosent har snakket med kirkelig ansatte i forbindelse med arrangement i kirken eller menighetshuset, som er flere sammenlignet med nasjonalt. </a:t>
            </a:r>
          </a:p>
          <a:p>
            <a:endParaRPr lang="nb-NO" sz="1050" dirty="0"/>
          </a:p>
          <a:p>
            <a:r>
              <a:rPr lang="nb-NO" sz="1050" dirty="0"/>
              <a:t>Totalt har omtrent tre av ti vært i kontakt med kirkelige ansatte siste tolv månedene. </a:t>
            </a:r>
          </a:p>
        </p:txBody>
      </p:sp>
      <p:sp>
        <p:nvSpPr>
          <p:cNvPr id="8" name="Avrundet rektangel 8">
            <a:extLst>
              <a:ext uri="{FF2B5EF4-FFF2-40B4-BE49-F238E27FC236}">
                <a16:creationId xmlns:a16="http://schemas.microsoft.com/office/drawing/2014/main" id="{FBFC379F-C924-690B-2430-72E4B08142FD}"/>
              </a:ext>
            </a:extLst>
          </p:cNvPr>
          <p:cNvSpPr/>
          <p:nvPr/>
        </p:nvSpPr>
        <p:spPr>
          <a:xfrm>
            <a:off x="839788" y="1557337"/>
            <a:ext cx="6877050"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6">
            <a:extLst>
              <a:ext uri="{FF2B5EF4-FFF2-40B4-BE49-F238E27FC236}">
                <a16:creationId xmlns:a16="http://schemas.microsoft.com/office/drawing/2014/main" id="{FF218A49-3C27-A92A-21C6-0B6D80B8AEF3}"/>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Har du i løpet av de siste 12 månedene snakket med kirkelig ansatte?</a:t>
            </a:r>
          </a:p>
        </p:txBody>
      </p:sp>
      <p:sp>
        <p:nvSpPr>
          <p:cNvPr id="10" name="Plassholder for tekst 7">
            <a:extLst>
              <a:ext uri="{FF2B5EF4-FFF2-40B4-BE49-F238E27FC236}">
                <a16:creationId xmlns:a16="http://schemas.microsoft.com/office/drawing/2014/main" id="{CA3AE34F-E1B3-3EFC-65BD-EE1DD62EAEE0}"/>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11" name="Har du i løpet av de siste 12 månedene snakket med kirkelig ansatte?" descr="0a54a920-68e1-460b-b996-4ae5135a3251 Har du i løpet av de siste 12 månedene snakket med kirkelig ansatte?">
            <a:extLst>
              <a:ext uri="{FF2B5EF4-FFF2-40B4-BE49-F238E27FC236}">
                <a16:creationId xmlns:a16="http://schemas.microsoft.com/office/drawing/2014/main" id="{4250F581-8639-4782-E4BB-C13A92F3C7FD}"/>
              </a:ext>
            </a:extLst>
          </p:cNvPr>
          <p:cNvGraphicFramePr>
            <a:graphicFrameLocks/>
          </p:cNvGraphicFramePr>
          <p:nvPr>
            <p:extLst>
              <p:ext uri="{D42A27DB-BD31-4B8C-83A1-F6EECF244321}">
                <p14:modId xmlns:p14="http://schemas.microsoft.com/office/powerpoint/2010/main" val="872787725"/>
              </p:ext>
            </p:extLst>
          </p:nvPr>
        </p:nvGraphicFramePr>
        <p:xfrm>
          <a:off x="839851" y="1557339"/>
          <a:ext cx="6876987" cy="4333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161021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9CEFB-3F94-6995-EB6B-E00A8B5ED17D}"/>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6EB14BFB-0956-984F-14E8-0333B8805324}"/>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3</a:t>
                      </a:r>
                      <a:r>
                        <a:rPr lang="nb-NO" sz="1000" b="0" dirty="0">
                          <a:solidFill>
                            <a:schemeClr val="tx1"/>
                          </a:solidFill>
                        </a:rPr>
                        <a:t> KONTAKT MED KIRKEN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6099603A-2751-DD62-8400-06CF367A674F}"/>
              </a:ext>
            </a:extLst>
          </p:cNvPr>
          <p:cNvSpPr txBox="1"/>
          <p:nvPr/>
        </p:nvSpPr>
        <p:spPr>
          <a:xfrm>
            <a:off x="827197" y="537711"/>
            <a:ext cx="9642764" cy="646331"/>
          </a:xfrm>
          <a:prstGeom prst="rect">
            <a:avLst/>
          </a:prstGeom>
          <a:noFill/>
        </p:spPr>
        <p:txBody>
          <a:bodyPr wrap="square" rtlCol="0" anchor="ctr">
            <a:spAutoFit/>
          </a:bodyPr>
          <a:lstStyle/>
          <a:p>
            <a:r>
              <a:rPr lang="nb-NO" sz="1200"/>
              <a:t>SEGMENTER</a:t>
            </a:r>
          </a:p>
          <a:p>
            <a:r>
              <a:rPr lang="nb-NO" sz="2400"/>
              <a:t>KONTAKT MED KIRKELIGE ANSATTE</a:t>
            </a:r>
          </a:p>
        </p:txBody>
      </p:sp>
      <p:sp>
        <p:nvSpPr>
          <p:cNvPr id="5" name="Avrundet rektangel 8">
            <a:extLst>
              <a:ext uri="{FF2B5EF4-FFF2-40B4-BE49-F238E27FC236}">
                <a16:creationId xmlns:a16="http://schemas.microsoft.com/office/drawing/2014/main" id="{CB812A28-BD07-FB34-4E9A-EFF179347E3A}"/>
              </a:ext>
            </a:extLst>
          </p:cNvPr>
          <p:cNvSpPr/>
          <p:nvPr/>
        </p:nvSpPr>
        <p:spPr>
          <a:xfrm>
            <a:off x="839788" y="1557338"/>
            <a:ext cx="10554916"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Har du i løpet av de siste 12 månedene snakket med kirkelig ansatte? by Segments 20.01.2026 16:32:51" descr="fcd6eecb-0b73-494a-865e-be79eb3c68fc X- Har du i løpet av de siste 12 månedene snakket med kirkelig ansatte? by BANNER6">
            <a:extLst>
              <a:ext uri="{FF2B5EF4-FFF2-40B4-BE49-F238E27FC236}">
                <a16:creationId xmlns:a16="http://schemas.microsoft.com/office/drawing/2014/main" id="{9D420AAB-75C7-501A-7EDB-48B2ADD05F9F}"/>
              </a:ext>
            </a:extLst>
          </p:cNvPr>
          <p:cNvGraphicFramePr>
            <a:graphicFrameLocks/>
          </p:cNvGraphicFramePr>
          <p:nvPr>
            <p:extLst>
              <p:ext uri="{D42A27DB-BD31-4B8C-83A1-F6EECF244321}">
                <p14:modId xmlns:p14="http://schemas.microsoft.com/office/powerpoint/2010/main" val="3892010889"/>
              </p:ext>
            </p:extLst>
          </p:nvPr>
        </p:nvGraphicFramePr>
        <p:xfrm>
          <a:off x="839787" y="1557338"/>
          <a:ext cx="10548937" cy="4333461"/>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tekst 6">
            <a:extLst>
              <a:ext uri="{FF2B5EF4-FFF2-40B4-BE49-F238E27FC236}">
                <a16:creationId xmlns:a16="http://schemas.microsoft.com/office/drawing/2014/main" id="{FE640742-5857-5301-C10E-99D15781890E}"/>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Har du i løpet av de siste 12 månedene snakket med kirkelig ansatte?</a:t>
            </a:r>
          </a:p>
        </p:txBody>
      </p:sp>
      <p:sp>
        <p:nvSpPr>
          <p:cNvPr id="8" name="Plassholder for tekst 7">
            <a:extLst>
              <a:ext uri="{FF2B5EF4-FFF2-40B4-BE49-F238E27FC236}">
                <a16:creationId xmlns:a16="http://schemas.microsoft.com/office/drawing/2014/main" id="{DF5699CC-1E7D-2C8B-6540-79E82DB9F562}"/>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cxnSp>
        <p:nvCxnSpPr>
          <p:cNvPr id="9" name="Straight Connector 6">
            <a:extLst>
              <a:ext uri="{FF2B5EF4-FFF2-40B4-BE49-F238E27FC236}">
                <a16:creationId xmlns:a16="http://schemas.microsoft.com/office/drawing/2014/main" id="{EC71A5A7-FBFC-47E1-4D2C-6FED98CAE958}"/>
              </a:ext>
            </a:extLst>
          </p:cNvPr>
          <p:cNvCxnSpPr>
            <a:cxnSpLocks/>
          </p:cNvCxnSpPr>
          <p:nvPr/>
        </p:nvCxnSpPr>
        <p:spPr>
          <a:xfrm>
            <a:off x="3154449" y="1557338"/>
            <a:ext cx="0" cy="2655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44105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4C83F-0704-5C11-65F3-65BEF5187300}"/>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8B36D74B-87E6-EF17-D5A6-884DCA468258}"/>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3</a:t>
                      </a:r>
                      <a:r>
                        <a:rPr lang="nb-NO" sz="1000" b="0" dirty="0">
                          <a:solidFill>
                            <a:schemeClr val="tx1"/>
                          </a:solidFill>
                        </a:rPr>
                        <a:t> KONTAKT MED KIRKEN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91330D9F-7A2F-2CF2-07AD-2B3649C47F2D}"/>
              </a:ext>
            </a:extLst>
          </p:cNvPr>
          <p:cNvSpPr txBox="1"/>
          <p:nvPr/>
        </p:nvSpPr>
        <p:spPr>
          <a:xfrm>
            <a:off x="827197" y="537711"/>
            <a:ext cx="9642764" cy="646331"/>
          </a:xfrm>
          <a:prstGeom prst="rect">
            <a:avLst/>
          </a:prstGeom>
          <a:noFill/>
        </p:spPr>
        <p:txBody>
          <a:bodyPr wrap="square" rtlCol="0" anchor="ctr">
            <a:spAutoFit/>
          </a:bodyPr>
          <a:lstStyle/>
          <a:p>
            <a:r>
              <a:rPr lang="nb-NO" sz="1200"/>
              <a:t>BISPEDØMMER</a:t>
            </a:r>
          </a:p>
          <a:p>
            <a:r>
              <a:rPr lang="nb-NO" sz="2400"/>
              <a:t>KONTAKT MED KIRKELIGE ANSATTE</a:t>
            </a:r>
          </a:p>
        </p:txBody>
      </p:sp>
      <p:sp>
        <p:nvSpPr>
          <p:cNvPr id="5" name="Avrundet rektangel 8">
            <a:extLst>
              <a:ext uri="{FF2B5EF4-FFF2-40B4-BE49-F238E27FC236}">
                <a16:creationId xmlns:a16="http://schemas.microsoft.com/office/drawing/2014/main" id="{E5E54CCE-28BC-8526-3C06-923051406A23}"/>
              </a:ext>
            </a:extLst>
          </p:cNvPr>
          <p:cNvSpPr/>
          <p:nvPr/>
        </p:nvSpPr>
        <p:spPr>
          <a:xfrm>
            <a:off x="839788" y="1557338"/>
            <a:ext cx="10554916"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Har du i løpet av de siste 12 månedene snakket med kirkelig ansatte? by hidden for GEOGRAPHY" descr="e1de4d7d-bfbe-49df-982d-ff4d6ab5becb X- Har du i løpet av de siste 12 månedene snakket med kirkelig ansatte? by BANNER5">
            <a:extLst>
              <a:ext uri="{FF2B5EF4-FFF2-40B4-BE49-F238E27FC236}">
                <a16:creationId xmlns:a16="http://schemas.microsoft.com/office/drawing/2014/main" id="{1AF0992F-310E-2F5C-972A-A5C6F7A86EE2}"/>
              </a:ext>
            </a:extLst>
          </p:cNvPr>
          <p:cNvGraphicFramePr>
            <a:graphicFrameLocks/>
          </p:cNvGraphicFramePr>
          <p:nvPr>
            <p:extLst>
              <p:ext uri="{D42A27DB-BD31-4B8C-83A1-F6EECF244321}">
                <p14:modId xmlns:p14="http://schemas.microsoft.com/office/powerpoint/2010/main" val="2574425314"/>
              </p:ext>
            </p:extLst>
          </p:nvPr>
        </p:nvGraphicFramePr>
        <p:xfrm>
          <a:off x="839787" y="1557338"/>
          <a:ext cx="10548937" cy="4333461"/>
        </p:xfrm>
        <a:graphic>
          <a:graphicData uri="http://schemas.openxmlformats.org/drawingml/2006/chart">
            <c:chart xmlns:c="http://schemas.openxmlformats.org/drawingml/2006/chart" xmlns:r="http://schemas.openxmlformats.org/officeDocument/2006/relationships" r:id="rId2"/>
          </a:graphicData>
        </a:graphic>
      </p:graphicFrame>
      <p:sp>
        <p:nvSpPr>
          <p:cNvPr id="7" name="Plassholder for tekst 6">
            <a:extLst>
              <a:ext uri="{FF2B5EF4-FFF2-40B4-BE49-F238E27FC236}">
                <a16:creationId xmlns:a16="http://schemas.microsoft.com/office/drawing/2014/main" id="{D5E85D51-96D9-7B11-057A-42FD8211E301}"/>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Har du i løpet av de siste 12 månedene snakket med kirkelig ansatte?</a:t>
            </a:r>
          </a:p>
        </p:txBody>
      </p:sp>
      <p:sp>
        <p:nvSpPr>
          <p:cNvPr id="8" name="Plassholder for tekst 7">
            <a:extLst>
              <a:ext uri="{FF2B5EF4-FFF2-40B4-BE49-F238E27FC236}">
                <a16:creationId xmlns:a16="http://schemas.microsoft.com/office/drawing/2014/main" id="{EDCDD158-F8AD-C516-9A70-F59C2FD3EBA7}"/>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cxnSp>
        <p:nvCxnSpPr>
          <p:cNvPr id="9" name="Straight Connector 6">
            <a:extLst>
              <a:ext uri="{FF2B5EF4-FFF2-40B4-BE49-F238E27FC236}">
                <a16:creationId xmlns:a16="http://schemas.microsoft.com/office/drawing/2014/main" id="{40155392-DC8B-A262-1436-A6572537D0EC}"/>
              </a:ext>
            </a:extLst>
          </p:cNvPr>
          <p:cNvCxnSpPr>
            <a:cxnSpLocks/>
          </p:cNvCxnSpPr>
          <p:nvPr/>
        </p:nvCxnSpPr>
        <p:spPr>
          <a:xfrm>
            <a:off x="1708023" y="1545336"/>
            <a:ext cx="0" cy="2651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E5937657-FF0B-D3BD-7BBB-28348AFE5165}"/>
              </a:ext>
            </a:extLst>
          </p:cNvPr>
          <p:cNvSpPr/>
          <p:nvPr/>
        </p:nvSpPr>
        <p:spPr>
          <a:xfrm>
            <a:off x="4297681" y="1965827"/>
            <a:ext cx="899383" cy="2597319"/>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4660821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3E5E7294-5DD9-13C9-C855-C2A7F314D20E}"/>
            </a:ext>
          </a:extLst>
        </p:cNvPr>
        <p:cNvGrpSpPr/>
        <p:nvPr/>
      </p:nvGrpSpPr>
      <p:grpSpPr>
        <a:xfrm>
          <a:off x="0" y="0"/>
          <a:ext cx="0" cy="0"/>
          <a:chOff x="0" y="0"/>
          <a:chExt cx="0" cy="0"/>
        </a:xfrm>
      </p:grpSpPr>
      <p:sp>
        <p:nvSpPr>
          <p:cNvPr id="3" name="Friform 2">
            <a:extLst>
              <a:ext uri="{FF2B5EF4-FFF2-40B4-BE49-F238E27FC236}">
                <a16:creationId xmlns:a16="http://schemas.microsoft.com/office/drawing/2014/main" id="{D4D4D99E-117A-BFF6-5D3F-669370442F0C}"/>
              </a:ext>
            </a:extLst>
          </p:cNvPr>
          <p:cNvSpPr/>
          <p:nvPr/>
        </p:nvSpPr>
        <p:spPr>
          <a:xfrm rot="19823287">
            <a:off x="-3282665" y="-2526580"/>
            <a:ext cx="13088784" cy="11373260"/>
          </a:xfrm>
          <a:custGeom>
            <a:avLst/>
            <a:gdLst>
              <a:gd name="csX0" fmla="*/ 3296006 w 12807468"/>
              <a:gd name="csY0" fmla="*/ 456465 h 11128816"/>
              <a:gd name="csX1" fmla="*/ 4276138 w 12807468"/>
              <a:gd name="csY1" fmla="*/ 603033 h 11128816"/>
              <a:gd name="csX2" fmla="*/ 4486726 w 12807468"/>
              <a:gd name="csY2" fmla="*/ 679269 h 11128816"/>
              <a:gd name="csX3" fmla="*/ 4264634 w 12807468"/>
              <a:gd name="csY3" fmla="*/ 805578 h 11128816"/>
              <a:gd name="csX4" fmla="*/ 1556062 w 12807468"/>
              <a:gd name="csY4" fmla="*/ 5564408 h 11128816"/>
              <a:gd name="csX5" fmla="*/ 1620883 w 12807468"/>
              <a:gd name="csY5" fmla="*/ 6411813 h 11128816"/>
              <a:gd name="csX6" fmla="*/ 1642925 w 12807468"/>
              <a:gd name="csY6" fmla="*/ 6533899 h 11128816"/>
              <a:gd name="csX7" fmla="*/ 1453178 w 12807468"/>
              <a:gd name="csY7" fmla="*/ 6419880 h 11128816"/>
              <a:gd name="csX8" fmla="*/ 0 w 12807468"/>
              <a:gd name="csY8" fmla="*/ 3716559 h 11128816"/>
              <a:gd name="csX9" fmla="*/ 3296006 w 12807468"/>
              <a:gd name="csY9" fmla="*/ 456465 h 11128816"/>
              <a:gd name="csX10" fmla="*/ 7181765 w 12807468"/>
              <a:gd name="csY10" fmla="*/ 0 h 11128816"/>
              <a:gd name="csX11" fmla="*/ 12807468 w 12807468"/>
              <a:gd name="csY11" fmla="*/ 5564408 h 11128816"/>
              <a:gd name="csX12" fmla="*/ 7181765 w 12807468"/>
              <a:gd name="csY12" fmla="*/ 11128816 h 11128816"/>
              <a:gd name="csX13" fmla="*/ 1670357 w 12807468"/>
              <a:gd name="csY13" fmla="*/ 6685831 h 11128816"/>
              <a:gd name="csX14" fmla="*/ 1642925 w 12807468"/>
              <a:gd name="csY14" fmla="*/ 6533899 h 11128816"/>
              <a:gd name="csX15" fmla="*/ 1724934 w 12807468"/>
              <a:gd name="csY15" fmla="*/ 6583177 h 11128816"/>
              <a:gd name="csX16" fmla="*/ 3296006 w 12807468"/>
              <a:gd name="csY16" fmla="*/ 6976653 h 11128816"/>
              <a:gd name="csX17" fmla="*/ 6592012 w 12807468"/>
              <a:gd name="csY17" fmla="*/ 3716559 h 11128816"/>
              <a:gd name="csX18" fmla="*/ 4578961 w 12807468"/>
              <a:gd name="csY18" fmla="*/ 712660 h 11128816"/>
              <a:gd name="csX19" fmla="*/ 4486726 w 12807468"/>
              <a:gd name="csY19" fmla="*/ 679269 h 11128816"/>
              <a:gd name="csX20" fmla="*/ 4500221 w 12807468"/>
              <a:gd name="csY20" fmla="*/ 671594 h 11128816"/>
              <a:gd name="csX21" fmla="*/ 7181765 w 12807468"/>
              <a:gd name="csY21" fmla="*/ 0 h 111288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2807468" h="11128816">
                <a:moveTo>
                  <a:pt x="3296006" y="456465"/>
                </a:moveTo>
                <a:cubicBezTo>
                  <a:pt x="3637319" y="456465"/>
                  <a:pt x="3966514" y="507779"/>
                  <a:pt x="4276138" y="603033"/>
                </a:cubicBezTo>
                <a:lnTo>
                  <a:pt x="4486726" y="679269"/>
                </a:lnTo>
                <a:lnTo>
                  <a:pt x="4264634" y="805578"/>
                </a:lnTo>
                <a:cubicBezTo>
                  <a:pt x="2640781" y="1781504"/>
                  <a:pt x="1556062" y="3547661"/>
                  <a:pt x="1556062" y="5564408"/>
                </a:cubicBezTo>
                <a:cubicBezTo>
                  <a:pt x="1556062" y="5852515"/>
                  <a:pt x="1578199" y="6135507"/>
                  <a:pt x="1620883" y="6411813"/>
                </a:cubicBezTo>
                <a:lnTo>
                  <a:pt x="1642925" y="6533899"/>
                </a:lnTo>
                <a:lnTo>
                  <a:pt x="1453178" y="6419880"/>
                </a:lnTo>
                <a:cubicBezTo>
                  <a:pt x="576435" y="5834018"/>
                  <a:pt x="0" y="4841872"/>
                  <a:pt x="0" y="3716559"/>
                </a:cubicBezTo>
                <a:cubicBezTo>
                  <a:pt x="0" y="1916059"/>
                  <a:pt x="1475672" y="456465"/>
                  <a:pt x="3296006" y="456465"/>
                </a:cubicBezTo>
                <a:close/>
                <a:moveTo>
                  <a:pt x="7181765" y="0"/>
                </a:moveTo>
                <a:cubicBezTo>
                  <a:pt x="10288755" y="0"/>
                  <a:pt x="12807468" y="2491270"/>
                  <a:pt x="12807468" y="5564408"/>
                </a:cubicBezTo>
                <a:cubicBezTo>
                  <a:pt x="12807468" y="8637546"/>
                  <a:pt x="10288755" y="11128816"/>
                  <a:pt x="7181765" y="11128816"/>
                </a:cubicBezTo>
                <a:cubicBezTo>
                  <a:pt x="4463149" y="11128816"/>
                  <a:pt x="2194932" y="9221438"/>
                  <a:pt x="1670357" y="6685831"/>
                </a:cubicBezTo>
                <a:lnTo>
                  <a:pt x="1642925" y="6533899"/>
                </a:lnTo>
                <a:lnTo>
                  <a:pt x="1724934" y="6583177"/>
                </a:lnTo>
                <a:cubicBezTo>
                  <a:pt x="2191956" y="6834115"/>
                  <a:pt x="2727152" y="6976653"/>
                  <a:pt x="3296006" y="6976653"/>
                </a:cubicBezTo>
                <a:cubicBezTo>
                  <a:pt x="5116340" y="6976653"/>
                  <a:pt x="6592012" y="5517059"/>
                  <a:pt x="6592012" y="3716559"/>
                </a:cubicBezTo>
                <a:cubicBezTo>
                  <a:pt x="6592012" y="2366184"/>
                  <a:pt x="5761947" y="1207569"/>
                  <a:pt x="4578961" y="712660"/>
                </a:cubicBezTo>
                <a:lnTo>
                  <a:pt x="4486726" y="679269"/>
                </a:lnTo>
                <a:lnTo>
                  <a:pt x="4500221" y="671594"/>
                </a:lnTo>
                <a:cubicBezTo>
                  <a:pt x="5297345" y="243288"/>
                  <a:pt x="6210831" y="0"/>
                  <a:pt x="7181765" y="0"/>
                </a:cubicBezTo>
                <a:close/>
              </a:path>
            </a:pathLst>
          </a:custGeom>
          <a:solidFill>
            <a:schemeClr val="accent3">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Plassholder for tekst 1">
            <a:extLst>
              <a:ext uri="{FF2B5EF4-FFF2-40B4-BE49-F238E27FC236}">
                <a16:creationId xmlns:a16="http://schemas.microsoft.com/office/drawing/2014/main" id="{524F084C-2AC4-1C97-4F80-597B4CF892F2}"/>
              </a:ext>
            </a:extLst>
          </p:cNvPr>
          <p:cNvSpPr>
            <a:spLocks noGrp="1"/>
          </p:cNvSpPr>
          <p:nvPr>
            <p:ph type="body" sz="quarter" idx="10"/>
          </p:nvPr>
        </p:nvSpPr>
        <p:spPr>
          <a:xfrm>
            <a:off x="2639218" y="4955006"/>
            <a:ext cx="6913564" cy="1112838"/>
          </a:xfrm>
        </p:spPr>
        <p:txBody>
          <a:bodyPr/>
          <a:lstStyle/>
          <a:p>
            <a:r>
              <a:rPr lang="nb-NO">
                <a:solidFill>
                  <a:schemeClr val="tx1"/>
                </a:solidFill>
              </a:rPr>
              <a:t>4 </a:t>
            </a:r>
            <a:r>
              <a:rPr lang="nb-NO" b="0">
                <a:solidFill>
                  <a:schemeClr val="tx1"/>
                </a:solidFill>
              </a:rPr>
              <a:t>HOLDNINGER TIL KIRKEBYGGET</a:t>
            </a:r>
          </a:p>
        </p:txBody>
      </p:sp>
    </p:spTree>
    <p:extLst>
      <p:ext uri="{BB962C8B-B14F-4D97-AF65-F5344CB8AC3E}">
        <p14:creationId xmlns:p14="http://schemas.microsoft.com/office/powerpoint/2010/main" val="337336850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D7872-FA18-1108-3845-E1D78D8D0855}"/>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51F6AB63-28D9-5D43-E856-27AC26DE6F92}"/>
              </a:ext>
            </a:extLst>
          </p:cNvPr>
          <p:cNvGraphicFramePr>
            <a:graphicFrameLocks noGrp="1"/>
          </p:cNvGraphicFramePr>
          <p:nvPr>
            <p:extLst>
              <p:ext uri="{D42A27DB-BD31-4B8C-83A1-F6EECF244321}">
                <p14:modId xmlns:p14="http://schemas.microsoft.com/office/powerpoint/2010/main" val="3350794630"/>
              </p:ext>
            </p:extLst>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4</a:t>
                      </a:r>
                      <a:r>
                        <a:rPr lang="nb-NO" sz="1000" b="0" dirty="0">
                          <a:solidFill>
                            <a:schemeClr val="tx1"/>
                          </a:solidFill>
                        </a:rPr>
                        <a:t> HOLDNINGER TIL KIRKEBYGGET</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6" name="TekstSylinder 5">
            <a:extLst>
              <a:ext uri="{FF2B5EF4-FFF2-40B4-BE49-F238E27FC236}">
                <a16:creationId xmlns:a16="http://schemas.microsoft.com/office/drawing/2014/main" id="{040E95EF-26E3-177F-BE70-ABE07E8B0540}"/>
              </a:ext>
            </a:extLst>
          </p:cNvPr>
          <p:cNvSpPr txBox="1"/>
          <p:nvPr/>
        </p:nvSpPr>
        <p:spPr>
          <a:xfrm>
            <a:off x="827197" y="537711"/>
            <a:ext cx="9642764" cy="646331"/>
          </a:xfrm>
          <a:prstGeom prst="rect">
            <a:avLst/>
          </a:prstGeom>
          <a:noFill/>
        </p:spPr>
        <p:txBody>
          <a:bodyPr wrap="square" rtlCol="0" anchor="ctr">
            <a:spAutoFit/>
          </a:bodyPr>
          <a:lstStyle/>
          <a:p>
            <a:r>
              <a:rPr lang="nb-NO" sz="1200"/>
              <a:t>ALLE MEDLEMMER</a:t>
            </a:r>
          </a:p>
          <a:p>
            <a:r>
              <a:rPr lang="nb-NO" sz="2400"/>
              <a:t>HOLDNINGER TIL KIRKEBYGGET</a:t>
            </a:r>
          </a:p>
        </p:txBody>
      </p:sp>
      <p:sp>
        <p:nvSpPr>
          <p:cNvPr id="7" name="Avrundet rektangel 6">
            <a:extLst>
              <a:ext uri="{FF2B5EF4-FFF2-40B4-BE49-F238E27FC236}">
                <a16:creationId xmlns:a16="http://schemas.microsoft.com/office/drawing/2014/main" id="{062BBCD3-0293-26CE-8AD5-6216E453E5FC}"/>
              </a:ext>
            </a:extLst>
          </p:cNvPr>
          <p:cNvSpPr/>
          <p:nvPr/>
        </p:nvSpPr>
        <p:spPr>
          <a:xfrm>
            <a:off x="839788" y="1557338"/>
            <a:ext cx="6877050"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8">
            <a:extLst>
              <a:ext uri="{FF2B5EF4-FFF2-40B4-BE49-F238E27FC236}">
                <a16:creationId xmlns:a16="http://schemas.microsoft.com/office/drawing/2014/main" id="{8E43F9DF-455A-3963-438B-176B81FB47FC}"/>
              </a:ext>
            </a:extLst>
          </p:cNvPr>
          <p:cNvSpPr/>
          <p:nvPr/>
        </p:nvSpPr>
        <p:spPr>
          <a:xfrm>
            <a:off x="8148637" y="1557338"/>
            <a:ext cx="324008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4" name="Tenk på kirken der du bor, eller en kirke du er glad i. Hvor enig eller uenig er du i følgende påstander om selve kirkebygget?3" descr="d5f8e9fa-4924-4e43-8846-f38544742052 Tenk på kirken der du bor, eller en kirke du er glad i. Hvor enig eller uenig er du i følgende påstander om selve kirkebygget?3">
            <a:extLst>
              <a:ext uri="{FF2B5EF4-FFF2-40B4-BE49-F238E27FC236}">
                <a16:creationId xmlns:a16="http://schemas.microsoft.com/office/drawing/2014/main" id="{A6F0EDD8-BA52-6B0E-0956-0BFABC786758}"/>
              </a:ext>
            </a:extLst>
          </p:cNvPr>
          <p:cNvGraphicFramePr>
            <a:graphicFrameLocks/>
          </p:cNvGraphicFramePr>
          <p:nvPr>
            <p:extLst>
              <p:ext uri="{D42A27DB-BD31-4B8C-83A1-F6EECF244321}">
                <p14:modId xmlns:p14="http://schemas.microsoft.com/office/powerpoint/2010/main" val="3997781662"/>
              </p:ext>
            </p:extLst>
          </p:nvPr>
        </p:nvGraphicFramePr>
        <p:xfrm>
          <a:off x="839789" y="1557338"/>
          <a:ext cx="6877050"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Sylinder 4">
            <a:extLst>
              <a:ext uri="{FF2B5EF4-FFF2-40B4-BE49-F238E27FC236}">
                <a16:creationId xmlns:a16="http://schemas.microsoft.com/office/drawing/2014/main" id="{68E47C7F-C7AC-30EB-D2E5-BEF25297DE49}"/>
              </a:ext>
            </a:extLst>
          </p:cNvPr>
          <p:cNvSpPr txBox="1"/>
          <p:nvPr/>
        </p:nvSpPr>
        <p:spPr>
          <a:xfrm>
            <a:off x="8147049" y="1566453"/>
            <a:ext cx="3241675" cy="2731517"/>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85 prosent mener det er viktig at lokalkirken er godt vedlikeholdt. I Møre er det signifikant flere sammenlignet med nasjonalt.</a:t>
            </a:r>
          </a:p>
          <a:p>
            <a:endParaRPr lang="nb-NO" sz="1050" dirty="0"/>
          </a:p>
          <a:p>
            <a:r>
              <a:rPr lang="nb-NO" sz="1050" dirty="0"/>
              <a:t>Syv av ti opplever ro når de er i en kirke. Det er flere kvinner enn menn som opplever dette.</a:t>
            </a:r>
          </a:p>
          <a:p>
            <a:endParaRPr lang="nb-NO" sz="1050" dirty="0"/>
          </a:p>
          <a:p>
            <a:r>
              <a:rPr lang="nb-NO" sz="1050" dirty="0"/>
              <a:t>Halvparten mener kirken betyr mye, som er høyere sammenlignet med nasjonalt. </a:t>
            </a:r>
          </a:p>
          <a:p>
            <a:endParaRPr lang="nb-NO" sz="1050" dirty="0"/>
          </a:p>
          <a:p>
            <a:r>
              <a:rPr lang="nb-NO" sz="1050" dirty="0"/>
              <a:t>En av tre ønsker at kirkene holder mer åpent. </a:t>
            </a:r>
          </a:p>
          <a:p>
            <a:endParaRPr lang="nb-NO" sz="1050" dirty="0"/>
          </a:p>
          <a:p>
            <a:r>
              <a:rPr lang="nb-NO" sz="1050" dirty="0"/>
              <a:t>De over 50 år er i større grad enig i samtlige påstander. </a:t>
            </a:r>
          </a:p>
        </p:txBody>
      </p:sp>
      <p:sp>
        <p:nvSpPr>
          <p:cNvPr id="10" name="Plassholder for tekst 6">
            <a:extLst>
              <a:ext uri="{FF2B5EF4-FFF2-40B4-BE49-F238E27FC236}">
                <a16:creationId xmlns:a16="http://schemas.microsoft.com/office/drawing/2014/main" id="{9A314853-F449-B6AA-675D-F680738CC821}"/>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Tenk på kirken der du bor, eller en kirke du er glad i. Hvor enig eller uenig er du i følgende påstander om selve kirkebygget?</a:t>
            </a:r>
          </a:p>
        </p:txBody>
      </p:sp>
      <p:sp>
        <p:nvSpPr>
          <p:cNvPr id="11" name="Plassholder for tekst 7">
            <a:extLst>
              <a:ext uri="{FF2B5EF4-FFF2-40B4-BE49-F238E27FC236}">
                <a16:creationId xmlns:a16="http://schemas.microsoft.com/office/drawing/2014/main" id="{C7096964-8BD4-8B7B-8168-996A135D7BDC}"/>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163970698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54C28-2A56-CFE0-D5B1-50540333354C}"/>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8AE2D4B2-95EE-E6C3-4290-05B1B8470D9D}"/>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4</a:t>
                      </a:r>
                      <a:r>
                        <a:rPr lang="nb-NO" sz="1000" b="0" dirty="0">
                          <a:solidFill>
                            <a:schemeClr val="tx1"/>
                          </a:solidFill>
                        </a:rPr>
                        <a:t> HOLDNINGER TIL KIRKEBYGGET</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6" name="TekstSylinder 5">
            <a:extLst>
              <a:ext uri="{FF2B5EF4-FFF2-40B4-BE49-F238E27FC236}">
                <a16:creationId xmlns:a16="http://schemas.microsoft.com/office/drawing/2014/main" id="{F25DE6A1-D709-8E04-1E96-93D1021E101B}"/>
              </a:ext>
            </a:extLst>
          </p:cNvPr>
          <p:cNvSpPr txBox="1"/>
          <p:nvPr/>
        </p:nvSpPr>
        <p:spPr>
          <a:xfrm>
            <a:off x="827197" y="537711"/>
            <a:ext cx="9642764" cy="646331"/>
          </a:xfrm>
          <a:prstGeom prst="rect">
            <a:avLst/>
          </a:prstGeom>
          <a:noFill/>
        </p:spPr>
        <p:txBody>
          <a:bodyPr wrap="square" rtlCol="0" anchor="ctr">
            <a:spAutoFit/>
          </a:bodyPr>
          <a:lstStyle/>
          <a:p>
            <a:r>
              <a:rPr lang="nb-NO" sz="1200"/>
              <a:t>SEGMENTER</a:t>
            </a:r>
          </a:p>
          <a:p>
            <a:r>
              <a:rPr lang="nb-NO" sz="2400"/>
              <a:t>HOLDNINGER TIL KIRKEBYGGET</a:t>
            </a:r>
          </a:p>
        </p:txBody>
      </p:sp>
      <p:sp>
        <p:nvSpPr>
          <p:cNvPr id="4" name="Avrundet rektangel 3">
            <a:extLst>
              <a:ext uri="{FF2B5EF4-FFF2-40B4-BE49-F238E27FC236}">
                <a16:creationId xmlns:a16="http://schemas.microsoft.com/office/drawing/2014/main" id="{C8C18853-18CD-B2BB-7442-1748387D130D}"/>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xtBox 10">
            <a:extLst>
              <a:ext uri="{FF2B5EF4-FFF2-40B4-BE49-F238E27FC236}">
                <a16:creationId xmlns:a16="http://schemas.microsoft.com/office/drawing/2014/main" id="{6DB24DEB-92CC-F6FD-239C-0B77BB3252F7}"/>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sp>
        <p:nvSpPr>
          <p:cNvPr id="5" name="Plassholder for tekst 6">
            <a:extLst>
              <a:ext uri="{FF2B5EF4-FFF2-40B4-BE49-F238E27FC236}">
                <a16:creationId xmlns:a16="http://schemas.microsoft.com/office/drawing/2014/main" id="{359B7B61-B942-BE82-2D47-CCBAE7EF1A81}"/>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Tenk på kirken der du bor, eller en kirke du er glad i. Hvor enig eller uenig er du i følgende påstander om selve kirkebygget?</a:t>
            </a:r>
          </a:p>
        </p:txBody>
      </p:sp>
      <p:sp>
        <p:nvSpPr>
          <p:cNvPr id="9" name="Plassholder for tekst 7">
            <a:extLst>
              <a:ext uri="{FF2B5EF4-FFF2-40B4-BE49-F238E27FC236}">
                <a16:creationId xmlns:a16="http://schemas.microsoft.com/office/drawing/2014/main" id="{383A3A49-3BE9-AC95-FFE1-44EC4D486895}"/>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10" name="Tenk på kirken der du bor, eller en kirke du er glad i. Hvor enig eller uenig er du i følgende påstander om selve kirkebygget?2 by Segments 20.01.2026 16:32:51" descr="e021d0d3-5731-485a-94ff-4627b99eb36f X- Tenk på kirken der du bor, eller en kirke du er glad i. Hvor enig eller uenig er du i følgende påstander om selve kirkebygget?2 by BANNER6">
            <a:extLst>
              <a:ext uri="{FF2B5EF4-FFF2-40B4-BE49-F238E27FC236}">
                <a16:creationId xmlns:a16="http://schemas.microsoft.com/office/drawing/2014/main" id="{7D0601E9-237D-AF21-269D-633BF38ED872}"/>
              </a:ext>
            </a:extLst>
          </p:cNvPr>
          <p:cNvGraphicFramePr>
            <a:graphicFrameLocks/>
          </p:cNvGraphicFramePr>
          <p:nvPr>
            <p:extLst>
              <p:ext uri="{D42A27DB-BD31-4B8C-83A1-F6EECF244321}">
                <p14:modId xmlns:p14="http://schemas.microsoft.com/office/powerpoint/2010/main" val="3517035188"/>
              </p:ext>
            </p:extLst>
          </p:nvPr>
        </p:nvGraphicFramePr>
        <p:xfrm>
          <a:off x="839851" y="1557338"/>
          <a:ext cx="10548874" cy="4352925"/>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6">
            <a:extLst>
              <a:ext uri="{FF2B5EF4-FFF2-40B4-BE49-F238E27FC236}">
                <a16:creationId xmlns:a16="http://schemas.microsoft.com/office/drawing/2014/main" id="{38DEED76-9E9A-5A4F-A1B9-E39BFBF54C48}"/>
              </a:ext>
            </a:extLst>
          </p:cNvPr>
          <p:cNvCxnSpPr>
            <a:cxnSpLocks/>
          </p:cNvCxnSpPr>
          <p:nvPr/>
        </p:nvCxnSpPr>
        <p:spPr>
          <a:xfrm>
            <a:off x="2989857" y="1563624"/>
            <a:ext cx="0" cy="3161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09082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79483-EC8B-3073-1FA4-0B74C9EF3FAD}"/>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A44B90C1-E451-4A16-EB48-EF30861A7DE9}"/>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4</a:t>
                      </a:r>
                      <a:r>
                        <a:rPr lang="nb-NO" sz="1000" b="0" dirty="0">
                          <a:solidFill>
                            <a:schemeClr val="tx1"/>
                          </a:solidFill>
                        </a:rPr>
                        <a:t> HOLDNINGER TIL KIRKEBYGGET</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6" name="TekstSylinder 5">
            <a:extLst>
              <a:ext uri="{FF2B5EF4-FFF2-40B4-BE49-F238E27FC236}">
                <a16:creationId xmlns:a16="http://schemas.microsoft.com/office/drawing/2014/main" id="{075E8248-E368-4B56-9D61-79029CAC82B4}"/>
              </a:ext>
            </a:extLst>
          </p:cNvPr>
          <p:cNvSpPr txBox="1"/>
          <p:nvPr/>
        </p:nvSpPr>
        <p:spPr>
          <a:xfrm>
            <a:off x="827197" y="537711"/>
            <a:ext cx="9642764" cy="646331"/>
          </a:xfrm>
          <a:prstGeom prst="rect">
            <a:avLst/>
          </a:prstGeom>
          <a:noFill/>
        </p:spPr>
        <p:txBody>
          <a:bodyPr wrap="square" rtlCol="0" anchor="ctr">
            <a:spAutoFit/>
          </a:bodyPr>
          <a:lstStyle/>
          <a:p>
            <a:r>
              <a:rPr lang="nb-NO" sz="1200"/>
              <a:t>BISPEDØMMER</a:t>
            </a:r>
          </a:p>
          <a:p>
            <a:r>
              <a:rPr lang="nb-NO" sz="2400"/>
              <a:t>HOLDNINGER TIL KIRKEBYGGET</a:t>
            </a:r>
          </a:p>
        </p:txBody>
      </p:sp>
      <p:sp>
        <p:nvSpPr>
          <p:cNvPr id="4" name="Avrundet rektangel 3">
            <a:extLst>
              <a:ext uri="{FF2B5EF4-FFF2-40B4-BE49-F238E27FC236}">
                <a16:creationId xmlns:a16="http://schemas.microsoft.com/office/drawing/2014/main" id="{E8D040BE-1303-D870-4BB3-A567002845C2}"/>
              </a:ext>
            </a:extLst>
          </p:cNvPr>
          <p:cNvSpPr/>
          <p:nvPr/>
        </p:nvSpPr>
        <p:spPr>
          <a:xfrm>
            <a:off x="839788" y="1557338"/>
            <a:ext cx="10554916"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Box 10">
            <a:extLst>
              <a:ext uri="{FF2B5EF4-FFF2-40B4-BE49-F238E27FC236}">
                <a16:creationId xmlns:a16="http://schemas.microsoft.com/office/drawing/2014/main" id="{CB8D8119-0A18-D6A4-07FF-CD18B181F093}"/>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sp>
        <p:nvSpPr>
          <p:cNvPr id="5" name="Plassholder for tekst 6">
            <a:extLst>
              <a:ext uri="{FF2B5EF4-FFF2-40B4-BE49-F238E27FC236}">
                <a16:creationId xmlns:a16="http://schemas.microsoft.com/office/drawing/2014/main" id="{FC241B78-37F5-368F-C848-37BE992D7359}"/>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Tenk på kirken der du bor, eller en kirke du er glad i. Hvor enig eller uenig er du i følgende påstander om selve kirkebygget?</a:t>
            </a:r>
          </a:p>
        </p:txBody>
      </p:sp>
      <p:sp>
        <p:nvSpPr>
          <p:cNvPr id="8" name="Plassholder for tekst 7">
            <a:extLst>
              <a:ext uri="{FF2B5EF4-FFF2-40B4-BE49-F238E27FC236}">
                <a16:creationId xmlns:a16="http://schemas.microsoft.com/office/drawing/2014/main" id="{161CC7AC-20F1-BBA7-8363-8ADF2AE8CAB5}"/>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graphicFrame>
        <p:nvGraphicFramePr>
          <p:cNvPr id="9" name="Tenk på kirken der du bor, eller en kirke du er glad i. Hvor enig eller uenig er du i følgende påstander om selve kirkebygget?2 by hidden for GEOGRAPHY" descr="19b81d1e-62f3-4bed-9474-6f7d60b40930 X- Tenk på kirken der du bor, eller en kirke du er glad i. Hvor enig eller uenig er du i følgende påstander om selve kirkebygget?2 by BANNER5">
            <a:extLst>
              <a:ext uri="{FF2B5EF4-FFF2-40B4-BE49-F238E27FC236}">
                <a16:creationId xmlns:a16="http://schemas.microsoft.com/office/drawing/2014/main" id="{CC4D8794-8C12-80FA-8D60-F4DC6782C822}"/>
              </a:ext>
            </a:extLst>
          </p:cNvPr>
          <p:cNvGraphicFramePr>
            <a:graphicFrameLocks/>
          </p:cNvGraphicFramePr>
          <p:nvPr>
            <p:extLst>
              <p:ext uri="{D42A27DB-BD31-4B8C-83A1-F6EECF244321}">
                <p14:modId xmlns:p14="http://schemas.microsoft.com/office/powerpoint/2010/main" val="3719624466"/>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6">
            <a:extLst>
              <a:ext uri="{FF2B5EF4-FFF2-40B4-BE49-F238E27FC236}">
                <a16:creationId xmlns:a16="http://schemas.microsoft.com/office/drawing/2014/main" id="{27954C07-78BB-2FB3-1F98-F1FBC70BE361}"/>
              </a:ext>
            </a:extLst>
          </p:cNvPr>
          <p:cNvCxnSpPr>
            <a:cxnSpLocks/>
          </p:cNvCxnSpPr>
          <p:nvPr/>
        </p:nvCxnSpPr>
        <p:spPr>
          <a:xfrm>
            <a:off x="1700553" y="1600200"/>
            <a:ext cx="0" cy="3161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AD600ACC-5E53-1CC8-99EF-9A9DD26220BD}"/>
              </a:ext>
            </a:extLst>
          </p:cNvPr>
          <p:cNvSpPr/>
          <p:nvPr/>
        </p:nvSpPr>
        <p:spPr>
          <a:xfrm>
            <a:off x="4279393" y="2011680"/>
            <a:ext cx="899383" cy="2999523"/>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54594857"/>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E3A7983C-4CE5-94DE-7DA7-8C32E4FD43B9}"/>
            </a:ext>
          </a:extLst>
        </p:cNvPr>
        <p:cNvGrpSpPr/>
        <p:nvPr/>
      </p:nvGrpSpPr>
      <p:grpSpPr>
        <a:xfrm>
          <a:off x="0" y="0"/>
          <a:ext cx="0" cy="0"/>
          <a:chOff x="0" y="0"/>
          <a:chExt cx="0" cy="0"/>
        </a:xfrm>
      </p:grpSpPr>
      <p:sp>
        <p:nvSpPr>
          <p:cNvPr id="3" name="Friform 2">
            <a:extLst>
              <a:ext uri="{FF2B5EF4-FFF2-40B4-BE49-F238E27FC236}">
                <a16:creationId xmlns:a16="http://schemas.microsoft.com/office/drawing/2014/main" id="{C3A1B3C0-64EB-F174-8D5E-A2954487CF4D}"/>
              </a:ext>
            </a:extLst>
          </p:cNvPr>
          <p:cNvSpPr/>
          <p:nvPr/>
        </p:nvSpPr>
        <p:spPr>
          <a:xfrm rot="19823287">
            <a:off x="-3282665" y="-2526580"/>
            <a:ext cx="13088784" cy="11373260"/>
          </a:xfrm>
          <a:custGeom>
            <a:avLst/>
            <a:gdLst>
              <a:gd name="csX0" fmla="*/ 3296006 w 12807468"/>
              <a:gd name="csY0" fmla="*/ 456465 h 11128816"/>
              <a:gd name="csX1" fmla="*/ 4276138 w 12807468"/>
              <a:gd name="csY1" fmla="*/ 603033 h 11128816"/>
              <a:gd name="csX2" fmla="*/ 4486726 w 12807468"/>
              <a:gd name="csY2" fmla="*/ 679269 h 11128816"/>
              <a:gd name="csX3" fmla="*/ 4264634 w 12807468"/>
              <a:gd name="csY3" fmla="*/ 805578 h 11128816"/>
              <a:gd name="csX4" fmla="*/ 1556062 w 12807468"/>
              <a:gd name="csY4" fmla="*/ 5564408 h 11128816"/>
              <a:gd name="csX5" fmla="*/ 1620883 w 12807468"/>
              <a:gd name="csY5" fmla="*/ 6411813 h 11128816"/>
              <a:gd name="csX6" fmla="*/ 1642925 w 12807468"/>
              <a:gd name="csY6" fmla="*/ 6533899 h 11128816"/>
              <a:gd name="csX7" fmla="*/ 1453178 w 12807468"/>
              <a:gd name="csY7" fmla="*/ 6419880 h 11128816"/>
              <a:gd name="csX8" fmla="*/ 0 w 12807468"/>
              <a:gd name="csY8" fmla="*/ 3716559 h 11128816"/>
              <a:gd name="csX9" fmla="*/ 3296006 w 12807468"/>
              <a:gd name="csY9" fmla="*/ 456465 h 11128816"/>
              <a:gd name="csX10" fmla="*/ 7181765 w 12807468"/>
              <a:gd name="csY10" fmla="*/ 0 h 11128816"/>
              <a:gd name="csX11" fmla="*/ 12807468 w 12807468"/>
              <a:gd name="csY11" fmla="*/ 5564408 h 11128816"/>
              <a:gd name="csX12" fmla="*/ 7181765 w 12807468"/>
              <a:gd name="csY12" fmla="*/ 11128816 h 11128816"/>
              <a:gd name="csX13" fmla="*/ 1670357 w 12807468"/>
              <a:gd name="csY13" fmla="*/ 6685831 h 11128816"/>
              <a:gd name="csX14" fmla="*/ 1642925 w 12807468"/>
              <a:gd name="csY14" fmla="*/ 6533899 h 11128816"/>
              <a:gd name="csX15" fmla="*/ 1724934 w 12807468"/>
              <a:gd name="csY15" fmla="*/ 6583177 h 11128816"/>
              <a:gd name="csX16" fmla="*/ 3296006 w 12807468"/>
              <a:gd name="csY16" fmla="*/ 6976653 h 11128816"/>
              <a:gd name="csX17" fmla="*/ 6592012 w 12807468"/>
              <a:gd name="csY17" fmla="*/ 3716559 h 11128816"/>
              <a:gd name="csX18" fmla="*/ 4578961 w 12807468"/>
              <a:gd name="csY18" fmla="*/ 712660 h 11128816"/>
              <a:gd name="csX19" fmla="*/ 4486726 w 12807468"/>
              <a:gd name="csY19" fmla="*/ 679269 h 11128816"/>
              <a:gd name="csX20" fmla="*/ 4500221 w 12807468"/>
              <a:gd name="csY20" fmla="*/ 671594 h 11128816"/>
              <a:gd name="csX21" fmla="*/ 7181765 w 12807468"/>
              <a:gd name="csY21" fmla="*/ 0 h 111288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2807468" h="11128816">
                <a:moveTo>
                  <a:pt x="3296006" y="456465"/>
                </a:moveTo>
                <a:cubicBezTo>
                  <a:pt x="3637319" y="456465"/>
                  <a:pt x="3966514" y="507779"/>
                  <a:pt x="4276138" y="603033"/>
                </a:cubicBezTo>
                <a:lnTo>
                  <a:pt x="4486726" y="679269"/>
                </a:lnTo>
                <a:lnTo>
                  <a:pt x="4264634" y="805578"/>
                </a:lnTo>
                <a:cubicBezTo>
                  <a:pt x="2640781" y="1781504"/>
                  <a:pt x="1556062" y="3547661"/>
                  <a:pt x="1556062" y="5564408"/>
                </a:cubicBezTo>
                <a:cubicBezTo>
                  <a:pt x="1556062" y="5852515"/>
                  <a:pt x="1578199" y="6135507"/>
                  <a:pt x="1620883" y="6411813"/>
                </a:cubicBezTo>
                <a:lnTo>
                  <a:pt x="1642925" y="6533899"/>
                </a:lnTo>
                <a:lnTo>
                  <a:pt x="1453178" y="6419880"/>
                </a:lnTo>
                <a:cubicBezTo>
                  <a:pt x="576435" y="5834018"/>
                  <a:pt x="0" y="4841872"/>
                  <a:pt x="0" y="3716559"/>
                </a:cubicBezTo>
                <a:cubicBezTo>
                  <a:pt x="0" y="1916059"/>
                  <a:pt x="1475672" y="456465"/>
                  <a:pt x="3296006" y="456465"/>
                </a:cubicBezTo>
                <a:close/>
                <a:moveTo>
                  <a:pt x="7181765" y="0"/>
                </a:moveTo>
                <a:cubicBezTo>
                  <a:pt x="10288755" y="0"/>
                  <a:pt x="12807468" y="2491270"/>
                  <a:pt x="12807468" y="5564408"/>
                </a:cubicBezTo>
                <a:cubicBezTo>
                  <a:pt x="12807468" y="8637546"/>
                  <a:pt x="10288755" y="11128816"/>
                  <a:pt x="7181765" y="11128816"/>
                </a:cubicBezTo>
                <a:cubicBezTo>
                  <a:pt x="4463149" y="11128816"/>
                  <a:pt x="2194932" y="9221438"/>
                  <a:pt x="1670357" y="6685831"/>
                </a:cubicBezTo>
                <a:lnTo>
                  <a:pt x="1642925" y="6533899"/>
                </a:lnTo>
                <a:lnTo>
                  <a:pt x="1724934" y="6583177"/>
                </a:lnTo>
                <a:cubicBezTo>
                  <a:pt x="2191956" y="6834115"/>
                  <a:pt x="2727152" y="6976653"/>
                  <a:pt x="3296006" y="6976653"/>
                </a:cubicBezTo>
                <a:cubicBezTo>
                  <a:pt x="5116340" y="6976653"/>
                  <a:pt x="6592012" y="5517059"/>
                  <a:pt x="6592012" y="3716559"/>
                </a:cubicBezTo>
                <a:cubicBezTo>
                  <a:pt x="6592012" y="2366184"/>
                  <a:pt x="5761947" y="1207569"/>
                  <a:pt x="4578961" y="712660"/>
                </a:cubicBezTo>
                <a:lnTo>
                  <a:pt x="4486726" y="679269"/>
                </a:lnTo>
                <a:lnTo>
                  <a:pt x="4500221" y="671594"/>
                </a:lnTo>
                <a:cubicBezTo>
                  <a:pt x="5297345" y="243288"/>
                  <a:pt x="6210831" y="0"/>
                  <a:pt x="7181765" y="0"/>
                </a:cubicBezTo>
                <a:close/>
              </a:path>
            </a:pathLst>
          </a:custGeom>
          <a:solidFill>
            <a:schemeClr val="accent3">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Plassholder for tekst 1">
            <a:extLst>
              <a:ext uri="{FF2B5EF4-FFF2-40B4-BE49-F238E27FC236}">
                <a16:creationId xmlns:a16="http://schemas.microsoft.com/office/drawing/2014/main" id="{1F4D82AC-5077-9631-5477-BED9843D2FE9}"/>
              </a:ext>
            </a:extLst>
          </p:cNvPr>
          <p:cNvSpPr>
            <a:spLocks noGrp="1"/>
          </p:cNvSpPr>
          <p:nvPr>
            <p:ph type="body" sz="quarter" idx="10"/>
          </p:nvPr>
        </p:nvSpPr>
        <p:spPr>
          <a:xfrm>
            <a:off x="2639218" y="4955006"/>
            <a:ext cx="6913564" cy="1112838"/>
          </a:xfrm>
        </p:spPr>
        <p:txBody>
          <a:bodyPr/>
          <a:lstStyle/>
          <a:p>
            <a:r>
              <a:rPr lang="nb-NO">
                <a:solidFill>
                  <a:schemeClr val="tx1"/>
                </a:solidFill>
              </a:rPr>
              <a:t>5 </a:t>
            </a:r>
            <a:r>
              <a:rPr lang="nb-NO" b="0">
                <a:solidFill>
                  <a:schemeClr val="tx1"/>
                </a:solidFill>
              </a:rPr>
              <a:t>EGEN TRO</a:t>
            </a:r>
          </a:p>
        </p:txBody>
      </p:sp>
    </p:spTree>
    <p:extLst>
      <p:ext uri="{BB962C8B-B14F-4D97-AF65-F5344CB8AC3E}">
        <p14:creationId xmlns:p14="http://schemas.microsoft.com/office/powerpoint/2010/main" val="340724263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CB24F-25B7-B0C1-C9FB-3253131F82A4}"/>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1BDEA484-88D0-B779-74AF-C89A3B02A6A7}"/>
              </a:ext>
            </a:extLst>
          </p:cNvPr>
          <p:cNvGraphicFramePr>
            <a:graphicFrameLocks noGrp="1"/>
          </p:cNvGraphicFramePr>
          <p:nvPr>
            <p:extLst>
              <p:ext uri="{D42A27DB-BD31-4B8C-83A1-F6EECF244321}">
                <p14:modId xmlns:p14="http://schemas.microsoft.com/office/powerpoint/2010/main" val="3747051547"/>
              </p:ext>
            </p:extLst>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5</a:t>
                      </a:r>
                      <a:r>
                        <a:rPr lang="nb-NO" sz="1000" b="0" dirty="0">
                          <a:solidFill>
                            <a:schemeClr val="tx1"/>
                          </a:solidFill>
                        </a:rPr>
                        <a:t> EGEN TRO</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449704E1-81A1-079C-925D-EB8EFCFAB823}"/>
              </a:ext>
            </a:extLst>
          </p:cNvPr>
          <p:cNvSpPr txBox="1"/>
          <p:nvPr/>
        </p:nvSpPr>
        <p:spPr>
          <a:xfrm>
            <a:off x="839788" y="539950"/>
            <a:ext cx="6096000" cy="646331"/>
          </a:xfrm>
          <a:prstGeom prst="rect">
            <a:avLst/>
          </a:prstGeom>
          <a:noFill/>
        </p:spPr>
        <p:txBody>
          <a:bodyPr wrap="square">
            <a:spAutoFit/>
          </a:bodyPr>
          <a:lstStyle/>
          <a:p>
            <a:r>
              <a:rPr lang="nb-NO" sz="1200"/>
              <a:t>ALLE MEDLEMMER</a:t>
            </a:r>
            <a:br>
              <a:rPr lang="nb-NO" sz="2400"/>
            </a:br>
            <a:r>
              <a:rPr lang="nb-NO" sz="2400"/>
              <a:t>TROR DU PÅ GUD?</a:t>
            </a:r>
          </a:p>
        </p:txBody>
      </p:sp>
      <p:sp>
        <p:nvSpPr>
          <p:cNvPr id="5" name="Avrundet rektangel 8">
            <a:extLst>
              <a:ext uri="{FF2B5EF4-FFF2-40B4-BE49-F238E27FC236}">
                <a16:creationId xmlns:a16="http://schemas.microsoft.com/office/drawing/2014/main" id="{5AA2B2D8-74C0-A350-E25F-D0DC8BBB934B}"/>
              </a:ext>
            </a:extLst>
          </p:cNvPr>
          <p:cNvSpPr/>
          <p:nvPr/>
        </p:nvSpPr>
        <p:spPr>
          <a:xfrm>
            <a:off x="8154616" y="1557338"/>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FCC9EE9D-3450-8276-2B42-AF8CA5EA0435}"/>
              </a:ext>
            </a:extLst>
          </p:cNvPr>
          <p:cNvSpPr txBox="1"/>
          <p:nvPr/>
        </p:nvSpPr>
        <p:spPr>
          <a:xfrm>
            <a:off x="8147049" y="1566453"/>
            <a:ext cx="3241675" cy="2246769"/>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Ingen signifikante endringer fra 2023. </a:t>
            </a:r>
          </a:p>
          <a:p>
            <a:endParaRPr lang="nb-NO" sz="1050" dirty="0"/>
          </a:p>
          <a:p>
            <a:r>
              <a:rPr lang="nb-NO" sz="1050" dirty="0"/>
              <a:t>Flere i Møre oppgir de av og til tror på Gud og av og til ikke, sammenlignet med nasjonalt. Det er like mange som svarer at de tror på Gud som de som svarer at de ikke tror på Gud.</a:t>
            </a:r>
          </a:p>
          <a:p>
            <a:endParaRPr lang="nb-NO" sz="1050" dirty="0"/>
          </a:p>
          <a:p>
            <a:r>
              <a:rPr lang="nb-NO" sz="1050" dirty="0"/>
              <a:t>Flere kvinner enn menn svarer de av og til tror på Gud, av og til ikke. </a:t>
            </a:r>
          </a:p>
          <a:p>
            <a:endParaRPr lang="nb-NO" sz="1050" dirty="0"/>
          </a:p>
          <a:p>
            <a:r>
              <a:rPr lang="nb-NO" sz="1050" dirty="0"/>
              <a:t>Flere i alderen 50+ år er sikker på at Gud finnes. </a:t>
            </a:r>
          </a:p>
        </p:txBody>
      </p:sp>
      <p:sp>
        <p:nvSpPr>
          <p:cNvPr id="7" name="Avrundet rektangel 8">
            <a:extLst>
              <a:ext uri="{FF2B5EF4-FFF2-40B4-BE49-F238E27FC236}">
                <a16:creationId xmlns:a16="http://schemas.microsoft.com/office/drawing/2014/main" id="{500940CE-38D5-5DCB-D368-74E67A8DF388}"/>
              </a:ext>
            </a:extLst>
          </p:cNvPr>
          <p:cNvSpPr/>
          <p:nvPr/>
        </p:nvSpPr>
        <p:spPr>
          <a:xfrm>
            <a:off x="839788" y="1557337"/>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Avrundet rektangel 8">
            <a:extLst>
              <a:ext uri="{FF2B5EF4-FFF2-40B4-BE49-F238E27FC236}">
                <a16:creationId xmlns:a16="http://schemas.microsoft.com/office/drawing/2014/main" id="{47680991-4DA3-DE3C-738D-491033D101ED}"/>
              </a:ext>
            </a:extLst>
          </p:cNvPr>
          <p:cNvSpPr/>
          <p:nvPr/>
        </p:nvSpPr>
        <p:spPr>
          <a:xfrm>
            <a:off x="4475163" y="1557336"/>
            <a:ext cx="3240087"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xtBox 9">
            <a:extLst>
              <a:ext uri="{FF2B5EF4-FFF2-40B4-BE49-F238E27FC236}">
                <a16:creationId xmlns:a16="http://schemas.microsoft.com/office/drawing/2014/main" id="{CB0F6E42-8213-8F15-8612-7240624E1300}"/>
              </a:ext>
            </a:extLst>
          </p:cNvPr>
          <p:cNvSpPr txBox="1"/>
          <p:nvPr/>
        </p:nvSpPr>
        <p:spPr>
          <a:xfrm>
            <a:off x="839788"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TROR DU PÅ GUD </a:t>
            </a:r>
            <a:r>
              <a:rPr lang="en-NO" sz="1400" b="1">
                <a:latin typeface="Century Gothic" panose="020B0502020202020204" pitchFamily="34" charset="0"/>
              </a:rPr>
              <a:t>202</a:t>
            </a:r>
            <a:r>
              <a:rPr lang="nb-NO" sz="1400" b="1">
                <a:latin typeface="Century Gothic" panose="020B0502020202020204" pitchFamily="34" charset="0"/>
              </a:rPr>
              <a:t>5</a:t>
            </a:r>
            <a:endParaRPr lang="en-NO" sz="1400" b="1">
              <a:latin typeface="Century Gothic" panose="020B0502020202020204" pitchFamily="34" charset="0"/>
            </a:endParaRPr>
          </a:p>
        </p:txBody>
      </p:sp>
      <p:sp>
        <p:nvSpPr>
          <p:cNvPr id="10" name="TextBox 10">
            <a:extLst>
              <a:ext uri="{FF2B5EF4-FFF2-40B4-BE49-F238E27FC236}">
                <a16:creationId xmlns:a16="http://schemas.microsoft.com/office/drawing/2014/main" id="{97879832-C653-3D0C-BB56-30A4D9886181}"/>
              </a:ext>
            </a:extLst>
          </p:cNvPr>
          <p:cNvSpPr txBox="1"/>
          <p:nvPr/>
        </p:nvSpPr>
        <p:spPr>
          <a:xfrm>
            <a:off x="4464507" y="1566453"/>
            <a:ext cx="3240087" cy="307777"/>
          </a:xfrm>
          <a:prstGeom prst="rect">
            <a:avLst/>
          </a:prstGeom>
          <a:noFill/>
        </p:spPr>
        <p:txBody>
          <a:bodyPr wrap="square" rtlCol="0">
            <a:spAutoFit/>
          </a:bodyPr>
          <a:lstStyle/>
          <a:p>
            <a:pPr algn="ctr"/>
            <a:r>
              <a:rPr lang="nb-NO" sz="1400" b="1" dirty="0">
                <a:latin typeface="Century Gothic" panose="020B0502020202020204" pitchFamily="34" charset="0"/>
              </a:rPr>
              <a:t>TROR DU PÅ GUD</a:t>
            </a:r>
            <a:r>
              <a:rPr lang="en-NO" sz="1400" b="1" dirty="0">
                <a:latin typeface="Century Gothic" panose="020B0502020202020204" pitchFamily="34" charset="0"/>
              </a:rPr>
              <a:t> 20</a:t>
            </a:r>
            <a:r>
              <a:rPr lang="nb-NO" sz="1400" b="1" dirty="0">
                <a:latin typeface="Century Gothic" panose="020B0502020202020204" pitchFamily="34" charset="0"/>
              </a:rPr>
              <a:t>20</a:t>
            </a:r>
            <a:r>
              <a:rPr lang="en-NO" sz="1400" b="1" dirty="0">
                <a:latin typeface="Century Gothic" panose="020B0502020202020204" pitchFamily="34" charset="0"/>
              </a:rPr>
              <a:t>-202</a:t>
            </a:r>
            <a:r>
              <a:rPr lang="nb-NO" sz="1400" b="1" dirty="0">
                <a:latin typeface="Century Gothic" panose="020B0502020202020204" pitchFamily="34" charset="0"/>
              </a:rPr>
              <a:t>5</a:t>
            </a:r>
            <a:endParaRPr lang="en-NO" sz="1400" b="1" dirty="0">
              <a:latin typeface="Century Gothic" panose="020B0502020202020204" pitchFamily="34" charset="0"/>
            </a:endParaRPr>
          </a:p>
        </p:txBody>
      </p:sp>
      <p:sp>
        <p:nvSpPr>
          <p:cNvPr id="12" name="Plassholder for tekst 6">
            <a:extLst>
              <a:ext uri="{FF2B5EF4-FFF2-40B4-BE49-F238E27FC236}">
                <a16:creationId xmlns:a16="http://schemas.microsoft.com/office/drawing/2014/main" id="{816C0DAB-684F-482D-9ECA-1710F8C8AE3F}"/>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Tror du på Gud?</a:t>
            </a:r>
          </a:p>
        </p:txBody>
      </p:sp>
      <p:sp>
        <p:nvSpPr>
          <p:cNvPr id="13" name="Plassholder for tekst 7">
            <a:extLst>
              <a:ext uri="{FF2B5EF4-FFF2-40B4-BE49-F238E27FC236}">
                <a16:creationId xmlns:a16="http://schemas.microsoft.com/office/drawing/2014/main" id="{3ED28514-B84A-3029-DB29-339426E7A51B}"/>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15" name="Tror du på Gud?" descr="28e9c3aa-c0a4-47a1-bfcc-86e2e49598bc Q15_2: Tror du på Gud?">
            <a:extLst>
              <a:ext uri="{FF2B5EF4-FFF2-40B4-BE49-F238E27FC236}">
                <a16:creationId xmlns:a16="http://schemas.microsoft.com/office/drawing/2014/main" id="{88AF0B35-0BA2-0D94-0947-335AC3C9E275}"/>
              </a:ext>
            </a:extLst>
          </p:cNvPr>
          <p:cNvGraphicFramePr>
            <a:graphicFrameLocks/>
          </p:cNvGraphicFramePr>
          <p:nvPr>
            <p:extLst>
              <p:ext uri="{D42A27DB-BD31-4B8C-83A1-F6EECF244321}">
                <p14:modId xmlns:p14="http://schemas.microsoft.com/office/powerpoint/2010/main" val="576936400"/>
              </p:ext>
            </p:extLst>
          </p:nvPr>
        </p:nvGraphicFramePr>
        <p:xfrm>
          <a:off x="847355" y="1557338"/>
          <a:ext cx="3240087" cy="4352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ror du på Gud? by BANNER" descr="843cdb93-7d28-41ba-b83d-63234696aa6f Tror du på Gud? by BANNER">
            <a:extLst>
              <a:ext uri="{FF2B5EF4-FFF2-40B4-BE49-F238E27FC236}">
                <a16:creationId xmlns:a16="http://schemas.microsoft.com/office/drawing/2014/main" id="{70482679-E3D2-7DE9-E2A2-31FE78BE334B}"/>
              </a:ext>
            </a:extLst>
          </p:cNvPr>
          <p:cNvGraphicFramePr>
            <a:graphicFrameLocks/>
          </p:cNvGraphicFramePr>
          <p:nvPr>
            <p:extLst>
              <p:ext uri="{D42A27DB-BD31-4B8C-83A1-F6EECF244321}">
                <p14:modId xmlns:p14="http://schemas.microsoft.com/office/powerpoint/2010/main" val="2216385331"/>
              </p:ext>
            </p:extLst>
          </p:nvPr>
        </p:nvGraphicFramePr>
        <p:xfrm>
          <a:off x="4482730" y="1546605"/>
          <a:ext cx="3241675" cy="43561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54523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9508D-22E1-0C83-408B-1190B9DDCB82}"/>
            </a:ext>
          </a:extLst>
        </p:cNvPr>
        <p:cNvGrpSpPr/>
        <p:nvPr/>
      </p:nvGrpSpPr>
      <p:grpSpPr>
        <a:xfrm>
          <a:off x="0" y="0"/>
          <a:ext cx="0" cy="0"/>
          <a:chOff x="0" y="0"/>
          <a:chExt cx="0" cy="0"/>
        </a:xfrm>
      </p:grpSpPr>
      <p:sp>
        <p:nvSpPr>
          <p:cNvPr id="14" name="Rektangel 13">
            <a:extLst>
              <a:ext uri="{FF2B5EF4-FFF2-40B4-BE49-F238E27FC236}">
                <a16:creationId xmlns:a16="http://schemas.microsoft.com/office/drawing/2014/main" id="{F58EC3FA-94AD-59E6-D2FF-0FB5CE9C52E9}"/>
              </a:ext>
            </a:extLst>
          </p:cNvPr>
          <p:cNvSpPr/>
          <p:nvPr/>
        </p:nvSpPr>
        <p:spPr>
          <a:xfrm>
            <a:off x="311728" y="3946561"/>
            <a:ext cx="11880272" cy="291144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aphicFrame>
        <p:nvGraphicFramePr>
          <p:cNvPr id="3" name="Tabell 2">
            <a:extLst>
              <a:ext uri="{FF2B5EF4-FFF2-40B4-BE49-F238E27FC236}">
                <a16:creationId xmlns:a16="http://schemas.microsoft.com/office/drawing/2014/main" id="{FEE542DE-128F-BDA6-9F17-6FEA1DD08B06}"/>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0" dirty="0">
                          <a:solidFill>
                            <a:schemeClr val="tx1"/>
                          </a:solidFill>
                        </a:rPr>
                        <a:t>OM RAPPORTEN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13" name="TekstSylinder 12">
            <a:extLst>
              <a:ext uri="{FF2B5EF4-FFF2-40B4-BE49-F238E27FC236}">
                <a16:creationId xmlns:a16="http://schemas.microsoft.com/office/drawing/2014/main" id="{7C561650-0966-D2E8-04FD-FCCAE43D3DED}"/>
              </a:ext>
            </a:extLst>
          </p:cNvPr>
          <p:cNvSpPr txBox="1"/>
          <p:nvPr/>
        </p:nvSpPr>
        <p:spPr>
          <a:xfrm>
            <a:off x="826858" y="718889"/>
            <a:ext cx="65030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515350"/>
                </a:solidFill>
                <a:effectLst/>
                <a:uLnTx/>
                <a:uFillTx/>
                <a:latin typeface="Century Gothic" panose="020F0302020204030204"/>
                <a:ea typeface="+mn-ea"/>
                <a:cs typeface="+mn-cs"/>
              </a:rPr>
              <a:t>OM SEGMENTENE</a:t>
            </a:r>
          </a:p>
        </p:txBody>
      </p:sp>
      <p:sp>
        <p:nvSpPr>
          <p:cNvPr id="7" name="TextBox 15">
            <a:extLst>
              <a:ext uri="{FF2B5EF4-FFF2-40B4-BE49-F238E27FC236}">
                <a16:creationId xmlns:a16="http://schemas.microsoft.com/office/drawing/2014/main" id="{EDB4588F-72B8-BB3C-AAB7-EB3C2FB61480}"/>
              </a:ext>
            </a:extLst>
          </p:cNvPr>
          <p:cNvSpPr txBox="1"/>
          <p:nvPr/>
        </p:nvSpPr>
        <p:spPr>
          <a:xfrm>
            <a:off x="8148638" y="4656246"/>
            <a:ext cx="324065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Hvordan lese tabellen: </a:t>
            </a:r>
            <a:r>
              <a:rPr kumimoji="0" lang="nb-NO" sz="9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Tallene vist i tabellen er korrelasjonskoeffisienter. De går fra +1 til -1.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+1 </a:t>
            </a:r>
            <a:r>
              <a:rPr kumimoji="0" lang="nb-NO" sz="9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 positiv korrelasjon, verdiene </a:t>
            </a:r>
            <a:r>
              <a:rPr kumimoji="0" lang="nb-NO" sz="900" b="0" i="0" u="none" strike="noStrike" kern="1200" cap="none" spc="0" normalizeH="0" baseline="0" noProof="0" dirty="0" err="1">
                <a:ln>
                  <a:noFill/>
                </a:ln>
                <a:solidFill>
                  <a:srgbClr val="515350"/>
                </a:solidFill>
                <a:effectLst/>
                <a:uLnTx/>
                <a:uFillTx/>
                <a:latin typeface="Century Gothic" panose="020B0502020202020204" pitchFamily="34" charset="0"/>
                <a:ea typeface="+mn-ea"/>
                <a:cs typeface="+mn-cs"/>
              </a:rPr>
              <a:t>samvarierer</a:t>
            </a:r>
            <a:r>
              <a:rPr kumimoji="0" lang="nb-NO" sz="9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 i samme retning.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0</a:t>
            </a:r>
            <a:r>
              <a:rPr kumimoji="0" lang="nb-NO" sz="9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 = ingen korrelasjon.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-1</a:t>
            </a:r>
            <a:r>
              <a:rPr kumimoji="0" lang="nb-NO" sz="9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 = negativ korrelasjon, verdiene </a:t>
            </a:r>
            <a:r>
              <a:rPr kumimoji="0" lang="nb-NO" sz="900" b="0" i="0" u="none" strike="noStrike" kern="1200" cap="none" spc="0" normalizeH="0" baseline="0" noProof="0" dirty="0" err="1">
                <a:ln>
                  <a:noFill/>
                </a:ln>
                <a:solidFill>
                  <a:srgbClr val="515350"/>
                </a:solidFill>
                <a:effectLst/>
                <a:uLnTx/>
                <a:uFillTx/>
                <a:latin typeface="Century Gothic" panose="020B0502020202020204" pitchFamily="34" charset="0"/>
                <a:ea typeface="+mn-ea"/>
                <a:cs typeface="+mn-cs"/>
              </a:rPr>
              <a:t>samvarierer</a:t>
            </a:r>
            <a:r>
              <a:rPr kumimoji="0" lang="nb-NO" sz="9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mn-cs"/>
              </a:rPr>
              <a:t> i motsatt retning.</a:t>
            </a:r>
            <a:endParaRPr kumimoji="0" lang="en-NO" sz="900" b="0" i="0" u="none" strike="noStrike" kern="1200" cap="none" spc="0" normalizeH="0" baseline="0" noProof="0" dirty="0">
              <a:ln>
                <a:noFill/>
              </a:ln>
              <a:solidFill>
                <a:srgbClr val="515350"/>
              </a:solidFill>
              <a:effectLst/>
              <a:uLnTx/>
              <a:uFillTx/>
              <a:latin typeface="Century Gothic" panose="020F0302020204030204"/>
              <a:ea typeface="+mn-ea"/>
              <a:cs typeface="+mn-cs"/>
            </a:endParaRPr>
          </a:p>
        </p:txBody>
      </p:sp>
      <p:graphicFrame>
        <p:nvGraphicFramePr>
          <p:cNvPr id="8" name="Table 5">
            <a:extLst>
              <a:ext uri="{FF2B5EF4-FFF2-40B4-BE49-F238E27FC236}">
                <a16:creationId xmlns:a16="http://schemas.microsoft.com/office/drawing/2014/main" id="{F679275B-7C5D-CFB4-63BC-6FC2420A9EDE}"/>
              </a:ext>
            </a:extLst>
          </p:cNvPr>
          <p:cNvGraphicFramePr>
            <a:graphicFrameLocks noGrp="1"/>
          </p:cNvGraphicFramePr>
          <p:nvPr>
            <p:extLst>
              <p:ext uri="{D42A27DB-BD31-4B8C-83A1-F6EECF244321}">
                <p14:modId xmlns:p14="http://schemas.microsoft.com/office/powerpoint/2010/main" val="2188838467"/>
              </p:ext>
            </p:extLst>
          </p:nvPr>
        </p:nvGraphicFramePr>
        <p:xfrm>
          <a:off x="920127" y="4713575"/>
          <a:ext cx="6616557" cy="1143000"/>
        </p:xfrm>
        <a:graphic>
          <a:graphicData uri="http://schemas.openxmlformats.org/drawingml/2006/table">
            <a:tbl>
              <a:tblPr firstRow="1" bandRow="1">
                <a:tableStyleId>{5C22544A-7EE6-4342-B048-85BDC9FD1C3A}</a:tableStyleId>
              </a:tblPr>
              <a:tblGrid>
                <a:gridCol w="2615796">
                  <a:extLst>
                    <a:ext uri="{9D8B030D-6E8A-4147-A177-3AD203B41FA5}">
                      <a16:colId xmlns:a16="http://schemas.microsoft.com/office/drawing/2014/main" val="526721429"/>
                    </a:ext>
                  </a:extLst>
                </a:gridCol>
                <a:gridCol w="1333587">
                  <a:extLst>
                    <a:ext uri="{9D8B030D-6E8A-4147-A177-3AD203B41FA5}">
                      <a16:colId xmlns:a16="http://schemas.microsoft.com/office/drawing/2014/main" val="1374243921"/>
                    </a:ext>
                  </a:extLst>
                </a:gridCol>
                <a:gridCol w="1333587">
                  <a:extLst>
                    <a:ext uri="{9D8B030D-6E8A-4147-A177-3AD203B41FA5}">
                      <a16:colId xmlns:a16="http://schemas.microsoft.com/office/drawing/2014/main" val="4124675889"/>
                    </a:ext>
                  </a:extLst>
                </a:gridCol>
                <a:gridCol w="1333587">
                  <a:extLst>
                    <a:ext uri="{9D8B030D-6E8A-4147-A177-3AD203B41FA5}">
                      <a16:colId xmlns:a16="http://schemas.microsoft.com/office/drawing/2014/main" val="1112380872"/>
                    </a:ext>
                  </a:extLst>
                </a:gridCol>
              </a:tblGrid>
              <a:tr h="156966">
                <a:tc>
                  <a:txBody>
                    <a:bodyPr/>
                    <a:lstStyle/>
                    <a:p>
                      <a:pPr algn="r"/>
                      <a:r>
                        <a:rPr lang="en-NO" sz="900" dirty="0">
                          <a:solidFill>
                            <a:schemeClr val="tx1"/>
                          </a:solidFill>
                          <a:latin typeface="Century Gothic" panose="020B0502020202020204" pitchFamily="34" charset="0"/>
                        </a:rPr>
                        <a:t>KORRELASJONSKOEFFESIENTER</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noFill/>
                  </a:tcPr>
                </a:tc>
                <a:tc>
                  <a:txBody>
                    <a:bodyPr/>
                    <a:lstStyle/>
                    <a:p>
                      <a:pPr algn="ctr"/>
                      <a:r>
                        <a:rPr lang="en-NO" sz="900">
                          <a:solidFill>
                            <a:schemeClr val="tx1"/>
                          </a:solidFill>
                          <a:latin typeface="Century Gothic" panose="020B0502020202020204" pitchFamily="34" charset="0"/>
                        </a:rPr>
                        <a:t>RØD GRUPPE</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accent4">
                        <a:lumMod val="75000"/>
                      </a:schemeClr>
                    </a:solidFill>
                  </a:tcPr>
                </a:tc>
                <a:tc>
                  <a:txBody>
                    <a:bodyPr/>
                    <a:lstStyle/>
                    <a:p>
                      <a:pPr algn="ctr"/>
                      <a:r>
                        <a:rPr lang="en-NO" sz="900">
                          <a:solidFill>
                            <a:schemeClr val="tx1"/>
                          </a:solidFill>
                          <a:latin typeface="Century Gothic" panose="020B0502020202020204" pitchFamily="34" charset="0"/>
                        </a:rPr>
                        <a:t>GUL GRUPPE</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accent4">
                        <a:lumMod val="75000"/>
                      </a:schemeClr>
                    </a:solidFill>
                  </a:tcPr>
                </a:tc>
                <a:tc>
                  <a:txBody>
                    <a:bodyPr/>
                    <a:lstStyle/>
                    <a:p>
                      <a:pPr algn="ctr"/>
                      <a:r>
                        <a:rPr lang="en-NO" sz="900">
                          <a:solidFill>
                            <a:schemeClr val="tx1"/>
                          </a:solidFill>
                          <a:latin typeface="Century Gothic" panose="020B0502020202020204" pitchFamily="34" charset="0"/>
                        </a:rPr>
                        <a:t>GRØNN GRUPPE</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350096590"/>
                  </a:ext>
                </a:extLst>
              </a:tr>
              <a:tr h="156966">
                <a:tc>
                  <a:txBody>
                    <a:bodyPr/>
                    <a:lstStyle/>
                    <a:p>
                      <a:pPr algn="r"/>
                      <a:r>
                        <a:rPr lang="en-NO" sz="900" b="1">
                          <a:solidFill>
                            <a:schemeClr val="tx1"/>
                          </a:solidFill>
                          <a:latin typeface="Century Gothic" panose="020B0502020202020204" pitchFamily="34" charset="0"/>
                        </a:rPr>
                        <a:t>TROSAVVISENDE MEDLEMMER</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accent4">
                        <a:lumMod val="75000"/>
                      </a:schemeClr>
                    </a:solidFill>
                  </a:tcPr>
                </a:tc>
                <a:tc>
                  <a:txBody>
                    <a:bodyPr/>
                    <a:lstStyle/>
                    <a:p>
                      <a:pPr algn="ctr"/>
                      <a:r>
                        <a:rPr lang="en-NO" sz="900">
                          <a:latin typeface="Century Gothic" panose="020B0502020202020204" pitchFamily="34" charset="0"/>
                        </a:rPr>
                        <a:t>0.</a:t>
                      </a:r>
                      <a:r>
                        <a:rPr lang="nb-NO" sz="900">
                          <a:latin typeface="Century Gothic" panose="020B0502020202020204" pitchFamily="34" charset="0"/>
                        </a:rPr>
                        <a:t>58</a:t>
                      </a:r>
                      <a:endParaRPr lang="en-NO" sz="900">
                        <a:latin typeface="Century Gothic" panose="020B0502020202020204" pitchFamily="34" charset="0"/>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accent4"/>
                    </a:solidFill>
                  </a:tcPr>
                </a:tc>
                <a:tc>
                  <a:txBody>
                    <a:bodyPr/>
                    <a:lstStyle/>
                    <a:p>
                      <a:pPr algn="ctr"/>
                      <a:r>
                        <a:rPr lang="en-NO" sz="900">
                          <a:latin typeface="Century Gothic" panose="020B0502020202020204" pitchFamily="34" charset="0"/>
                        </a:rPr>
                        <a:t>-0.0</a:t>
                      </a:r>
                      <a:r>
                        <a:rPr lang="nb-NO" sz="900">
                          <a:latin typeface="Century Gothic" panose="020B0502020202020204" pitchFamily="34" charset="0"/>
                        </a:rPr>
                        <a:t>1</a:t>
                      </a:r>
                      <a:endParaRPr lang="en-NO" sz="900">
                        <a:latin typeface="Century Gothic" panose="020B0502020202020204" pitchFamily="34" charset="0"/>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bg1">
                        <a:lumMod val="95000"/>
                      </a:schemeClr>
                    </a:solidFill>
                  </a:tcPr>
                </a:tc>
                <a:tc>
                  <a:txBody>
                    <a:bodyPr/>
                    <a:lstStyle/>
                    <a:p>
                      <a:pPr algn="ctr"/>
                      <a:r>
                        <a:rPr lang="en-NO" sz="900">
                          <a:latin typeface="Century Gothic" panose="020B0502020202020204" pitchFamily="34" charset="0"/>
                        </a:rPr>
                        <a:t>-0.</a:t>
                      </a:r>
                      <a:r>
                        <a:rPr lang="nb-NO" sz="900">
                          <a:latin typeface="Century Gothic" panose="020B0502020202020204" pitchFamily="34" charset="0"/>
                        </a:rPr>
                        <a:t>13</a:t>
                      </a:r>
                      <a:endParaRPr lang="en-NO" sz="900">
                        <a:latin typeface="Century Gothic" panose="020B0502020202020204" pitchFamily="34" charset="0"/>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16898128"/>
                  </a:ext>
                </a:extLst>
              </a:tr>
              <a:tr h="156966">
                <a:tc>
                  <a:txBody>
                    <a:bodyPr/>
                    <a:lstStyle/>
                    <a:p>
                      <a:pPr algn="r"/>
                      <a:r>
                        <a:rPr lang="nb-NO" sz="900" b="1" dirty="0">
                          <a:solidFill>
                            <a:schemeClr val="tx1"/>
                          </a:solidFill>
                          <a:latin typeface="Century Gothic" panose="020B0502020202020204" pitchFamily="34" charset="0"/>
                        </a:rPr>
                        <a:t>STØTTESPILLERE</a:t>
                      </a:r>
                      <a:endParaRPr lang="en-NO" sz="900" b="1" dirty="0">
                        <a:solidFill>
                          <a:schemeClr val="tx1"/>
                        </a:solidFill>
                        <a:latin typeface="Century Gothic" panose="020B0502020202020204" pitchFamily="34" charset="0"/>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accent4">
                        <a:lumMod val="75000"/>
                      </a:schemeClr>
                    </a:solidFill>
                  </a:tcPr>
                </a:tc>
                <a:tc>
                  <a:txBody>
                    <a:bodyPr/>
                    <a:lstStyle/>
                    <a:p>
                      <a:pPr algn="ctr"/>
                      <a:r>
                        <a:rPr lang="en-NO" sz="900">
                          <a:latin typeface="Century Gothic" panose="020B0502020202020204" pitchFamily="34" charset="0"/>
                        </a:rPr>
                        <a:t>0.1</a:t>
                      </a:r>
                      <a:r>
                        <a:rPr lang="nb-NO" sz="900">
                          <a:latin typeface="Century Gothic" panose="020B0502020202020204" pitchFamily="34" charset="0"/>
                        </a:rPr>
                        <a:t>5</a:t>
                      </a:r>
                      <a:endParaRPr lang="en-NO" sz="900">
                        <a:latin typeface="Century Gothic" panose="020B0502020202020204" pitchFamily="34" charset="0"/>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accent4">
                        <a:lumMod val="60000"/>
                        <a:lumOff val="40000"/>
                      </a:schemeClr>
                    </a:solidFill>
                  </a:tcPr>
                </a:tc>
                <a:tc>
                  <a:txBody>
                    <a:bodyPr/>
                    <a:lstStyle/>
                    <a:p>
                      <a:pPr algn="ctr"/>
                      <a:r>
                        <a:rPr lang="en-NO" sz="900">
                          <a:latin typeface="Century Gothic" panose="020B0502020202020204" pitchFamily="34" charset="0"/>
                        </a:rPr>
                        <a:t>0.</a:t>
                      </a:r>
                      <a:r>
                        <a:rPr lang="nb-NO" sz="900">
                          <a:latin typeface="Century Gothic" panose="020B0502020202020204" pitchFamily="34" charset="0"/>
                        </a:rPr>
                        <a:t>34</a:t>
                      </a:r>
                      <a:endParaRPr lang="en-NO" sz="900">
                        <a:latin typeface="Century Gothic" panose="020B0502020202020204" pitchFamily="34" charset="0"/>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accent4">
                        <a:lumMod val="60000"/>
                        <a:lumOff val="40000"/>
                      </a:schemeClr>
                    </a:solidFill>
                  </a:tcPr>
                </a:tc>
                <a:tc>
                  <a:txBody>
                    <a:bodyPr/>
                    <a:lstStyle/>
                    <a:p>
                      <a:pPr algn="ctr"/>
                      <a:r>
                        <a:rPr lang="en-NO" sz="900">
                          <a:latin typeface="Century Gothic" panose="020B0502020202020204" pitchFamily="34" charset="0"/>
                        </a:rPr>
                        <a:t>-0.07</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787712"/>
                  </a:ext>
                </a:extLst>
              </a:tr>
              <a:tr h="156966">
                <a:tc>
                  <a:txBody>
                    <a:bodyPr/>
                    <a:lstStyle/>
                    <a:p>
                      <a:pPr algn="r"/>
                      <a:r>
                        <a:rPr lang="nb-NO" sz="900" b="1">
                          <a:solidFill>
                            <a:schemeClr val="tx1"/>
                          </a:solidFill>
                          <a:latin typeface="Century Gothic" panose="020B0502020202020204" pitchFamily="34" charset="0"/>
                        </a:rPr>
                        <a:t>INDIVIDUELT </a:t>
                      </a:r>
                      <a:r>
                        <a:rPr lang="en-NO" sz="900" b="1">
                          <a:solidFill>
                            <a:schemeClr val="tx1"/>
                          </a:solidFill>
                          <a:latin typeface="Century Gothic" panose="020B0502020202020204" pitchFamily="34" charset="0"/>
                        </a:rPr>
                        <a:t>TROENDE MEDLEMMER</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accent4">
                        <a:lumMod val="75000"/>
                      </a:schemeClr>
                    </a:solidFill>
                  </a:tcPr>
                </a:tc>
                <a:tc>
                  <a:txBody>
                    <a:bodyPr/>
                    <a:lstStyle/>
                    <a:p>
                      <a:pPr algn="ctr"/>
                      <a:r>
                        <a:rPr lang="en-NO" sz="900">
                          <a:latin typeface="Century Gothic" panose="020B0502020202020204" pitchFamily="34" charset="0"/>
                        </a:rPr>
                        <a:t>-0.0</a:t>
                      </a:r>
                      <a:r>
                        <a:rPr lang="nb-NO" sz="900">
                          <a:latin typeface="Century Gothic" panose="020B0502020202020204" pitchFamily="34" charset="0"/>
                        </a:rPr>
                        <a:t>3</a:t>
                      </a:r>
                      <a:endParaRPr lang="en-NO" sz="900">
                        <a:latin typeface="Century Gothic" panose="020B0502020202020204" pitchFamily="34" charset="0"/>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bg1">
                        <a:lumMod val="95000"/>
                      </a:schemeClr>
                    </a:solidFill>
                  </a:tcPr>
                </a:tc>
                <a:tc>
                  <a:txBody>
                    <a:bodyPr/>
                    <a:lstStyle/>
                    <a:p>
                      <a:pPr algn="ctr"/>
                      <a:r>
                        <a:rPr lang="en-NO" sz="900">
                          <a:latin typeface="Century Gothic" panose="020B0502020202020204" pitchFamily="34" charset="0"/>
                        </a:rPr>
                        <a:t>0.</a:t>
                      </a:r>
                      <a:r>
                        <a:rPr lang="nb-NO" sz="900">
                          <a:latin typeface="Century Gothic" panose="020B0502020202020204" pitchFamily="34" charset="0"/>
                        </a:rPr>
                        <a:t>41</a:t>
                      </a:r>
                      <a:endParaRPr lang="en-NO" sz="900">
                        <a:latin typeface="Century Gothic" panose="020B0502020202020204" pitchFamily="34" charset="0"/>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accent4"/>
                    </a:solidFill>
                  </a:tcPr>
                </a:tc>
                <a:tc>
                  <a:txBody>
                    <a:bodyPr/>
                    <a:lstStyle/>
                    <a:p>
                      <a:pPr algn="ctr"/>
                      <a:r>
                        <a:rPr lang="en-NO" sz="900">
                          <a:latin typeface="Century Gothic" panose="020B0502020202020204" pitchFamily="34" charset="0"/>
                        </a:rPr>
                        <a:t>0.</a:t>
                      </a:r>
                      <a:r>
                        <a:rPr lang="nb-NO" sz="900">
                          <a:latin typeface="Century Gothic" panose="020B0502020202020204" pitchFamily="34" charset="0"/>
                        </a:rPr>
                        <a:t>12</a:t>
                      </a:r>
                      <a:endParaRPr lang="en-NO" sz="900">
                        <a:latin typeface="Century Gothic" panose="020B0502020202020204" pitchFamily="34" charset="0"/>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697058011"/>
                  </a:ext>
                </a:extLst>
              </a:tr>
              <a:tr h="156966">
                <a:tc>
                  <a:txBody>
                    <a:bodyPr/>
                    <a:lstStyle/>
                    <a:p>
                      <a:pPr algn="r"/>
                      <a:r>
                        <a:rPr lang="en-NO" sz="900" b="1">
                          <a:solidFill>
                            <a:schemeClr val="tx1"/>
                          </a:solidFill>
                          <a:latin typeface="Century Gothic" panose="020B0502020202020204" pitchFamily="34" charset="0"/>
                        </a:rPr>
                        <a:t>KIRKELIG TROENDE MEDLEMMER</a:t>
                      </a: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accent4">
                        <a:lumMod val="75000"/>
                      </a:schemeClr>
                    </a:solidFill>
                  </a:tcPr>
                </a:tc>
                <a:tc>
                  <a:txBody>
                    <a:bodyPr/>
                    <a:lstStyle/>
                    <a:p>
                      <a:pPr algn="ctr"/>
                      <a:r>
                        <a:rPr lang="en-NO" sz="900">
                          <a:latin typeface="Century Gothic" panose="020B0502020202020204" pitchFamily="34" charset="0"/>
                        </a:rPr>
                        <a:t>-0.</a:t>
                      </a:r>
                      <a:r>
                        <a:rPr lang="nb-NO" sz="900">
                          <a:latin typeface="Century Gothic" panose="020B0502020202020204" pitchFamily="34" charset="0"/>
                        </a:rPr>
                        <a:t>13</a:t>
                      </a:r>
                      <a:endParaRPr lang="en-NO" sz="900">
                        <a:latin typeface="Century Gothic" panose="020B0502020202020204" pitchFamily="34" charset="0"/>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bg1">
                        <a:lumMod val="95000"/>
                      </a:schemeClr>
                    </a:solidFill>
                  </a:tcPr>
                </a:tc>
                <a:tc>
                  <a:txBody>
                    <a:bodyPr/>
                    <a:lstStyle/>
                    <a:p>
                      <a:pPr algn="ctr"/>
                      <a:r>
                        <a:rPr lang="en-NO" sz="900">
                          <a:latin typeface="Century Gothic" panose="020B0502020202020204" pitchFamily="34" charset="0"/>
                        </a:rPr>
                        <a:t>0.0</a:t>
                      </a:r>
                      <a:r>
                        <a:rPr lang="nb-NO" sz="900">
                          <a:latin typeface="Century Gothic" panose="020B0502020202020204" pitchFamily="34" charset="0"/>
                        </a:rPr>
                        <a:t>0</a:t>
                      </a:r>
                      <a:endParaRPr lang="en-NO" sz="900">
                        <a:latin typeface="Century Gothic" panose="020B0502020202020204" pitchFamily="34" charset="0"/>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bg1">
                        <a:lumMod val="95000"/>
                      </a:schemeClr>
                    </a:solidFill>
                  </a:tcPr>
                </a:tc>
                <a:tc>
                  <a:txBody>
                    <a:bodyPr/>
                    <a:lstStyle/>
                    <a:p>
                      <a:pPr algn="ctr"/>
                      <a:r>
                        <a:rPr lang="en-NO" sz="900" dirty="0">
                          <a:latin typeface="Century Gothic" panose="020B0502020202020204" pitchFamily="34" charset="0"/>
                        </a:rPr>
                        <a:t>0.</a:t>
                      </a:r>
                      <a:r>
                        <a:rPr lang="nb-NO" sz="900" dirty="0">
                          <a:latin typeface="Century Gothic" panose="020B0502020202020204" pitchFamily="34" charset="0"/>
                        </a:rPr>
                        <a:t>61</a:t>
                      </a:r>
                      <a:endParaRPr lang="en-NO" sz="900" dirty="0">
                        <a:latin typeface="Century Gothic" panose="020B0502020202020204" pitchFamily="34" charset="0"/>
                      </a:endParaRPr>
                    </a:p>
                  </a:txBody>
                  <a:tcPr anchor="ct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ap="flat" cmpd="sng" algn="ctr">
                      <a:solidFill>
                        <a:schemeClr val="accent4">
                          <a:lumMod val="40000"/>
                          <a:lumOff val="60000"/>
                        </a:schemeClr>
                      </a:solidFill>
                      <a:prstDash val="solid"/>
                      <a:round/>
                      <a:headEnd type="none" w="med" len="med"/>
                      <a:tailEnd type="none" w="med" len="med"/>
                    </a:lnT>
                    <a:lnB w="12700" cap="flat" cmpd="sng" algn="ctr">
                      <a:solidFill>
                        <a:schemeClr val="accent4">
                          <a:lumMod val="40000"/>
                          <a:lumOff val="6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787875051"/>
                  </a:ext>
                </a:extLst>
              </a:tr>
            </a:tbl>
          </a:graphicData>
        </a:graphic>
      </p:graphicFrame>
      <p:sp>
        <p:nvSpPr>
          <p:cNvPr id="9" name="TextBox 21">
            <a:extLst>
              <a:ext uri="{FF2B5EF4-FFF2-40B4-BE49-F238E27FC236}">
                <a16:creationId xmlns:a16="http://schemas.microsoft.com/office/drawing/2014/main" id="{59C23488-4832-69FB-CD4E-0BBB89B7E902}"/>
              </a:ext>
            </a:extLst>
          </p:cNvPr>
          <p:cNvSpPr txBox="1"/>
          <p:nvPr/>
        </p:nvSpPr>
        <p:spPr>
          <a:xfrm>
            <a:off x="3523487" y="4411470"/>
            <a:ext cx="4013197" cy="2586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1050" b="1"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KORRELASJONSANALYSE AV </a:t>
            </a:r>
            <a:r>
              <a:rPr kumimoji="0" lang="nb-NO" sz="1050" b="1" i="0" u="none" strike="noStrike" kern="1200" cap="none" spc="0" normalizeH="0" baseline="0" noProof="0">
                <a:ln>
                  <a:noFill/>
                </a:ln>
                <a:solidFill>
                  <a:srgbClr val="515350"/>
                </a:solidFill>
                <a:effectLst/>
                <a:uLnTx/>
                <a:uFillTx/>
                <a:latin typeface="Century Gothic" panose="020B0502020202020204" pitchFamily="34" charset="0"/>
                <a:ea typeface="+mn-ea"/>
                <a:cs typeface="+mn-cs"/>
              </a:rPr>
              <a:t>GAMLE OG NYE SEGMENTER</a:t>
            </a:r>
            <a:endParaRPr kumimoji="0" lang="en-NO" sz="1050" b="1" i="0" u="none" strike="noStrike" kern="1200" cap="none" spc="0" normalizeH="0" baseline="0" noProof="0">
              <a:ln>
                <a:noFill/>
              </a:ln>
              <a:solidFill>
                <a:srgbClr val="515350"/>
              </a:solidFill>
              <a:effectLst/>
              <a:uLnTx/>
              <a:uFillTx/>
              <a:latin typeface="Century Gothic" panose="020B0502020202020204" pitchFamily="34" charset="0"/>
              <a:ea typeface="+mn-ea"/>
              <a:cs typeface="+mn-cs"/>
            </a:endParaRPr>
          </a:p>
        </p:txBody>
      </p:sp>
      <p:sp>
        <p:nvSpPr>
          <p:cNvPr id="11" name="TekstSylinder 10">
            <a:extLst>
              <a:ext uri="{FF2B5EF4-FFF2-40B4-BE49-F238E27FC236}">
                <a16:creationId xmlns:a16="http://schemas.microsoft.com/office/drawing/2014/main" id="{3A23B989-4A44-E7EF-23E9-A5C40221715A}"/>
              </a:ext>
            </a:extLst>
          </p:cNvPr>
          <p:cNvSpPr txBox="1"/>
          <p:nvPr/>
        </p:nvSpPr>
        <p:spPr>
          <a:xfrm>
            <a:off x="859018" y="1555557"/>
            <a:ext cx="10526672" cy="2123658"/>
          </a:xfrm>
          <a:prstGeom prst="rect">
            <a:avLst/>
          </a:prstGeom>
          <a:noFill/>
        </p:spPr>
        <p:txBody>
          <a:bodyPr wrap="square" numCol="3" spcCol="46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srgbClr val="F26649"/>
                </a:solidFill>
                <a:effectLst/>
                <a:uLnTx/>
                <a:uFillTx/>
                <a:latin typeface="Century Gothic" panose="020B0502020202020204" pitchFamily="34" charset="0"/>
                <a:ea typeface="+mn-ea"/>
                <a:cs typeface="Arial" panose="020B0604020202020204" pitchFamily="34" charset="0"/>
              </a:rPr>
              <a:t>HVORDAN ER DE NYE SEGMENTENE ANNERLEDES FRA GRØNN, GUL OG GRØNN GRUPPE?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Tidligere har Den norske kirke benyttet en annen modell som deler medlemsmassen inn i tre grupper, basert på grad av deltakelse i kirken og tro.  Modellen krysset variablene mot hverandre og dannet de tre gruppene: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endParaRPr>
          </a:p>
          <a:p>
            <a:pPr marL="182562"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sym typeface="Symbol" panose="05050102010706020507" pitchFamily="18" charset="2"/>
              </a:rPr>
              <a:t>Rød</a:t>
            </a:r>
            <a:r>
              <a:rPr kumimoji="0" lang="nb-NO" sz="110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Avvisende til tro, besøker sjelden eller aldri kirken.</a:t>
            </a:r>
          </a:p>
          <a:p>
            <a:pPr marL="182562"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Gul:</a:t>
            </a: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 Åpen for tro og/eller besøker kirken flere ganger i året.</a:t>
            </a:r>
          </a:p>
          <a:p>
            <a:pPr marL="182562"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1"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Grønn:</a:t>
            </a: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 Troende, besøker kirken ofte.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Et positivt trekk ved de nye segmentene, er at segmentene plasserer medlemmene ut ifra viktige holdningsmessige nyanser den tidligere modellen ikke gjorde. Særlig ser vi på skillet mellom de individuelle troende og støttemedlemmene – de som er positive til kirken, bruker den mindre enn de kirkelige troende, og i varierende grad er troende.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Nedenfor vises en korrelasjonsanalyse vi har gjort av de tidligere gruppene og de nye segmentene. Her ser vi at det er en viss korrelasjon mellom gruppene, som gjør de gjenkjennelige.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srgbClr val="515350"/>
                </a:solidFill>
                <a:effectLst/>
                <a:uLnTx/>
                <a:uFillTx/>
                <a:latin typeface="Century Gothic" panose="020B0502020202020204" pitchFamily="34" charset="0"/>
                <a:ea typeface="+mn-ea"/>
                <a:cs typeface="Arial" panose="020B0604020202020204" pitchFamily="34" charset="0"/>
              </a:rPr>
              <a:t>Rød gruppe korrelerer med de trosavvisende, og til en viss grad Støttespillere. Videre ser vi at gul gruppe korrelerer med individuelt troende, og i en viss grad Støttespillere. Grønn gruppe korrelerer med kirkelig troende medlemmer.</a:t>
            </a:r>
          </a:p>
        </p:txBody>
      </p:sp>
      <p:sp>
        <p:nvSpPr>
          <p:cNvPr id="2" name="Slide Number Placeholder 5">
            <a:extLst>
              <a:ext uri="{FF2B5EF4-FFF2-40B4-BE49-F238E27FC236}">
                <a16:creationId xmlns:a16="http://schemas.microsoft.com/office/drawing/2014/main" id="{EF18A593-88E0-AE46-7B6E-8EB613189365}"/>
              </a:ext>
            </a:extLst>
          </p:cNvPr>
          <p:cNvSpPr txBox="1">
            <a:spLocks/>
          </p:cNvSpPr>
          <p:nvPr/>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A7D75EB-BD23-FF4F-80AE-955DA86030AC}" type="slidenum">
              <a:rPr kumimoji="0" lang="nb-NO" sz="800" b="0" i="0" u="none" strike="noStrike" kern="1200" cap="none" spc="0" normalizeH="0" baseline="0" noProof="0" smtClean="0">
                <a:ln>
                  <a:noFill/>
                </a:ln>
                <a:solidFill>
                  <a:srgbClr val="51535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nb-NO" sz="800" b="0" i="0" u="none" strike="noStrike" kern="1200" cap="none" spc="0" normalizeH="0" baseline="0" noProof="0">
              <a:ln>
                <a:noFill/>
              </a:ln>
              <a:solidFill>
                <a:srgbClr val="51535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289734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4D618-444C-69A6-3650-7D3C14B44A26}"/>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C8C9298E-E624-B041-DAE6-0FDECD826EBB}"/>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5</a:t>
                      </a:r>
                      <a:r>
                        <a:rPr lang="nb-NO" sz="1000" b="0" dirty="0">
                          <a:solidFill>
                            <a:schemeClr val="tx1"/>
                          </a:solidFill>
                        </a:rPr>
                        <a:t> EGEN TRO</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2D970876-EC8E-1C26-476F-2F8072D88326}"/>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TROR DU PÅ GUD?</a:t>
            </a:r>
          </a:p>
        </p:txBody>
      </p:sp>
      <p:sp>
        <p:nvSpPr>
          <p:cNvPr id="5" name="Avrundet rektangel 8">
            <a:extLst>
              <a:ext uri="{FF2B5EF4-FFF2-40B4-BE49-F238E27FC236}">
                <a16:creationId xmlns:a16="http://schemas.microsoft.com/office/drawing/2014/main" id="{35F7B4D9-23FB-E5BD-53CB-742F649C152B}"/>
              </a:ext>
            </a:extLst>
          </p:cNvPr>
          <p:cNvSpPr/>
          <p:nvPr/>
        </p:nvSpPr>
        <p:spPr>
          <a:xfrm>
            <a:off x="839788" y="1557338"/>
            <a:ext cx="10554915"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6">
            <a:extLst>
              <a:ext uri="{FF2B5EF4-FFF2-40B4-BE49-F238E27FC236}">
                <a16:creationId xmlns:a16="http://schemas.microsoft.com/office/drawing/2014/main" id="{EAEF8B74-8DF3-2BB2-2588-98DECFE5AC2B}"/>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Tror du på Gud?</a:t>
            </a:r>
          </a:p>
        </p:txBody>
      </p:sp>
      <p:sp>
        <p:nvSpPr>
          <p:cNvPr id="7" name="Plassholder for tekst 7">
            <a:extLst>
              <a:ext uri="{FF2B5EF4-FFF2-40B4-BE49-F238E27FC236}">
                <a16:creationId xmlns:a16="http://schemas.microsoft.com/office/drawing/2014/main" id="{BAC84126-0BF7-48F0-7727-40970009672F}"/>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8" name="Tror du på Gud? by Segments 20.01.2026 16:32:51" descr="cba389a3-77fc-453c-adfd-1580f8b44001 Tror du på Gud? by BANNER6">
            <a:extLst>
              <a:ext uri="{FF2B5EF4-FFF2-40B4-BE49-F238E27FC236}">
                <a16:creationId xmlns:a16="http://schemas.microsoft.com/office/drawing/2014/main" id="{97255ACB-C837-F5B1-E5D6-4FB99541E232}"/>
              </a:ext>
            </a:extLst>
          </p:cNvPr>
          <p:cNvGraphicFramePr>
            <a:graphicFrameLocks/>
          </p:cNvGraphicFramePr>
          <p:nvPr>
            <p:extLst>
              <p:ext uri="{D42A27DB-BD31-4B8C-83A1-F6EECF244321}">
                <p14:modId xmlns:p14="http://schemas.microsoft.com/office/powerpoint/2010/main" val="2925458031"/>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6">
            <a:extLst>
              <a:ext uri="{FF2B5EF4-FFF2-40B4-BE49-F238E27FC236}">
                <a16:creationId xmlns:a16="http://schemas.microsoft.com/office/drawing/2014/main" id="{777D502F-7ACE-C512-7752-7C09915F9C6C}"/>
              </a:ext>
            </a:extLst>
          </p:cNvPr>
          <p:cNvCxnSpPr>
            <a:cxnSpLocks/>
          </p:cNvCxnSpPr>
          <p:nvPr/>
        </p:nvCxnSpPr>
        <p:spPr>
          <a:xfrm>
            <a:off x="3017289" y="1557338"/>
            <a:ext cx="0" cy="30667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74472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BC6CE-2301-8F3F-89D7-0556C4191A77}"/>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A3D48564-E00D-9A0A-2753-2E3DB8D35E3F}"/>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5</a:t>
                      </a:r>
                      <a:r>
                        <a:rPr lang="nb-NO" sz="1000" b="0" dirty="0">
                          <a:solidFill>
                            <a:schemeClr val="tx1"/>
                          </a:solidFill>
                        </a:rPr>
                        <a:t> EGEN TRO</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304355D0-33A9-EFE7-28E5-3CEB45818686}"/>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TROR DU PÅ GUD?</a:t>
            </a:r>
          </a:p>
        </p:txBody>
      </p:sp>
      <p:sp>
        <p:nvSpPr>
          <p:cNvPr id="5" name="Avrundet rektangel 8">
            <a:extLst>
              <a:ext uri="{FF2B5EF4-FFF2-40B4-BE49-F238E27FC236}">
                <a16:creationId xmlns:a16="http://schemas.microsoft.com/office/drawing/2014/main" id="{37233A5C-15BA-06DD-E757-2D1228CD268E}"/>
              </a:ext>
            </a:extLst>
          </p:cNvPr>
          <p:cNvSpPr/>
          <p:nvPr/>
        </p:nvSpPr>
        <p:spPr>
          <a:xfrm>
            <a:off x="839788" y="1557338"/>
            <a:ext cx="10554915"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6">
            <a:extLst>
              <a:ext uri="{FF2B5EF4-FFF2-40B4-BE49-F238E27FC236}">
                <a16:creationId xmlns:a16="http://schemas.microsoft.com/office/drawing/2014/main" id="{1C8B7649-030E-B453-94D4-F076BBF2EB4B}"/>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Tror du på Gud?</a:t>
            </a:r>
          </a:p>
        </p:txBody>
      </p:sp>
      <p:sp>
        <p:nvSpPr>
          <p:cNvPr id="7" name="Plassholder for tekst 7">
            <a:extLst>
              <a:ext uri="{FF2B5EF4-FFF2-40B4-BE49-F238E27FC236}">
                <a16:creationId xmlns:a16="http://schemas.microsoft.com/office/drawing/2014/main" id="{2E842553-550F-39AD-80F4-A0406E2C2110}"/>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graphicFrame>
        <p:nvGraphicFramePr>
          <p:cNvPr id="8" name="Tror du på Gud? by hidden for GEOGRAPHY" descr="9213bc7e-92f1-4ef3-82c4-6eb5c7465dd1 Tror du på Gud? by BANNER5">
            <a:extLst>
              <a:ext uri="{FF2B5EF4-FFF2-40B4-BE49-F238E27FC236}">
                <a16:creationId xmlns:a16="http://schemas.microsoft.com/office/drawing/2014/main" id="{2AA27F7E-123F-34B9-3CC1-288368A544A4}"/>
              </a:ext>
            </a:extLst>
          </p:cNvPr>
          <p:cNvGraphicFramePr>
            <a:graphicFrameLocks/>
          </p:cNvGraphicFramePr>
          <p:nvPr>
            <p:extLst>
              <p:ext uri="{D42A27DB-BD31-4B8C-83A1-F6EECF244321}">
                <p14:modId xmlns:p14="http://schemas.microsoft.com/office/powerpoint/2010/main" val="3954023423"/>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6">
            <a:extLst>
              <a:ext uri="{FF2B5EF4-FFF2-40B4-BE49-F238E27FC236}">
                <a16:creationId xmlns:a16="http://schemas.microsoft.com/office/drawing/2014/main" id="{338C7CE5-59DB-A2D4-7CAD-7A64CD51E55D}"/>
              </a:ext>
            </a:extLst>
          </p:cNvPr>
          <p:cNvCxnSpPr>
            <a:cxnSpLocks/>
          </p:cNvCxnSpPr>
          <p:nvPr/>
        </p:nvCxnSpPr>
        <p:spPr>
          <a:xfrm>
            <a:off x="1682265" y="1557338"/>
            <a:ext cx="0" cy="3057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1710139E-E62F-CD16-44C0-4C4C6D6902D7}"/>
              </a:ext>
            </a:extLst>
          </p:cNvPr>
          <p:cNvSpPr/>
          <p:nvPr/>
        </p:nvSpPr>
        <p:spPr>
          <a:xfrm>
            <a:off x="4270249" y="2633472"/>
            <a:ext cx="899383" cy="2350298"/>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2429597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80C76-2ADD-4E70-376B-D89CD9212CD9}"/>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5249F6DB-3BA8-CE3F-3F97-00FDD69561C1}"/>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5</a:t>
                      </a:r>
                      <a:r>
                        <a:rPr lang="nb-NO" sz="1000" b="0" dirty="0">
                          <a:solidFill>
                            <a:schemeClr val="tx1"/>
                          </a:solidFill>
                        </a:rPr>
                        <a:t> EGEN TRO</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8DEC2CB3-2926-0B24-4638-5717F55EED05}"/>
              </a:ext>
            </a:extLst>
          </p:cNvPr>
          <p:cNvSpPr txBox="1"/>
          <p:nvPr/>
        </p:nvSpPr>
        <p:spPr>
          <a:xfrm>
            <a:off x="839788" y="539950"/>
            <a:ext cx="6096000" cy="646331"/>
          </a:xfrm>
          <a:prstGeom prst="rect">
            <a:avLst/>
          </a:prstGeom>
          <a:noFill/>
        </p:spPr>
        <p:txBody>
          <a:bodyPr wrap="square">
            <a:spAutoFit/>
          </a:bodyPr>
          <a:lstStyle/>
          <a:p>
            <a:r>
              <a:rPr lang="nb-NO" sz="1200"/>
              <a:t>ALLE MEDLEMMER</a:t>
            </a:r>
            <a:br>
              <a:rPr lang="nb-NO" sz="2400"/>
            </a:br>
            <a:r>
              <a:rPr lang="nb-NO" sz="2400"/>
              <a:t>BER DU TIL GUD?</a:t>
            </a:r>
          </a:p>
        </p:txBody>
      </p:sp>
      <p:sp>
        <p:nvSpPr>
          <p:cNvPr id="5" name="Avrundet rektangel 8">
            <a:extLst>
              <a:ext uri="{FF2B5EF4-FFF2-40B4-BE49-F238E27FC236}">
                <a16:creationId xmlns:a16="http://schemas.microsoft.com/office/drawing/2014/main" id="{99257E72-780D-31FD-248A-F9135816389F}"/>
              </a:ext>
            </a:extLst>
          </p:cNvPr>
          <p:cNvSpPr/>
          <p:nvPr/>
        </p:nvSpPr>
        <p:spPr>
          <a:xfrm>
            <a:off x="852095" y="3529526"/>
            <a:ext cx="10545770" cy="2383912"/>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Avrundet rektangel 8">
            <a:extLst>
              <a:ext uri="{FF2B5EF4-FFF2-40B4-BE49-F238E27FC236}">
                <a16:creationId xmlns:a16="http://schemas.microsoft.com/office/drawing/2014/main" id="{15D428DF-2928-66CD-F73B-B9E1F123998F}"/>
              </a:ext>
            </a:extLst>
          </p:cNvPr>
          <p:cNvSpPr/>
          <p:nvPr/>
        </p:nvSpPr>
        <p:spPr>
          <a:xfrm>
            <a:off x="848934" y="1557339"/>
            <a:ext cx="10545770" cy="183515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4FE1FE55-1647-1249-0680-FB576F2404E0}"/>
              </a:ext>
            </a:extLst>
          </p:cNvPr>
          <p:cNvSpPr txBox="1"/>
          <p:nvPr/>
        </p:nvSpPr>
        <p:spPr>
          <a:xfrm>
            <a:off x="848933" y="1566453"/>
            <a:ext cx="10539792" cy="954107"/>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To av ti ber minst ukentlig, mens 44 prosent ber aldri. Det er flere i Møre som ber månedlig sammenlignet med nasjonalt. </a:t>
            </a:r>
          </a:p>
          <a:p>
            <a:endParaRPr lang="nb-NO" sz="1050" dirty="0"/>
          </a:p>
          <a:p>
            <a:r>
              <a:rPr lang="nb-NO" sz="1050" dirty="0"/>
              <a:t>Kvinner og eldre ber i større grad enn menn og yngre. </a:t>
            </a:r>
          </a:p>
        </p:txBody>
      </p:sp>
      <p:sp>
        <p:nvSpPr>
          <p:cNvPr id="9" name="Plassholder for tekst 6">
            <a:extLst>
              <a:ext uri="{FF2B5EF4-FFF2-40B4-BE49-F238E27FC236}">
                <a16:creationId xmlns:a16="http://schemas.microsoft.com/office/drawing/2014/main" id="{10E4599D-00FC-05C3-4A26-066FCFE9D407}"/>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ofte ber du til Gud?</a:t>
            </a:r>
          </a:p>
        </p:txBody>
      </p:sp>
      <p:sp>
        <p:nvSpPr>
          <p:cNvPr id="10" name="Plassholder for tekst 7">
            <a:extLst>
              <a:ext uri="{FF2B5EF4-FFF2-40B4-BE49-F238E27FC236}">
                <a16:creationId xmlns:a16="http://schemas.microsoft.com/office/drawing/2014/main" id="{2C470ED0-8F1F-44C8-538B-EBED754E3491}"/>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11" name="Hvor ofte ber du til Gud?" descr="56c9a1d6-6da3-4d03-9cf4-4f6d140bac12 Hvor ofte ber du til Gud?">
            <a:extLst>
              <a:ext uri="{FF2B5EF4-FFF2-40B4-BE49-F238E27FC236}">
                <a16:creationId xmlns:a16="http://schemas.microsoft.com/office/drawing/2014/main" id="{FB9E2D54-8BBF-3B39-F811-C12BDF64A793}"/>
              </a:ext>
            </a:extLst>
          </p:cNvPr>
          <p:cNvGraphicFramePr>
            <a:graphicFrameLocks/>
          </p:cNvGraphicFramePr>
          <p:nvPr>
            <p:extLst>
              <p:ext uri="{D42A27DB-BD31-4B8C-83A1-F6EECF244321}">
                <p14:modId xmlns:p14="http://schemas.microsoft.com/office/powerpoint/2010/main" val="1065753707"/>
              </p:ext>
            </p:extLst>
          </p:nvPr>
        </p:nvGraphicFramePr>
        <p:xfrm>
          <a:off x="839851" y="3526351"/>
          <a:ext cx="10554853" cy="2383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1259723"/>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EE81F-FA5C-8F20-607B-F9CC915152D5}"/>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2D5179C8-1586-3900-4507-0D08065734D0}"/>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5</a:t>
                      </a:r>
                      <a:r>
                        <a:rPr lang="nb-NO" sz="1000" b="0" dirty="0">
                          <a:solidFill>
                            <a:schemeClr val="tx1"/>
                          </a:solidFill>
                        </a:rPr>
                        <a:t> EGEN TRO</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B94D5434-C483-B78D-6672-15524EC43388}"/>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BER DU TIL GUD?</a:t>
            </a:r>
          </a:p>
        </p:txBody>
      </p:sp>
      <p:sp>
        <p:nvSpPr>
          <p:cNvPr id="5" name="Plassholder for tekst 6">
            <a:extLst>
              <a:ext uri="{FF2B5EF4-FFF2-40B4-BE49-F238E27FC236}">
                <a16:creationId xmlns:a16="http://schemas.microsoft.com/office/drawing/2014/main" id="{3197DA6D-4F4B-7F6E-F9E6-56CED3E24F40}"/>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ofte ber du til Gud?</a:t>
            </a:r>
          </a:p>
        </p:txBody>
      </p:sp>
      <p:sp>
        <p:nvSpPr>
          <p:cNvPr id="6" name="Plassholder for tekst 7">
            <a:extLst>
              <a:ext uri="{FF2B5EF4-FFF2-40B4-BE49-F238E27FC236}">
                <a16:creationId xmlns:a16="http://schemas.microsoft.com/office/drawing/2014/main" id="{11583348-B690-BE59-C1D8-E575B77225F1}"/>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
        <p:nvSpPr>
          <p:cNvPr id="7" name="Avrundet rektangel 8">
            <a:extLst>
              <a:ext uri="{FF2B5EF4-FFF2-40B4-BE49-F238E27FC236}">
                <a16:creationId xmlns:a16="http://schemas.microsoft.com/office/drawing/2014/main" id="{902CA7FB-036F-A583-3604-16E56FA17FCD}"/>
              </a:ext>
            </a:extLst>
          </p:cNvPr>
          <p:cNvSpPr/>
          <p:nvPr/>
        </p:nvSpPr>
        <p:spPr>
          <a:xfrm>
            <a:off x="839788" y="1557338"/>
            <a:ext cx="10554915"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9" name="Hvor ofte ber du til Gud? by Segments 20.01.2026 16:32:51" descr="481db376-45b1-44aa-90a2-d46f4c25cab4 Hvor ofte ber du til Gud? by BANNER6">
            <a:extLst>
              <a:ext uri="{FF2B5EF4-FFF2-40B4-BE49-F238E27FC236}">
                <a16:creationId xmlns:a16="http://schemas.microsoft.com/office/drawing/2014/main" id="{923F3E1E-89C1-47C3-EA14-D700EA65F16E}"/>
              </a:ext>
            </a:extLst>
          </p:cNvPr>
          <p:cNvGraphicFramePr>
            <a:graphicFrameLocks/>
          </p:cNvGraphicFramePr>
          <p:nvPr>
            <p:extLst>
              <p:ext uri="{D42A27DB-BD31-4B8C-83A1-F6EECF244321}">
                <p14:modId xmlns:p14="http://schemas.microsoft.com/office/powerpoint/2010/main" val="895868752"/>
              </p:ext>
            </p:extLst>
          </p:nvPr>
        </p:nvGraphicFramePr>
        <p:xfrm>
          <a:off x="848995" y="1557338"/>
          <a:ext cx="10545708" cy="435292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6">
            <a:extLst>
              <a:ext uri="{FF2B5EF4-FFF2-40B4-BE49-F238E27FC236}">
                <a16:creationId xmlns:a16="http://schemas.microsoft.com/office/drawing/2014/main" id="{797DC6AF-E63F-D668-511C-F3E3724A90C5}"/>
              </a:ext>
            </a:extLst>
          </p:cNvPr>
          <p:cNvCxnSpPr>
            <a:cxnSpLocks/>
          </p:cNvCxnSpPr>
          <p:nvPr/>
        </p:nvCxnSpPr>
        <p:spPr>
          <a:xfrm>
            <a:off x="3044721" y="1557338"/>
            <a:ext cx="0" cy="3295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73293"/>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246F4-5056-6FCB-A20C-618E32D4F2D2}"/>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37598BB4-6D72-6562-775E-1C7D3A250690}"/>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5</a:t>
                      </a:r>
                      <a:r>
                        <a:rPr lang="nb-NO" sz="1000" b="0" dirty="0">
                          <a:solidFill>
                            <a:schemeClr val="tx1"/>
                          </a:solidFill>
                        </a:rPr>
                        <a:t> EGEN TRO</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ECE55821-080A-EA00-A40D-B226E2293C42}"/>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BER DU TIL GUD?</a:t>
            </a:r>
          </a:p>
        </p:txBody>
      </p:sp>
      <p:sp>
        <p:nvSpPr>
          <p:cNvPr id="5" name="Plassholder for tekst 6">
            <a:extLst>
              <a:ext uri="{FF2B5EF4-FFF2-40B4-BE49-F238E27FC236}">
                <a16:creationId xmlns:a16="http://schemas.microsoft.com/office/drawing/2014/main" id="{9711B80B-81C1-8E23-D349-F05226EF3E49}"/>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ofte ber du til Gud?</a:t>
            </a:r>
          </a:p>
        </p:txBody>
      </p:sp>
      <p:sp>
        <p:nvSpPr>
          <p:cNvPr id="6" name="Plassholder for tekst 7">
            <a:extLst>
              <a:ext uri="{FF2B5EF4-FFF2-40B4-BE49-F238E27FC236}">
                <a16:creationId xmlns:a16="http://schemas.microsoft.com/office/drawing/2014/main" id="{066AF230-5CF2-FB9A-5C6D-7DDECFDBDC5A}"/>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7" name="Avrundet rektangel 8">
            <a:extLst>
              <a:ext uri="{FF2B5EF4-FFF2-40B4-BE49-F238E27FC236}">
                <a16:creationId xmlns:a16="http://schemas.microsoft.com/office/drawing/2014/main" id="{9C6A57FB-2652-CB4D-F5CA-6DF0CE6E02B9}"/>
              </a:ext>
            </a:extLst>
          </p:cNvPr>
          <p:cNvSpPr/>
          <p:nvPr/>
        </p:nvSpPr>
        <p:spPr>
          <a:xfrm>
            <a:off x="839788" y="1557338"/>
            <a:ext cx="10554915" cy="4333461"/>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8" name="Hvor ofte ber du til Gud? by hidden for GEOGRAPHY" descr="9fdb833e-febe-4bd9-8b16-11b16b89d490 Hvor ofte ber du til Gud? by BANNER5">
            <a:extLst>
              <a:ext uri="{FF2B5EF4-FFF2-40B4-BE49-F238E27FC236}">
                <a16:creationId xmlns:a16="http://schemas.microsoft.com/office/drawing/2014/main" id="{70D98BC2-7C04-58F8-7311-EAD6654C7858}"/>
              </a:ext>
            </a:extLst>
          </p:cNvPr>
          <p:cNvGraphicFramePr>
            <a:graphicFrameLocks/>
          </p:cNvGraphicFramePr>
          <p:nvPr>
            <p:extLst>
              <p:ext uri="{D42A27DB-BD31-4B8C-83A1-F6EECF244321}">
                <p14:modId xmlns:p14="http://schemas.microsoft.com/office/powerpoint/2010/main" val="3665185162"/>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6">
            <a:extLst>
              <a:ext uri="{FF2B5EF4-FFF2-40B4-BE49-F238E27FC236}">
                <a16:creationId xmlns:a16="http://schemas.microsoft.com/office/drawing/2014/main" id="{DB8AD5E1-16C2-DD4A-8F6D-01FEA1E085B7}"/>
              </a:ext>
            </a:extLst>
          </p:cNvPr>
          <p:cNvCxnSpPr>
            <a:cxnSpLocks/>
          </p:cNvCxnSpPr>
          <p:nvPr/>
        </p:nvCxnSpPr>
        <p:spPr>
          <a:xfrm>
            <a:off x="1673121" y="1557338"/>
            <a:ext cx="0" cy="32771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B2D7F222-0587-B7C6-4DDB-9EC16D6347AF}"/>
              </a:ext>
            </a:extLst>
          </p:cNvPr>
          <p:cNvSpPr/>
          <p:nvPr/>
        </p:nvSpPr>
        <p:spPr>
          <a:xfrm>
            <a:off x="4279393" y="2578475"/>
            <a:ext cx="899383" cy="2597319"/>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97154372"/>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C9402-6537-26A7-2935-D41FDC041A13}"/>
            </a:ext>
          </a:extLst>
        </p:cNvPr>
        <p:cNvGrpSpPr/>
        <p:nvPr/>
      </p:nvGrpSpPr>
      <p:grpSpPr>
        <a:xfrm>
          <a:off x="0" y="0"/>
          <a:ext cx="0" cy="0"/>
          <a:chOff x="0" y="0"/>
          <a:chExt cx="0" cy="0"/>
        </a:xfrm>
      </p:grpSpPr>
      <p:sp>
        <p:nvSpPr>
          <p:cNvPr id="5" name="Avrundet rektangel 4">
            <a:extLst>
              <a:ext uri="{FF2B5EF4-FFF2-40B4-BE49-F238E27FC236}">
                <a16:creationId xmlns:a16="http://schemas.microsoft.com/office/drawing/2014/main" id="{A2BB111A-0955-48DD-551E-16BB4D7623F2}"/>
              </a:ext>
            </a:extLst>
          </p:cNvPr>
          <p:cNvSpPr/>
          <p:nvPr/>
        </p:nvSpPr>
        <p:spPr>
          <a:xfrm>
            <a:off x="839788" y="1557338"/>
            <a:ext cx="6877050"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3" name="Tabell 2">
            <a:extLst>
              <a:ext uri="{FF2B5EF4-FFF2-40B4-BE49-F238E27FC236}">
                <a16:creationId xmlns:a16="http://schemas.microsoft.com/office/drawing/2014/main" id="{F498ECA9-101C-E46A-B6CF-8CF7119ACC28}"/>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5</a:t>
                      </a:r>
                      <a:r>
                        <a:rPr lang="nb-NO" sz="1000" b="0" dirty="0">
                          <a:solidFill>
                            <a:schemeClr val="tx1"/>
                          </a:solidFill>
                        </a:rPr>
                        <a:t> EGEN TRO</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CAB716ED-DF73-B91F-558D-49C66009D3A1}"/>
              </a:ext>
            </a:extLst>
          </p:cNvPr>
          <p:cNvSpPr txBox="1"/>
          <p:nvPr/>
        </p:nvSpPr>
        <p:spPr>
          <a:xfrm>
            <a:off x="839788" y="539950"/>
            <a:ext cx="6096000" cy="646331"/>
          </a:xfrm>
          <a:prstGeom prst="rect">
            <a:avLst/>
          </a:prstGeom>
          <a:noFill/>
        </p:spPr>
        <p:txBody>
          <a:bodyPr wrap="square">
            <a:spAutoFit/>
          </a:bodyPr>
          <a:lstStyle/>
          <a:p>
            <a:r>
              <a:rPr lang="nb-NO" sz="1200"/>
              <a:t>ALLE MEDLEMMER</a:t>
            </a:r>
            <a:br>
              <a:rPr lang="nb-NO" sz="2400"/>
            </a:br>
            <a:r>
              <a:rPr lang="nb-NO" sz="2400"/>
              <a:t>PÅSTANDER OM GUD</a:t>
            </a:r>
          </a:p>
        </p:txBody>
      </p:sp>
      <p:sp>
        <p:nvSpPr>
          <p:cNvPr id="6" name="Avrundet rektangel 5">
            <a:extLst>
              <a:ext uri="{FF2B5EF4-FFF2-40B4-BE49-F238E27FC236}">
                <a16:creationId xmlns:a16="http://schemas.microsoft.com/office/drawing/2014/main" id="{633B3557-BAAC-6F3D-EF1F-2354AB1D31CF}"/>
              </a:ext>
            </a:extLst>
          </p:cNvPr>
          <p:cNvSpPr/>
          <p:nvPr/>
        </p:nvSpPr>
        <p:spPr>
          <a:xfrm>
            <a:off x="8148638" y="1557338"/>
            <a:ext cx="3130232"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a:extLst>
              <a:ext uri="{FF2B5EF4-FFF2-40B4-BE49-F238E27FC236}">
                <a16:creationId xmlns:a16="http://schemas.microsoft.com/office/drawing/2014/main" id="{AEFE7FDB-025D-175F-C364-67A75D64CDBE}"/>
              </a:ext>
            </a:extLst>
          </p:cNvPr>
          <p:cNvSpPr txBox="1"/>
          <p:nvPr/>
        </p:nvSpPr>
        <p:spPr>
          <a:xfrm>
            <a:off x="8147050" y="1566453"/>
            <a:ext cx="3130232" cy="1438855"/>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Flere i Møre mener Gud er kjærlighet og godhet sammenlignet med nasjonalt, og færre er usikre. </a:t>
            </a:r>
          </a:p>
          <a:p>
            <a:endParaRPr lang="nb-NO" sz="1050" dirty="0"/>
          </a:p>
          <a:p>
            <a:r>
              <a:rPr lang="nb-NO" sz="1050" dirty="0"/>
              <a:t>Menn og yngre svarer i større grad at Gud ikke finnes. </a:t>
            </a:r>
          </a:p>
        </p:txBody>
      </p:sp>
      <p:graphicFrame>
        <p:nvGraphicFramePr>
          <p:cNvPr id="10" name="Hvilke av følgende påstander er du enig i?" descr="adf425ce-fa49-4914-8bd0-ad6dbf1a238e Hvilke av følgende påstander er du enig i?">
            <a:extLst>
              <a:ext uri="{FF2B5EF4-FFF2-40B4-BE49-F238E27FC236}">
                <a16:creationId xmlns:a16="http://schemas.microsoft.com/office/drawing/2014/main" id="{7E85444D-E4D6-963E-54FE-3C57FF634524}"/>
              </a:ext>
            </a:extLst>
          </p:cNvPr>
          <p:cNvGraphicFramePr>
            <a:graphicFrameLocks/>
          </p:cNvGraphicFramePr>
          <p:nvPr>
            <p:extLst>
              <p:ext uri="{D42A27DB-BD31-4B8C-83A1-F6EECF244321}">
                <p14:modId xmlns:p14="http://schemas.microsoft.com/office/powerpoint/2010/main" val="843084111"/>
              </p:ext>
            </p:extLst>
          </p:nvPr>
        </p:nvGraphicFramePr>
        <p:xfrm>
          <a:off x="839851" y="1557338"/>
          <a:ext cx="6876987" cy="4352925"/>
        </p:xfrm>
        <a:graphic>
          <a:graphicData uri="http://schemas.openxmlformats.org/drawingml/2006/chart">
            <c:chart xmlns:c="http://schemas.openxmlformats.org/drawingml/2006/chart" xmlns:r="http://schemas.openxmlformats.org/officeDocument/2006/relationships" r:id="rId2"/>
          </a:graphicData>
        </a:graphic>
      </p:graphicFrame>
      <p:sp>
        <p:nvSpPr>
          <p:cNvPr id="11" name="Plassholder for tekst 6">
            <a:extLst>
              <a:ext uri="{FF2B5EF4-FFF2-40B4-BE49-F238E27FC236}">
                <a16:creationId xmlns:a16="http://schemas.microsoft.com/office/drawing/2014/main" id="{2A49921B-3631-908E-11D9-9298C525F043}"/>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Hvilke av følgende påstander er du enig i?</a:t>
            </a:r>
          </a:p>
        </p:txBody>
      </p:sp>
      <p:sp>
        <p:nvSpPr>
          <p:cNvPr id="12" name="Plassholder for tekst 7">
            <a:extLst>
              <a:ext uri="{FF2B5EF4-FFF2-40B4-BE49-F238E27FC236}">
                <a16:creationId xmlns:a16="http://schemas.microsoft.com/office/drawing/2014/main" id="{8A8454DC-289B-E2F4-3A80-C7A165A4FE25}"/>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157688984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9A147-8CAC-8D24-67E3-88F232FC9B11}"/>
            </a:ext>
          </a:extLst>
        </p:cNvPr>
        <p:cNvGrpSpPr/>
        <p:nvPr/>
      </p:nvGrpSpPr>
      <p:grpSpPr>
        <a:xfrm>
          <a:off x="0" y="0"/>
          <a:ext cx="0" cy="0"/>
          <a:chOff x="0" y="0"/>
          <a:chExt cx="0" cy="0"/>
        </a:xfrm>
      </p:grpSpPr>
      <p:sp>
        <p:nvSpPr>
          <p:cNvPr id="5" name="Avrundet rektangel 4">
            <a:extLst>
              <a:ext uri="{FF2B5EF4-FFF2-40B4-BE49-F238E27FC236}">
                <a16:creationId xmlns:a16="http://schemas.microsoft.com/office/drawing/2014/main" id="{80023D97-CD4C-0ACC-686C-010F7242B842}"/>
              </a:ext>
            </a:extLst>
          </p:cNvPr>
          <p:cNvSpPr/>
          <p:nvPr/>
        </p:nvSpPr>
        <p:spPr>
          <a:xfrm>
            <a:off x="839788" y="1557338"/>
            <a:ext cx="10554916"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3" name="Tabell 2">
            <a:extLst>
              <a:ext uri="{FF2B5EF4-FFF2-40B4-BE49-F238E27FC236}">
                <a16:creationId xmlns:a16="http://schemas.microsoft.com/office/drawing/2014/main" id="{799BA05A-F479-7AFF-06D1-5BA9DADB020C}"/>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5</a:t>
                      </a:r>
                      <a:r>
                        <a:rPr lang="nb-NO" sz="1000" b="0" dirty="0">
                          <a:solidFill>
                            <a:schemeClr val="tx1"/>
                          </a:solidFill>
                        </a:rPr>
                        <a:t> EGEN TRO</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1FDADE29-F0FC-078C-928E-523A784DABB3}"/>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PÅSTANDER OM GUD</a:t>
            </a:r>
          </a:p>
        </p:txBody>
      </p:sp>
      <p:sp>
        <p:nvSpPr>
          <p:cNvPr id="2" name="Plassholder for tekst 6">
            <a:extLst>
              <a:ext uri="{FF2B5EF4-FFF2-40B4-BE49-F238E27FC236}">
                <a16:creationId xmlns:a16="http://schemas.microsoft.com/office/drawing/2014/main" id="{6ED36504-89D4-4D3F-EC27-60780BF23193}"/>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Hvilke av følgende påstander er du enig i?</a:t>
            </a:r>
          </a:p>
        </p:txBody>
      </p:sp>
      <p:sp>
        <p:nvSpPr>
          <p:cNvPr id="6" name="Plassholder for tekst 7">
            <a:extLst>
              <a:ext uri="{FF2B5EF4-FFF2-40B4-BE49-F238E27FC236}">
                <a16:creationId xmlns:a16="http://schemas.microsoft.com/office/drawing/2014/main" id="{7B0F6763-DB21-FFAD-77D5-318918591B5E}"/>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10" name="Hvilke av følgende påstander er du enig i?" descr="bd2146e8-d7d0-4230-969b-bfeffd160af1 q16 segmentering by BANNER6">
            <a:extLst>
              <a:ext uri="{FF2B5EF4-FFF2-40B4-BE49-F238E27FC236}">
                <a16:creationId xmlns:a16="http://schemas.microsoft.com/office/drawing/2014/main" id="{C7C18530-42A2-C717-8EE1-76CD046E0ABB}"/>
              </a:ext>
            </a:extLst>
          </p:cNvPr>
          <p:cNvGraphicFramePr>
            <a:graphicFrameLocks/>
          </p:cNvGraphicFramePr>
          <p:nvPr>
            <p:extLst>
              <p:ext uri="{D42A27DB-BD31-4B8C-83A1-F6EECF244321}">
                <p14:modId xmlns:p14="http://schemas.microsoft.com/office/powerpoint/2010/main" val="1156896378"/>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6">
            <a:extLst>
              <a:ext uri="{FF2B5EF4-FFF2-40B4-BE49-F238E27FC236}">
                <a16:creationId xmlns:a16="http://schemas.microsoft.com/office/drawing/2014/main" id="{2E8FA222-6196-9811-E669-437F486D5253}"/>
              </a:ext>
            </a:extLst>
          </p:cNvPr>
          <p:cNvCxnSpPr>
            <a:cxnSpLocks/>
          </p:cNvCxnSpPr>
          <p:nvPr/>
        </p:nvCxnSpPr>
        <p:spPr>
          <a:xfrm>
            <a:off x="3145305" y="1557338"/>
            <a:ext cx="0" cy="28473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67204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5295-0EF3-1103-27FB-7FBEEAF33406}"/>
            </a:ext>
          </a:extLst>
        </p:cNvPr>
        <p:cNvGrpSpPr/>
        <p:nvPr/>
      </p:nvGrpSpPr>
      <p:grpSpPr>
        <a:xfrm>
          <a:off x="0" y="0"/>
          <a:ext cx="0" cy="0"/>
          <a:chOff x="0" y="0"/>
          <a:chExt cx="0" cy="0"/>
        </a:xfrm>
      </p:grpSpPr>
      <p:sp>
        <p:nvSpPr>
          <p:cNvPr id="5" name="Avrundet rektangel 4">
            <a:extLst>
              <a:ext uri="{FF2B5EF4-FFF2-40B4-BE49-F238E27FC236}">
                <a16:creationId xmlns:a16="http://schemas.microsoft.com/office/drawing/2014/main" id="{B2A3E0B1-21D9-296F-5BB2-30CC18E14100}"/>
              </a:ext>
            </a:extLst>
          </p:cNvPr>
          <p:cNvSpPr/>
          <p:nvPr/>
        </p:nvSpPr>
        <p:spPr>
          <a:xfrm>
            <a:off x="839788" y="1557338"/>
            <a:ext cx="10554916"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3" name="Tabell 2">
            <a:extLst>
              <a:ext uri="{FF2B5EF4-FFF2-40B4-BE49-F238E27FC236}">
                <a16:creationId xmlns:a16="http://schemas.microsoft.com/office/drawing/2014/main" id="{21FBBBA7-FDD6-6EA4-2E84-3BCAA4300441}"/>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5</a:t>
                      </a:r>
                      <a:r>
                        <a:rPr lang="nb-NO" sz="1000" b="0" dirty="0">
                          <a:solidFill>
                            <a:schemeClr val="tx1"/>
                          </a:solidFill>
                        </a:rPr>
                        <a:t> EGEN TRO</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5D42EFB7-986B-54F0-6B48-F05E508E6F4D}"/>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PÅSTANDER OM GUD</a:t>
            </a:r>
          </a:p>
        </p:txBody>
      </p:sp>
      <p:sp>
        <p:nvSpPr>
          <p:cNvPr id="4" name="Plassholder for tekst 6">
            <a:extLst>
              <a:ext uri="{FF2B5EF4-FFF2-40B4-BE49-F238E27FC236}">
                <a16:creationId xmlns:a16="http://schemas.microsoft.com/office/drawing/2014/main" id="{57441D37-D5A6-EA5B-204A-F6CEB79EF95F}"/>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Hvilke av følgende påstander er du enig i?</a:t>
            </a:r>
          </a:p>
        </p:txBody>
      </p:sp>
      <p:sp>
        <p:nvSpPr>
          <p:cNvPr id="9" name="Plassholder for tekst 7">
            <a:extLst>
              <a:ext uri="{FF2B5EF4-FFF2-40B4-BE49-F238E27FC236}">
                <a16:creationId xmlns:a16="http://schemas.microsoft.com/office/drawing/2014/main" id="{4EEA096B-ED37-73B1-F0A3-B6C628FD81D8}"/>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graphicFrame>
        <p:nvGraphicFramePr>
          <p:cNvPr id="10" name="Hvilke av følgende påstander er du enig i?" descr="69c509e5-3ace-450e-8d19-d802874e7352 q16 segmentering by BANNER5">
            <a:extLst>
              <a:ext uri="{FF2B5EF4-FFF2-40B4-BE49-F238E27FC236}">
                <a16:creationId xmlns:a16="http://schemas.microsoft.com/office/drawing/2014/main" id="{B5CB7BC6-450E-E47B-C5E3-E39CA89AE517}"/>
              </a:ext>
            </a:extLst>
          </p:cNvPr>
          <p:cNvGraphicFramePr>
            <a:graphicFrameLocks/>
          </p:cNvGraphicFramePr>
          <p:nvPr>
            <p:extLst>
              <p:ext uri="{D42A27DB-BD31-4B8C-83A1-F6EECF244321}">
                <p14:modId xmlns:p14="http://schemas.microsoft.com/office/powerpoint/2010/main" val="335213534"/>
              </p:ext>
            </p:extLst>
          </p:nvPr>
        </p:nvGraphicFramePr>
        <p:xfrm>
          <a:off x="839787" y="1557338"/>
          <a:ext cx="10548937" cy="4352925"/>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6">
            <a:extLst>
              <a:ext uri="{FF2B5EF4-FFF2-40B4-BE49-F238E27FC236}">
                <a16:creationId xmlns:a16="http://schemas.microsoft.com/office/drawing/2014/main" id="{E3C1BE07-E2E9-273E-102D-BA57E82BE29E}"/>
              </a:ext>
            </a:extLst>
          </p:cNvPr>
          <p:cNvCxnSpPr>
            <a:cxnSpLocks/>
          </p:cNvCxnSpPr>
          <p:nvPr/>
        </p:nvCxnSpPr>
        <p:spPr>
          <a:xfrm>
            <a:off x="1709697" y="1557338"/>
            <a:ext cx="0" cy="28473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BBAA2822-C3DA-1F0D-98AD-059D74D64CAA}"/>
              </a:ext>
            </a:extLst>
          </p:cNvPr>
          <p:cNvSpPr/>
          <p:nvPr/>
        </p:nvSpPr>
        <p:spPr>
          <a:xfrm>
            <a:off x="4334257" y="2231003"/>
            <a:ext cx="899383" cy="2597319"/>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80654929"/>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9CD38-AD20-AD0E-6CFF-CE41360F5090}"/>
            </a:ext>
          </a:extLst>
        </p:cNvPr>
        <p:cNvGrpSpPr/>
        <p:nvPr/>
      </p:nvGrpSpPr>
      <p:grpSpPr>
        <a:xfrm>
          <a:off x="0" y="0"/>
          <a:ext cx="0" cy="0"/>
          <a:chOff x="0" y="0"/>
          <a:chExt cx="0" cy="0"/>
        </a:xfrm>
      </p:grpSpPr>
      <p:sp>
        <p:nvSpPr>
          <p:cNvPr id="5" name="Avrundet rektangel 4">
            <a:extLst>
              <a:ext uri="{FF2B5EF4-FFF2-40B4-BE49-F238E27FC236}">
                <a16:creationId xmlns:a16="http://schemas.microsoft.com/office/drawing/2014/main" id="{EF2D8E4F-9BE7-9783-5FDF-D5D30279E322}"/>
              </a:ext>
            </a:extLst>
          </p:cNvPr>
          <p:cNvSpPr/>
          <p:nvPr/>
        </p:nvSpPr>
        <p:spPr>
          <a:xfrm>
            <a:off x="839788" y="1557338"/>
            <a:ext cx="6877050"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3" name="Tabell 2">
            <a:extLst>
              <a:ext uri="{FF2B5EF4-FFF2-40B4-BE49-F238E27FC236}">
                <a16:creationId xmlns:a16="http://schemas.microsoft.com/office/drawing/2014/main" id="{EC213228-B714-5421-4247-B4B43FC7D8E4}"/>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5</a:t>
                      </a:r>
                      <a:r>
                        <a:rPr lang="nb-NO" sz="1000" b="0" dirty="0">
                          <a:solidFill>
                            <a:schemeClr val="tx1"/>
                          </a:solidFill>
                        </a:rPr>
                        <a:t> EGEN TRO</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C934532C-124F-BC8D-B257-A45E2053FE2F}"/>
              </a:ext>
            </a:extLst>
          </p:cNvPr>
          <p:cNvSpPr txBox="1"/>
          <p:nvPr/>
        </p:nvSpPr>
        <p:spPr>
          <a:xfrm>
            <a:off x="839788" y="539950"/>
            <a:ext cx="6096000" cy="646331"/>
          </a:xfrm>
          <a:prstGeom prst="rect">
            <a:avLst/>
          </a:prstGeom>
          <a:noFill/>
        </p:spPr>
        <p:txBody>
          <a:bodyPr wrap="square">
            <a:spAutoFit/>
          </a:bodyPr>
          <a:lstStyle/>
          <a:p>
            <a:r>
              <a:rPr lang="nb-NO" sz="1200"/>
              <a:t>ALLE MEDLEMMER</a:t>
            </a:r>
            <a:br>
              <a:rPr lang="nb-NO" sz="1200"/>
            </a:br>
            <a:r>
              <a:rPr lang="nb-NO" sz="2400"/>
              <a:t>SØKEN OG EGEN TRO</a:t>
            </a:r>
          </a:p>
        </p:txBody>
      </p:sp>
      <p:sp>
        <p:nvSpPr>
          <p:cNvPr id="6" name="Avrundet rektangel 5">
            <a:extLst>
              <a:ext uri="{FF2B5EF4-FFF2-40B4-BE49-F238E27FC236}">
                <a16:creationId xmlns:a16="http://schemas.microsoft.com/office/drawing/2014/main" id="{F417BC39-F017-C711-03CF-C35EFFD4F54C}"/>
              </a:ext>
            </a:extLst>
          </p:cNvPr>
          <p:cNvSpPr/>
          <p:nvPr/>
        </p:nvSpPr>
        <p:spPr>
          <a:xfrm>
            <a:off x="8148637" y="1557338"/>
            <a:ext cx="324008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8" name="Hvor enig eller uenig er du i følgende påstander?13" descr="446e6b37-e265-4fff-83fa-d1d109620eb2 Hvor enig eller uenig er du i følgende påstander?13">
            <a:extLst>
              <a:ext uri="{FF2B5EF4-FFF2-40B4-BE49-F238E27FC236}">
                <a16:creationId xmlns:a16="http://schemas.microsoft.com/office/drawing/2014/main" id="{7A08D1C3-9EBE-1C4E-523C-8D0CD04AEF92}"/>
              </a:ext>
            </a:extLst>
          </p:cNvPr>
          <p:cNvGraphicFramePr>
            <a:graphicFrameLocks/>
          </p:cNvGraphicFramePr>
          <p:nvPr>
            <p:extLst>
              <p:ext uri="{D42A27DB-BD31-4B8C-83A1-F6EECF244321}">
                <p14:modId xmlns:p14="http://schemas.microsoft.com/office/powerpoint/2010/main" val="2661856825"/>
              </p:ext>
            </p:extLst>
          </p:nvPr>
        </p:nvGraphicFramePr>
        <p:xfrm>
          <a:off x="839788" y="1557338"/>
          <a:ext cx="6877050"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Sylinder 8">
            <a:extLst>
              <a:ext uri="{FF2B5EF4-FFF2-40B4-BE49-F238E27FC236}">
                <a16:creationId xmlns:a16="http://schemas.microsoft.com/office/drawing/2014/main" id="{9160F357-1289-BDA2-861F-3ACCB9DB7158}"/>
              </a:ext>
            </a:extLst>
          </p:cNvPr>
          <p:cNvSpPr txBox="1"/>
          <p:nvPr/>
        </p:nvSpPr>
        <p:spPr>
          <a:xfrm>
            <a:off x="8147049" y="1566453"/>
            <a:ext cx="3241675" cy="3216265"/>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84 prosent mener man kan være med i kirken selv om man ikke tror på alt i den kristne tro. </a:t>
            </a:r>
          </a:p>
          <a:p>
            <a:endParaRPr lang="nb-NO" sz="1050" dirty="0"/>
          </a:p>
          <a:p>
            <a:r>
              <a:rPr lang="nb-NO" sz="1050" dirty="0"/>
              <a:t>Tre av fire mener at å ha en tro kan være til hjelp i vanskelig tider, omtrent tilsvarende andel tror det finnes noe mer mellom himmel og jord. </a:t>
            </a:r>
          </a:p>
          <a:p>
            <a:endParaRPr lang="nb-NO" sz="1050" dirty="0"/>
          </a:p>
          <a:p>
            <a:r>
              <a:rPr lang="nb-NO" sz="1050" dirty="0"/>
              <a:t>En av tre har reflektert mye i den siste tiden og omtrent tilsvarende andel leter etter en større mening i hverdagen. </a:t>
            </a:r>
          </a:p>
          <a:p>
            <a:endParaRPr lang="nb-NO" sz="1050" dirty="0"/>
          </a:p>
          <a:p>
            <a:r>
              <a:rPr lang="nb-NO" sz="1050" dirty="0"/>
              <a:t>En av fire søker åndelig påfyll andre steder enn i kirken. </a:t>
            </a:r>
          </a:p>
          <a:p>
            <a:endParaRPr lang="nb-NO" sz="1050" dirty="0"/>
          </a:p>
          <a:p>
            <a:r>
              <a:rPr lang="nb-NO" sz="1050" dirty="0"/>
              <a:t>Aldersgruppen over 50 år og kvinner er stort sett mer enig i påstandene. </a:t>
            </a:r>
          </a:p>
        </p:txBody>
      </p:sp>
      <p:sp>
        <p:nvSpPr>
          <p:cNvPr id="11" name="Plassholder for tekst 6">
            <a:extLst>
              <a:ext uri="{FF2B5EF4-FFF2-40B4-BE49-F238E27FC236}">
                <a16:creationId xmlns:a16="http://schemas.microsoft.com/office/drawing/2014/main" id="{4040E9C9-F0D3-0CF1-223B-B005F8DBB869}"/>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2" name="Plassholder for tekst 7">
            <a:extLst>
              <a:ext uri="{FF2B5EF4-FFF2-40B4-BE49-F238E27FC236}">
                <a16:creationId xmlns:a16="http://schemas.microsoft.com/office/drawing/2014/main" id="{826D116A-7FF8-B9F6-764E-42BA63ACFFD0}"/>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192780589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C1135-3B0E-B483-DDFE-9C8688203FA9}"/>
            </a:ext>
          </a:extLst>
        </p:cNvPr>
        <p:cNvGrpSpPr/>
        <p:nvPr/>
      </p:nvGrpSpPr>
      <p:grpSpPr>
        <a:xfrm>
          <a:off x="0" y="0"/>
          <a:ext cx="0" cy="0"/>
          <a:chOff x="0" y="0"/>
          <a:chExt cx="0" cy="0"/>
        </a:xfrm>
      </p:grpSpPr>
      <p:sp>
        <p:nvSpPr>
          <p:cNvPr id="5" name="Avrundet rektangel 4">
            <a:extLst>
              <a:ext uri="{FF2B5EF4-FFF2-40B4-BE49-F238E27FC236}">
                <a16:creationId xmlns:a16="http://schemas.microsoft.com/office/drawing/2014/main" id="{27134694-06D7-A58A-1DDA-73869C5B541D}"/>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3" name="Tabell 2">
            <a:extLst>
              <a:ext uri="{FF2B5EF4-FFF2-40B4-BE49-F238E27FC236}">
                <a16:creationId xmlns:a16="http://schemas.microsoft.com/office/drawing/2014/main" id="{D85BCE2C-80F4-C498-EC2A-50EF66FF110E}"/>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5</a:t>
                      </a:r>
                      <a:r>
                        <a:rPr lang="nb-NO" sz="1000" b="0" dirty="0">
                          <a:solidFill>
                            <a:schemeClr val="tx1"/>
                          </a:solidFill>
                        </a:rPr>
                        <a:t> EGEN TRO</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6216E01D-4637-78D2-62B6-6A858B5BE185}"/>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1200"/>
            </a:br>
            <a:r>
              <a:rPr lang="nb-NO" sz="2400"/>
              <a:t>SØKEN OG EGEN TRO</a:t>
            </a:r>
          </a:p>
        </p:txBody>
      </p:sp>
      <p:sp>
        <p:nvSpPr>
          <p:cNvPr id="8" name="TextBox 10">
            <a:extLst>
              <a:ext uri="{FF2B5EF4-FFF2-40B4-BE49-F238E27FC236}">
                <a16:creationId xmlns:a16="http://schemas.microsoft.com/office/drawing/2014/main" id="{5173B007-A366-6D07-B67B-DA4DC671E26F}"/>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graphicFrame>
        <p:nvGraphicFramePr>
          <p:cNvPr id="2" name="Hvor enig eller uenig er du i følgende påstander by Segments 20.01.2026 16:32:51" descr="13b47a54-2f92-4b00-b0b2-51a5e75b7631 X- Hvor enig eller uenig er du i følgende påstander?14 by BANNER6">
            <a:extLst>
              <a:ext uri="{FF2B5EF4-FFF2-40B4-BE49-F238E27FC236}">
                <a16:creationId xmlns:a16="http://schemas.microsoft.com/office/drawing/2014/main" id="{B106DE40-4B7B-E606-AEB2-D08506E6999C}"/>
              </a:ext>
            </a:extLst>
          </p:cNvPr>
          <p:cNvGraphicFramePr>
            <a:graphicFrameLocks/>
          </p:cNvGraphicFramePr>
          <p:nvPr>
            <p:extLst>
              <p:ext uri="{D42A27DB-BD31-4B8C-83A1-F6EECF244321}">
                <p14:modId xmlns:p14="http://schemas.microsoft.com/office/powerpoint/2010/main" val="3842666868"/>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2"/>
          </a:graphicData>
        </a:graphic>
      </p:graphicFrame>
      <p:sp>
        <p:nvSpPr>
          <p:cNvPr id="6" name="Plassholder for tekst 6">
            <a:extLst>
              <a:ext uri="{FF2B5EF4-FFF2-40B4-BE49-F238E27FC236}">
                <a16:creationId xmlns:a16="http://schemas.microsoft.com/office/drawing/2014/main" id="{5E43644B-788D-EE71-1640-0EFDF3D7E3C5}"/>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9" name="Plassholder for tekst 7">
            <a:extLst>
              <a:ext uri="{FF2B5EF4-FFF2-40B4-BE49-F238E27FC236}">
                <a16:creationId xmlns:a16="http://schemas.microsoft.com/office/drawing/2014/main" id="{3973C417-5C41-34E9-6D61-EE253B210507}"/>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cxnSp>
        <p:nvCxnSpPr>
          <p:cNvPr id="14" name="Straight Connector 6">
            <a:extLst>
              <a:ext uri="{FF2B5EF4-FFF2-40B4-BE49-F238E27FC236}">
                <a16:creationId xmlns:a16="http://schemas.microsoft.com/office/drawing/2014/main" id="{A2C50BBD-F3A1-01AD-E62E-1C0419323A99}"/>
              </a:ext>
            </a:extLst>
          </p:cNvPr>
          <p:cNvCxnSpPr>
            <a:cxnSpLocks/>
          </p:cNvCxnSpPr>
          <p:nvPr/>
        </p:nvCxnSpPr>
        <p:spPr>
          <a:xfrm>
            <a:off x="2989857" y="1563624"/>
            <a:ext cx="0" cy="3179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8090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5B14F-1D5A-62DB-B4B6-A35E7848D797}"/>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8862FBF6-FF5F-3110-6F83-2C667ADE7256}"/>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0" dirty="0">
                          <a:solidFill>
                            <a:schemeClr val="tx1"/>
                          </a:solidFill>
                        </a:rPr>
                        <a:t>OM RAPPORTEN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13" name="TekstSylinder 12">
            <a:extLst>
              <a:ext uri="{FF2B5EF4-FFF2-40B4-BE49-F238E27FC236}">
                <a16:creationId xmlns:a16="http://schemas.microsoft.com/office/drawing/2014/main" id="{88CA7E17-93BC-2F86-2BAE-9A88008B0F34}"/>
              </a:ext>
            </a:extLst>
          </p:cNvPr>
          <p:cNvSpPr txBox="1"/>
          <p:nvPr/>
        </p:nvSpPr>
        <p:spPr>
          <a:xfrm>
            <a:off x="826858" y="718889"/>
            <a:ext cx="65030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515350"/>
                </a:solidFill>
                <a:effectLst/>
                <a:uLnTx/>
                <a:uFillTx/>
                <a:latin typeface="Century Gothic" panose="020F0302020204030204"/>
                <a:ea typeface="+mn-ea"/>
                <a:cs typeface="+mn-cs"/>
              </a:rPr>
              <a:t>FEILMARGINER</a:t>
            </a:r>
          </a:p>
        </p:txBody>
      </p:sp>
      <p:sp>
        <p:nvSpPr>
          <p:cNvPr id="5" name="Rectangle 4">
            <a:extLst>
              <a:ext uri="{FF2B5EF4-FFF2-40B4-BE49-F238E27FC236}">
                <a16:creationId xmlns:a16="http://schemas.microsoft.com/office/drawing/2014/main" id="{2AA458F6-C211-4E50-4276-9F52C9A4D313}"/>
              </a:ext>
            </a:extLst>
          </p:cNvPr>
          <p:cNvSpPr>
            <a:spLocks noChangeArrowheads="1"/>
          </p:cNvSpPr>
          <p:nvPr/>
        </p:nvSpPr>
        <p:spPr bwMode="auto">
          <a:xfrm>
            <a:off x="850994" y="1557217"/>
            <a:ext cx="3229432" cy="3308598"/>
          </a:xfrm>
          <a:prstGeom prst="rect">
            <a:avLst/>
          </a:prstGeom>
          <a:noFill/>
          <a:ln w="9525">
            <a:noFill/>
            <a:miter lim="800000"/>
            <a:headEnd/>
            <a:tailEnd/>
          </a:ln>
          <a:effectLst/>
        </p:spPr>
        <p:txBody>
          <a:bodyPr wrap="squar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515350"/>
                </a:solidFill>
                <a:effectLst/>
                <a:uLnTx/>
                <a:uFillTx/>
                <a:latin typeface="Century Gothic" panose="020B0502020202020204" pitchFamily="34" charset="0"/>
                <a:ea typeface="+mn-ea"/>
                <a:cs typeface="Arial" panose="020B0604020202020204" pitchFamily="34" charset="0"/>
              </a:rPr>
              <a:t>Alle undersøkelser er beheftet med feilmarginer. Feilmarginene knytter seg i hovedsak til statistisk usikkerhet. Dette er utvalgsskjevheter, som medfører at utvalget ikke er identisk med universet eller målgruppen. Ulikheter kan knytte seg til bestemte kjennetegn eller adferd.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515350"/>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515350"/>
                </a:solidFill>
                <a:effectLst/>
                <a:uLnTx/>
                <a:uFillTx/>
                <a:latin typeface="Century Gothic" panose="020B0502020202020204" pitchFamily="34" charset="0"/>
                <a:ea typeface="+mn-ea"/>
                <a:cs typeface="Arial" panose="020B0604020202020204" pitchFamily="34" charset="0"/>
              </a:rPr>
              <a:t>Feilmarginene ved ulike utvalgsstørrelser og prosentresultat ved 95 % signifikansnivå er vist i tabellen til høyre.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srgbClr val="515350"/>
              </a:solidFill>
              <a:effectLst/>
              <a:uLnTx/>
              <a:uFillTx/>
              <a:latin typeface="Century Gothic" panose="020B0502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515350"/>
                </a:solidFill>
                <a:effectLst/>
                <a:uLnTx/>
                <a:uFillTx/>
                <a:latin typeface="Century Gothic" panose="020B0502020202020204" pitchFamily="34" charset="0"/>
                <a:ea typeface="+mn-ea"/>
                <a:cs typeface="Arial" panose="020B0604020202020204" pitchFamily="34" charset="0"/>
              </a:rPr>
              <a:t>Ved en base på 6000 (n=6000) kan vi med 95% sannsynlighet si at det riktige resultatet ligger innenfor ± 0,6 og ± 1,3 prosentpoeng, avhengig av prosentresultatets størrelse. Usikkerheten er størst ved et prosentresultat på 50 % og minst ved prosentresultater på </a:t>
            </a:r>
            <a:br>
              <a:rPr kumimoji="0" lang="nb-NO" sz="1100" b="0" i="0" u="none" strike="noStrike" kern="1200" cap="none" spc="0" normalizeH="0" baseline="0" noProof="0">
                <a:ln>
                  <a:noFill/>
                </a:ln>
                <a:solidFill>
                  <a:srgbClr val="515350"/>
                </a:solidFill>
                <a:effectLst/>
                <a:uLnTx/>
                <a:uFillTx/>
                <a:latin typeface="Century Gothic" panose="020B0502020202020204" pitchFamily="34" charset="0"/>
                <a:ea typeface="+mn-ea"/>
                <a:cs typeface="Arial" panose="020B0604020202020204" pitchFamily="34" charset="0"/>
              </a:rPr>
            </a:br>
            <a:r>
              <a:rPr kumimoji="0" lang="nb-NO" sz="1100" b="0" i="0" u="none" strike="noStrike" kern="1200" cap="none" spc="0" normalizeH="0" baseline="0" noProof="0">
                <a:ln>
                  <a:noFill/>
                </a:ln>
                <a:solidFill>
                  <a:srgbClr val="515350"/>
                </a:solidFill>
                <a:effectLst/>
                <a:uLnTx/>
                <a:uFillTx/>
                <a:latin typeface="Century Gothic" panose="020B0502020202020204" pitchFamily="34" charset="0"/>
                <a:ea typeface="+mn-ea"/>
                <a:cs typeface="Arial" panose="020B0604020202020204" pitchFamily="34" charset="0"/>
              </a:rPr>
              <a:t>5 % / 95 %.</a:t>
            </a:r>
          </a:p>
        </p:txBody>
      </p:sp>
      <p:graphicFrame>
        <p:nvGraphicFramePr>
          <p:cNvPr id="6" name="Tabell 5">
            <a:extLst>
              <a:ext uri="{FF2B5EF4-FFF2-40B4-BE49-F238E27FC236}">
                <a16:creationId xmlns:a16="http://schemas.microsoft.com/office/drawing/2014/main" id="{4FA0ADF6-D5CB-CC9D-E6FA-AC5C612D27D6}"/>
              </a:ext>
            </a:extLst>
          </p:cNvPr>
          <p:cNvGraphicFramePr>
            <a:graphicFrameLocks noGrp="1"/>
          </p:cNvGraphicFramePr>
          <p:nvPr/>
        </p:nvGraphicFramePr>
        <p:xfrm>
          <a:off x="4475714" y="1543059"/>
          <a:ext cx="6913566" cy="4786304"/>
        </p:xfrm>
        <a:graphic>
          <a:graphicData uri="http://schemas.openxmlformats.org/drawingml/2006/table">
            <a:tbl>
              <a:tblPr>
                <a:tableStyleId>{93296810-A885-4BE3-A3E7-6D5BEEA58F35}</a:tableStyleId>
              </a:tblPr>
              <a:tblGrid>
                <a:gridCol w="628506">
                  <a:extLst>
                    <a:ext uri="{9D8B030D-6E8A-4147-A177-3AD203B41FA5}">
                      <a16:colId xmlns:a16="http://schemas.microsoft.com/office/drawing/2014/main" val="20000"/>
                    </a:ext>
                  </a:extLst>
                </a:gridCol>
                <a:gridCol w="628506">
                  <a:extLst>
                    <a:ext uri="{9D8B030D-6E8A-4147-A177-3AD203B41FA5}">
                      <a16:colId xmlns:a16="http://schemas.microsoft.com/office/drawing/2014/main" val="20001"/>
                    </a:ext>
                  </a:extLst>
                </a:gridCol>
                <a:gridCol w="628506">
                  <a:extLst>
                    <a:ext uri="{9D8B030D-6E8A-4147-A177-3AD203B41FA5}">
                      <a16:colId xmlns:a16="http://schemas.microsoft.com/office/drawing/2014/main" val="20002"/>
                    </a:ext>
                  </a:extLst>
                </a:gridCol>
                <a:gridCol w="628506">
                  <a:extLst>
                    <a:ext uri="{9D8B030D-6E8A-4147-A177-3AD203B41FA5}">
                      <a16:colId xmlns:a16="http://schemas.microsoft.com/office/drawing/2014/main" val="20003"/>
                    </a:ext>
                  </a:extLst>
                </a:gridCol>
                <a:gridCol w="628506">
                  <a:extLst>
                    <a:ext uri="{9D8B030D-6E8A-4147-A177-3AD203B41FA5}">
                      <a16:colId xmlns:a16="http://schemas.microsoft.com/office/drawing/2014/main" val="20004"/>
                    </a:ext>
                  </a:extLst>
                </a:gridCol>
                <a:gridCol w="628506">
                  <a:extLst>
                    <a:ext uri="{9D8B030D-6E8A-4147-A177-3AD203B41FA5}">
                      <a16:colId xmlns:a16="http://schemas.microsoft.com/office/drawing/2014/main" val="20005"/>
                    </a:ext>
                  </a:extLst>
                </a:gridCol>
                <a:gridCol w="628506">
                  <a:extLst>
                    <a:ext uri="{9D8B030D-6E8A-4147-A177-3AD203B41FA5}">
                      <a16:colId xmlns:a16="http://schemas.microsoft.com/office/drawing/2014/main" val="20006"/>
                    </a:ext>
                  </a:extLst>
                </a:gridCol>
                <a:gridCol w="628506">
                  <a:extLst>
                    <a:ext uri="{9D8B030D-6E8A-4147-A177-3AD203B41FA5}">
                      <a16:colId xmlns:a16="http://schemas.microsoft.com/office/drawing/2014/main" val="20007"/>
                    </a:ext>
                  </a:extLst>
                </a:gridCol>
                <a:gridCol w="628506">
                  <a:extLst>
                    <a:ext uri="{9D8B030D-6E8A-4147-A177-3AD203B41FA5}">
                      <a16:colId xmlns:a16="http://schemas.microsoft.com/office/drawing/2014/main" val="20008"/>
                    </a:ext>
                  </a:extLst>
                </a:gridCol>
                <a:gridCol w="628506">
                  <a:extLst>
                    <a:ext uri="{9D8B030D-6E8A-4147-A177-3AD203B41FA5}">
                      <a16:colId xmlns:a16="http://schemas.microsoft.com/office/drawing/2014/main" val="20009"/>
                    </a:ext>
                  </a:extLst>
                </a:gridCol>
                <a:gridCol w="628506">
                  <a:extLst>
                    <a:ext uri="{9D8B030D-6E8A-4147-A177-3AD203B41FA5}">
                      <a16:colId xmlns:a16="http://schemas.microsoft.com/office/drawing/2014/main" val="20010"/>
                    </a:ext>
                  </a:extLst>
                </a:gridCol>
              </a:tblGrid>
              <a:tr h="299144">
                <a:tc>
                  <a:txBody>
                    <a:bodyPr/>
                    <a:lstStyle/>
                    <a:p>
                      <a:pPr algn="l" fontAlgn="ctr"/>
                      <a:r>
                        <a:rPr lang="nb-NO" sz="1100" b="1" u="none" strike="noStrike">
                          <a:solidFill>
                            <a:schemeClr val="tx1"/>
                          </a:solidFill>
                          <a:effectLst/>
                          <a:latin typeface="Century Gothic" panose="020B0502020202020204" pitchFamily="34" charset="0"/>
                          <a:cs typeface="Arial" panose="020B0604020202020204" pitchFamily="34" charset="0"/>
                        </a:rPr>
                        <a:t>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gridSpan="2">
                  <a:txBody>
                    <a:bodyPr/>
                    <a:lstStyle/>
                    <a:p>
                      <a:pPr algn="l" fontAlgn="ctr"/>
                      <a:r>
                        <a:rPr lang="nb-NO" sz="1100" b="1" u="none" strike="noStrike">
                          <a:solidFill>
                            <a:schemeClr val="tx1"/>
                          </a:solidFill>
                          <a:effectLst/>
                          <a:latin typeface="Century Gothic" panose="020B0502020202020204" pitchFamily="34" charset="0"/>
                          <a:cs typeface="Arial" panose="020B0604020202020204" pitchFamily="34" charset="0"/>
                        </a:rPr>
                        <a:t>Prosentresultat</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hMerge="1">
                  <a:txBody>
                    <a:bodyPr/>
                    <a:lstStyle/>
                    <a:p>
                      <a:endParaRPr lang="nb-NO"/>
                    </a:p>
                  </a:txBody>
                  <a:tcPr/>
                </a:tc>
                <a:tc>
                  <a:txBody>
                    <a:bodyPr/>
                    <a:lstStyle/>
                    <a:p>
                      <a:pPr algn="l" fontAlgn="ctr"/>
                      <a:r>
                        <a:rPr lang="nb-NO" sz="1100" b="1" u="none" strike="noStrike">
                          <a:solidFill>
                            <a:schemeClr val="tx1"/>
                          </a:solidFill>
                          <a:effectLst/>
                          <a:latin typeface="Century Gothic" panose="020B0502020202020204" pitchFamily="34" charset="0"/>
                          <a:cs typeface="Arial" panose="020B0604020202020204" pitchFamily="34" charset="0"/>
                        </a:rPr>
                        <a:t>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nb-NO" sz="1100" b="1" u="none" strike="noStrike">
                          <a:solidFill>
                            <a:schemeClr val="tx1"/>
                          </a:solidFill>
                          <a:effectLst/>
                          <a:latin typeface="Century Gothic" panose="020B0502020202020204" pitchFamily="34" charset="0"/>
                          <a:cs typeface="Arial" panose="020B0604020202020204" pitchFamily="34" charset="0"/>
                        </a:rPr>
                        <a:t>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nb-NO" sz="1100" b="1" u="none" strike="noStrike">
                          <a:solidFill>
                            <a:schemeClr val="tx1"/>
                          </a:solidFill>
                          <a:effectLst/>
                          <a:latin typeface="Century Gothic" panose="020B0502020202020204" pitchFamily="34" charset="0"/>
                          <a:cs typeface="Arial" panose="020B0604020202020204" pitchFamily="34" charset="0"/>
                        </a:rPr>
                        <a:t>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nb-NO" sz="1100" b="1" u="none" strike="noStrike">
                          <a:solidFill>
                            <a:schemeClr val="tx1"/>
                          </a:solidFill>
                          <a:effectLst/>
                          <a:latin typeface="Century Gothic" panose="020B0502020202020204" pitchFamily="34" charset="0"/>
                          <a:cs typeface="Arial" panose="020B0604020202020204" pitchFamily="34" charset="0"/>
                        </a:rPr>
                        <a:t>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nb-NO" sz="1100" b="1" u="none" strike="noStrike">
                          <a:solidFill>
                            <a:schemeClr val="tx1"/>
                          </a:solidFill>
                          <a:effectLst/>
                          <a:latin typeface="Century Gothic" panose="020B0502020202020204" pitchFamily="34" charset="0"/>
                          <a:cs typeface="Arial" panose="020B0604020202020204" pitchFamily="34" charset="0"/>
                        </a:rPr>
                        <a:t>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nb-NO" sz="1100" b="1" u="none" strike="noStrike">
                          <a:solidFill>
                            <a:schemeClr val="tx1"/>
                          </a:solidFill>
                          <a:effectLst/>
                          <a:latin typeface="Century Gothic" panose="020B0502020202020204" pitchFamily="34" charset="0"/>
                          <a:cs typeface="Arial" panose="020B0604020202020204" pitchFamily="34" charset="0"/>
                        </a:rPr>
                        <a:t>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nb-NO" sz="1100" b="1" u="none" strike="noStrike">
                          <a:solidFill>
                            <a:schemeClr val="tx1"/>
                          </a:solidFill>
                          <a:effectLst/>
                          <a:latin typeface="Century Gothic" panose="020B0502020202020204" pitchFamily="34" charset="0"/>
                          <a:cs typeface="Arial" panose="020B0604020202020204" pitchFamily="34" charset="0"/>
                        </a:rPr>
                        <a:t>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nb-NO" sz="1100" b="1" u="none" strike="noStrike">
                          <a:solidFill>
                            <a:schemeClr val="tx1"/>
                          </a:solidFill>
                          <a:effectLst/>
                          <a:latin typeface="Century Gothic" panose="020B0502020202020204" pitchFamily="34" charset="0"/>
                          <a:cs typeface="Arial" panose="020B0604020202020204" pitchFamily="34" charset="0"/>
                        </a:rPr>
                        <a:t>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299144">
                <a:tc>
                  <a:txBody>
                    <a:bodyPr/>
                    <a:lstStyle/>
                    <a:p>
                      <a:pPr algn="l" fontAlgn="ctr"/>
                      <a:r>
                        <a:rPr lang="nb-NO" sz="1100" b="1" u="none" strike="noStrike">
                          <a:solidFill>
                            <a:schemeClr val="tx1"/>
                          </a:solidFill>
                          <a:effectLst/>
                          <a:latin typeface="Century Gothic" panose="020B0502020202020204" pitchFamily="34" charset="0"/>
                          <a:cs typeface="Arial" panose="020B0604020202020204" pitchFamily="34" charset="0"/>
                        </a:rPr>
                        <a:t>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5,0 %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10,0 %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15,0 %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20,0 %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25,0 %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30,0 %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35,0 %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40,0 %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45,0 %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50,0 %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99144">
                <a:tc gridSpan="3">
                  <a:txBody>
                    <a:bodyPr/>
                    <a:lstStyle/>
                    <a:p>
                      <a:pPr algn="l" fontAlgn="ctr"/>
                      <a:r>
                        <a:rPr lang="nb-NO" sz="1100" b="1" u="none" strike="noStrike">
                          <a:solidFill>
                            <a:schemeClr val="tx1"/>
                          </a:solidFill>
                          <a:effectLst/>
                          <a:latin typeface="Century Gothic" panose="020B0502020202020204" pitchFamily="34" charset="0"/>
                          <a:cs typeface="Arial" panose="020B0604020202020204" pitchFamily="34" charset="0"/>
                        </a:rPr>
                        <a:t>Utvalgsstørrelse</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hMerge="1">
                  <a:txBody>
                    <a:bodyPr/>
                    <a:lstStyle/>
                    <a:p>
                      <a:endParaRPr lang="nb-NO"/>
                    </a:p>
                  </a:txBody>
                  <a:tcPr/>
                </a:tc>
                <a:tc hMerge="1">
                  <a:txBody>
                    <a:bodyPr/>
                    <a:lstStyle/>
                    <a:p>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nb-NO" sz="1100" u="none" strike="noStrike">
                          <a:solidFill>
                            <a:schemeClr val="tx1"/>
                          </a:solidFill>
                          <a:effectLst/>
                          <a:latin typeface="Century Gothic" panose="020B0502020202020204" pitchFamily="34" charset="0"/>
                          <a:cs typeface="Arial" panose="020B0604020202020204" pitchFamily="34" charset="0"/>
                        </a:rPr>
                        <a:t> </a:t>
                      </a:r>
                      <a:endParaRPr lang="nb-NO" sz="1100" b="0"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nb-NO" sz="1100" u="none" strike="noStrike">
                          <a:solidFill>
                            <a:schemeClr val="tx1"/>
                          </a:solidFill>
                          <a:effectLst/>
                          <a:latin typeface="Century Gothic" panose="020B0502020202020204" pitchFamily="34" charset="0"/>
                          <a:cs typeface="Arial" panose="020B0604020202020204" pitchFamily="34" charset="0"/>
                        </a:rPr>
                        <a:t> </a:t>
                      </a:r>
                      <a:endParaRPr lang="nb-NO" sz="1100" b="0"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nb-NO" sz="1100" u="none" strike="noStrike">
                          <a:solidFill>
                            <a:schemeClr val="tx1"/>
                          </a:solidFill>
                          <a:effectLst/>
                          <a:latin typeface="Century Gothic" panose="020B0502020202020204" pitchFamily="34" charset="0"/>
                          <a:cs typeface="Arial" panose="020B0604020202020204" pitchFamily="34" charset="0"/>
                        </a:rPr>
                        <a:t> </a:t>
                      </a:r>
                      <a:endParaRPr lang="nb-NO" sz="1100" b="0"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nb-NO" sz="1100" u="none" strike="noStrike">
                          <a:solidFill>
                            <a:schemeClr val="tx1"/>
                          </a:solidFill>
                          <a:effectLst/>
                          <a:latin typeface="Century Gothic" panose="020B0502020202020204" pitchFamily="34" charset="0"/>
                          <a:cs typeface="Arial" panose="020B0604020202020204" pitchFamily="34" charset="0"/>
                        </a:rPr>
                        <a:t> </a:t>
                      </a:r>
                      <a:endParaRPr lang="nb-NO" sz="1100" b="0"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nb-NO" sz="1100" u="none" strike="noStrike">
                          <a:solidFill>
                            <a:schemeClr val="tx1"/>
                          </a:solidFill>
                          <a:effectLst/>
                          <a:latin typeface="Century Gothic" panose="020B0502020202020204" pitchFamily="34" charset="0"/>
                          <a:cs typeface="Arial" panose="020B0604020202020204" pitchFamily="34" charset="0"/>
                        </a:rPr>
                        <a:t> </a:t>
                      </a:r>
                      <a:endParaRPr lang="nb-NO" sz="1100" b="0"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nb-NO" sz="1100" u="none" strike="noStrike">
                          <a:solidFill>
                            <a:schemeClr val="tx1"/>
                          </a:solidFill>
                          <a:effectLst/>
                          <a:latin typeface="Century Gothic" panose="020B0502020202020204" pitchFamily="34" charset="0"/>
                          <a:cs typeface="Arial" panose="020B0604020202020204" pitchFamily="34" charset="0"/>
                        </a:rPr>
                        <a:t> </a:t>
                      </a:r>
                      <a:endParaRPr lang="nb-NO" sz="1100" b="0"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nb-NO" sz="1100" u="none" strike="noStrike">
                          <a:solidFill>
                            <a:schemeClr val="tx1"/>
                          </a:solidFill>
                          <a:effectLst/>
                          <a:latin typeface="Century Gothic" panose="020B0502020202020204" pitchFamily="34" charset="0"/>
                          <a:cs typeface="Arial" panose="020B0604020202020204" pitchFamily="34" charset="0"/>
                        </a:rPr>
                        <a:t> </a:t>
                      </a:r>
                      <a:endParaRPr lang="nb-NO" sz="1100" b="0"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l" fontAlgn="ctr"/>
                      <a:r>
                        <a:rPr lang="nb-NO" sz="1100" u="none" strike="noStrike">
                          <a:solidFill>
                            <a:schemeClr val="tx1"/>
                          </a:solidFill>
                          <a:effectLst/>
                          <a:latin typeface="Century Gothic" panose="020B0502020202020204" pitchFamily="34" charset="0"/>
                          <a:cs typeface="Arial" panose="020B0604020202020204" pitchFamily="34" charset="0"/>
                        </a:rPr>
                        <a:t> </a:t>
                      </a:r>
                      <a:endParaRPr lang="nb-NO" sz="1100" b="0"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299144">
                <a:tc>
                  <a:txBody>
                    <a:bodyPr/>
                    <a:lstStyle/>
                    <a:p>
                      <a:pPr algn="ctr" fontAlgn="ctr"/>
                      <a:r>
                        <a:rPr lang="nb-NO" sz="1100" b="1" i="0" u="none" strike="noStrike">
                          <a:solidFill>
                            <a:schemeClr val="tx1"/>
                          </a:solidFill>
                          <a:effectLst/>
                          <a:latin typeface="Century Gothic" panose="020B0502020202020204" pitchFamily="34" charset="0"/>
                          <a:cs typeface="Arial" panose="020B0604020202020204" pitchFamily="34" charset="0"/>
                        </a:rPr>
                        <a:t>100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4,3 %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5,9 %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7,0 %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7,8 %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8,5 %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9,0 %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9,3 %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9,6 %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9,8 %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9,8 %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3"/>
                  </a:ext>
                </a:extLst>
              </a:tr>
              <a:tr h="299144">
                <a:tc>
                  <a:txBody>
                    <a:bodyPr/>
                    <a:lstStyle/>
                    <a:p>
                      <a:pPr algn="ctr" fontAlgn="ctr"/>
                      <a:r>
                        <a:rPr lang="nb-NO" sz="1100" b="1" i="0" u="none" strike="noStrike">
                          <a:solidFill>
                            <a:schemeClr val="tx1"/>
                          </a:solidFill>
                          <a:effectLst/>
                          <a:latin typeface="Century Gothic" panose="020B0502020202020204" pitchFamily="34" charset="0"/>
                          <a:cs typeface="Arial" panose="020B0604020202020204" pitchFamily="34" charset="0"/>
                        </a:rPr>
                        <a:t>150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5,7 %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6,4 %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6,9 %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7,3 %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7,6 %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7,8 %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dirty="0">
                          <a:solidFill>
                            <a:schemeClr val="tx1"/>
                          </a:solidFill>
                          <a:effectLst/>
                          <a:latin typeface="Century Gothic" panose="020B0502020202020204" pitchFamily="34" charset="0"/>
                          <a:cs typeface="Arial" panose="020B0604020202020204" pitchFamily="34" charset="0"/>
                        </a:rPr>
                        <a:t>8,0 %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8,0 %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4"/>
                  </a:ext>
                </a:extLst>
              </a:tr>
              <a:tr h="299144">
                <a:tc>
                  <a:txBody>
                    <a:bodyPr/>
                    <a:lstStyle/>
                    <a:p>
                      <a:pPr algn="ctr" fontAlgn="ctr"/>
                      <a:r>
                        <a:rPr lang="nb-NO" sz="1100" b="1" i="0" u="none" strike="noStrike">
                          <a:solidFill>
                            <a:schemeClr val="tx1"/>
                          </a:solidFill>
                          <a:effectLst/>
                          <a:latin typeface="Century Gothic" panose="020B0502020202020204" pitchFamily="34" charset="0"/>
                          <a:cs typeface="Arial" panose="020B0604020202020204" pitchFamily="34" charset="0"/>
                        </a:rPr>
                        <a:t>200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5,5 %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6,0 %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6,4 %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6,6 %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6,8 %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6,9 %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6,9 %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5"/>
                  </a:ext>
                </a:extLst>
              </a:tr>
              <a:tr h="299144">
                <a:tc>
                  <a:txBody>
                    <a:bodyPr/>
                    <a:lstStyle/>
                    <a:p>
                      <a:pPr algn="ctr" fontAlgn="ctr"/>
                      <a:r>
                        <a:rPr lang="nb-NO" sz="1100" b="1" i="0" u="none" strike="noStrike">
                          <a:solidFill>
                            <a:schemeClr val="tx1"/>
                          </a:solidFill>
                          <a:effectLst/>
                          <a:latin typeface="Century Gothic" panose="020B0502020202020204" pitchFamily="34" charset="0"/>
                          <a:cs typeface="Arial" panose="020B0604020202020204" pitchFamily="34" charset="0"/>
                        </a:rPr>
                        <a:t>250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2,7 %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3,7 %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5,0 %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5,4 %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5,7 %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5,9 %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6,1 %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6,2 %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6,2 %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6"/>
                  </a:ext>
                </a:extLst>
              </a:tr>
              <a:tr h="299144">
                <a:tc>
                  <a:txBody>
                    <a:bodyPr/>
                    <a:lstStyle/>
                    <a:p>
                      <a:pPr algn="ctr" fontAlgn="ctr"/>
                      <a:r>
                        <a:rPr lang="nb-NO" sz="1100" b="1" i="0" u="none" strike="noStrike">
                          <a:solidFill>
                            <a:schemeClr val="tx1"/>
                          </a:solidFill>
                          <a:effectLst/>
                          <a:latin typeface="Century Gothic" panose="020B0502020202020204" pitchFamily="34" charset="0"/>
                          <a:cs typeface="Arial" panose="020B0604020202020204" pitchFamily="34" charset="0"/>
                        </a:rPr>
                        <a:t>300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5,2 %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5,4 %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5,5 %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5,6 %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5,7 %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7"/>
                  </a:ext>
                </a:extLst>
              </a:tr>
              <a:tr h="299144">
                <a:tc>
                  <a:txBody>
                    <a:bodyPr/>
                    <a:lstStyle/>
                    <a:p>
                      <a:pPr algn="ctr" fontAlgn="ctr"/>
                      <a:r>
                        <a:rPr lang="nb-NO" sz="1100" b="1" i="0" u="none" strike="noStrike">
                          <a:solidFill>
                            <a:schemeClr val="tx1"/>
                          </a:solidFill>
                          <a:effectLst/>
                          <a:latin typeface="Century Gothic" panose="020B0502020202020204" pitchFamily="34" charset="0"/>
                          <a:cs typeface="Arial" panose="020B0604020202020204" pitchFamily="34" charset="0"/>
                        </a:rPr>
                        <a:t>400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2,1 %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4,7 %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8"/>
                  </a:ext>
                </a:extLst>
              </a:tr>
              <a:tr h="299144">
                <a:tc>
                  <a:txBody>
                    <a:bodyPr/>
                    <a:lstStyle/>
                    <a:p>
                      <a:pPr algn="ctr" fontAlgn="ctr"/>
                      <a:r>
                        <a:rPr lang="nb-NO" sz="1100" b="1" i="0" u="none" strike="noStrike">
                          <a:solidFill>
                            <a:schemeClr val="tx1"/>
                          </a:solidFill>
                          <a:effectLst/>
                          <a:latin typeface="Century Gothic" panose="020B0502020202020204" pitchFamily="34" charset="0"/>
                          <a:cs typeface="Arial" panose="020B0604020202020204" pitchFamily="34" charset="0"/>
                        </a:rPr>
                        <a:t>500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1,9 %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2,6 %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3,1 %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4,3 %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9"/>
                  </a:ext>
                </a:extLst>
              </a:tr>
              <a:tr h="299144">
                <a:tc>
                  <a:txBody>
                    <a:bodyPr/>
                    <a:lstStyle/>
                    <a:p>
                      <a:pPr algn="ctr" fontAlgn="ctr"/>
                      <a:r>
                        <a:rPr lang="nb-NO" sz="1100" b="1" i="0" u="none" strike="noStrike">
                          <a:solidFill>
                            <a:schemeClr val="tx1"/>
                          </a:solidFill>
                          <a:effectLst/>
                          <a:latin typeface="Century Gothic" panose="020B0502020202020204" pitchFamily="34" charset="0"/>
                          <a:cs typeface="Arial" panose="020B0604020202020204" pitchFamily="34" charset="0"/>
                        </a:rPr>
                        <a:t>600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1,7 %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3,7 %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4,0 %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10"/>
                  </a:ext>
                </a:extLst>
              </a:tr>
              <a:tr h="299144">
                <a:tc>
                  <a:txBody>
                    <a:bodyPr/>
                    <a:lstStyle/>
                    <a:p>
                      <a:pPr algn="ctr" fontAlgn="ctr"/>
                      <a:r>
                        <a:rPr lang="nb-NO" sz="1100" b="1" i="0" u="none" strike="noStrike">
                          <a:solidFill>
                            <a:schemeClr val="tx1"/>
                          </a:solidFill>
                          <a:effectLst/>
                          <a:latin typeface="Century Gothic" panose="020B0502020202020204" pitchFamily="34" charset="0"/>
                          <a:cs typeface="Arial" panose="020B0604020202020204" pitchFamily="34" charset="0"/>
                        </a:rPr>
                        <a:t>700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1,6 %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2,6 %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3,6 %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dirty="0">
                          <a:solidFill>
                            <a:schemeClr val="tx1"/>
                          </a:solidFill>
                          <a:effectLst/>
                          <a:latin typeface="Century Gothic" panose="020B0502020202020204" pitchFamily="34" charset="0"/>
                          <a:cs typeface="Arial" panose="020B0604020202020204" pitchFamily="34" charset="0"/>
                        </a:rPr>
                        <a:t>3,7 %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dirty="0">
                          <a:solidFill>
                            <a:schemeClr val="tx1"/>
                          </a:solidFill>
                          <a:effectLst/>
                          <a:latin typeface="Century Gothic" panose="020B0502020202020204" pitchFamily="34" charset="0"/>
                          <a:cs typeface="Arial" panose="020B0604020202020204" pitchFamily="34" charset="0"/>
                        </a:rPr>
                        <a:t>3,7 %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11"/>
                  </a:ext>
                </a:extLst>
              </a:tr>
              <a:tr h="299144">
                <a:tc>
                  <a:txBody>
                    <a:bodyPr/>
                    <a:lstStyle/>
                    <a:p>
                      <a:pPr algn="ctr" fontAlgn="ctr"/>
                      <a:r>
                        <a:rPr lang="nb-NO" sz="1100" b="1" i="0" u="none" strike="noStrike">
                          <a:solidFill>
                            <a:schemeClr val="tx1"/>
                          </a:solidFill>
                          <a:effectLst/>
                          <a:latin typeface="Century Gothic" panose="020B0502020202020204" pitchFamily="34" charset="0"/>
                          <a:cs typeface="Arial" panose="020B0604020202020204" pitchFamily="34" charset="0"/>
                        </a:rPr>
                        <a:t>800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1,5 %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2,1 %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3,3 %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12"/>
                  </a:ext>
                </a:extLst>
              </a:tr>
              <a:tr h="299144">
                <a:tc>
                  <a:txBody>
                    <a:bodyPr/>
                    <a:lstStyle/>
                    <a:p>
                      <a:pPr algn="ctr" fontAlgn="ctr"/>
                      <a:r>
                        <a:rPr lang="nb-NO" sz="1100" b="1" i="0" u="none" strike="noStrike">
                          <a:solidFill>
                            <a:schemeClr val="tx1"/>
                          </a:solidFill>
                          <a:effectLst/>
                          <a:latin typeface="Century Gothic" panose="020B0502020202020204" pitchFamily="34" charset="0"/>
                          <a:cs typeface="Arial" panose="020B0604020202020204" pitchFamily="34" charset="0"/>
                        </a:rPr>
                        <a:t>900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1,4 %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2,3 %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2,6 %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3,1 %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3,3 %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3,3 %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315669070"/>
                  </a:ext>
                </a:extLst>
              </a:tr>
              <a:tr h="299144">
                <a:tc>
                  <a:txBody>
                    <a:bodyPr/>
                    <a:lstStyle/>
                    <a:p>
                      <a:pPr algn="ctr" fontAlgn="ctr"/>
                      <a:r>
                        <a:rPr lang="nb-NO" sz="1100" b="1" i="0" u="none" strike="noStrike" dirty="0">
                          <a:solidFill>
                            <a:schemeClr val="tx1"/>
                          </a:solidFill>
                          <a:effectLst/>
                          <a:latin typeface="Century Gothic" panose="020B0502020202020204" pitchFamily="34" charset="0"/>
                          <a:cs typeface="Arial" panose="020B0604020202020204" pitchFamily="34" charset="0"/>
                        </a:rPr>
                        <a:t>1000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1,4 %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1,9 %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2,7 %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2,8 %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a:solidFill>
                            <a:schemeClr val="tx1"/>
                          </a:solidFill>
                          <a:effectLst/>
                          <a:latin typeface="Century Gothic" panose="020B0502020202020204" pitchFamily="34" charset="0"/>
                          <a:cs typeface="Arial" panose="020B0604020202020204" pitchFamily="34" charset="0"/>
                        </a:rPr>
                        <a:t>3,0 %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dirty="0">
                          <a:solidFill>
                            <a:schemeClr val="tx1"/>
                          </a:solidFill>
                          <a:effectLst/>
                          <a:latin typeface="Century Gothic" panose="020B0502020202020204" pitchFamily="34" charset="0"/>
                          <a:cs typeface="Arial" panose="020B0604020202020204" pitchFamily="34" charset="0"/>
                        </a:rPr>
                        <a:t>3,1 %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r>
                        <a:rPr lang="nb-NO" sz="1100" b="0" i="0" u="none" strike="noStrike" dirty="0">
                          <a:solidFill>
                            <a:schemeClr val="tx1"/>
                          </a:solidFill>
                          <a:effectLst/>
                          <a:latin typeface="Century Gothic" panose="020B0502020202020204" pitchFamily="34" charset="0"/>
                          <a:cs typeface="Arial" panose="020B0604020202020204" pitchFamily="34" charset="0"/>
                        </a:rPr>
                        <a:t>3,1 %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13"/>
                  </a:ext>
                </a:extLst>
              </a:tr>
              <a:tr h="299144">
                <a:tc>
                  <a:txBody>
                    <a:bodyPr/>
                    <a:lstStyle/>
                    <a:p>
                      <a:pPr algn="ctr" fontAlgn="ctr"/>
                      <a:r>
                        <a:rPr lang="nb-NO" sz="1100" b="1" i="0" u="none" strike="noStrike">
                          <a:solidFill>
                            <a:schemeClr val="tx1"/>
                          </a:solidFill>
                          <a:effectLst/>
                          <a:latin typeface="Century Gothic" panose="020B0502020202020204" pitchFamily="34" charset="0"/>
                          <a:cs typeface="Arial" panose="020B0604020202020204" pitchFamily="34" charset="0"/>
                        </a:rPr>
                        <a:t>6000</a:t>
                      </a:r>
                    </a:p>
                  </a:txBody>
                  <a:tcPr anchor="ctr">
                    <a:lnL w="28575" cap="flat" cmpd="sng" algn="ctr">
                      <a:solidFill>
                        <a:schemeClr val="tx2"/>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buNone/>
                      </a:pPr>
                      <a:r>
                        <a:rPr lang="nb-NO" sz="1100" b="1" i="0" u="none" strike="noStrike">
                          <a:solidFill>
                            <a:schemeClr val="tx1"/>
                          </a:solidFill>
                          <a:effectLst/>
                          <a:latin typeface="Century Gothic" panose="020B0502020202020204" pitchFamily="34" charset="0"/>
                        </a:rPr>
                        <a:t>0,6 %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buNone/>
                      </a:pPr>
                      <a:r>
                        <a:rPr lang="nb-NO" sz="1100" b="1" i="0" u="none" strike="noStrike">
                          <a:solidFill>
                            <a:schemeClr val="tx1"/>
                          </a:solidFill>
                          <a:effectLst/>
                          <a:latin typeface="Century Gothic" panose="020B0502020202020204" pitchFamily="34" charset="0"/>
                        </a:rPr>
                        <a:t>0,8 %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buNone/>
                      </a:pPr>
                      <a:r>
                        <a:rPr lang="nb-NO" sz="1100" b="1" i="0" u="none" strike="noStrike">
                          <a:solidFill>
                            <a:schemeClr val="tx1"/>
                          </a:solidFill>
                          <a:effectLst/>
                          <a:latin typeface="Century Gothic" panose="020B0502020202020204" pitchFamily="34" charset="0"/>
                        </a:rPr>
                        <a:t>0,9 %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buNone/>
                      </a:pPr>
                      <a:r>
                        <a:rPr lang="nb-NO" sz="1100" b="1" i="0" u="none" strike="noStrike">
                          <a:solidFill>
                            <a:schemeClr val="tx1"/>
                          </a:solidFill>
                          <a:effectLst/>
                          <a:latin typeface="Century Gothic" panose="020B0502020202020204" pitchFamily="34" charset="0"/>
                        </a:rPr>
                        <a:t>1,0 %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buNone/>
                      </a:pPr>
                      <a:r>
                        <a:rPr lang="nb-NO" sz="1100" b="1" i="0" u="none" strike="noStrike">
                          <a:solidFill>
                            <a:schemeClr val="tx1"/>
                          </a:solidFill>
                          <a:effectLst/>
                          <a:latin typeface="Century Gothic" panose="020B0502020202020204" pitchFamily="34" charset="0"/>
                        </a:rPr>
                        <a:t>1,1 %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buNone/>
                      </a:pPr>
                      <a:r>
                        <a:rPr lang="nb-NO" sz="1100" b="1" i="0" u="none" strike="noStrike">
                          <a:solidFill>
                            <a:schemeClr val="tx1"/>
                          </a:solidFill>
                          <a:effectLst/>
                          <a:latin typeface="Century Gothic" panose="020B0502020202020204" pitchFamily="34" charset="0"/>
                        </a:rPr>
                        <a:t>1,2 %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buNone/>
                      </a:pPr>
                      <a:r>
                        <a:rPr lang="nb-NO" sz="1100" b="1" i="0" u="none" strike="noStrike">
                          <a:solidFill>
                            <a:schemeClr val="tx1"/>
                          </a:solidFill>
                          <a:effectLst/>
                          <a:latin typeface="Century Gothic" panose="020B0502020202020204" pitchFamily="34" charset="0"/>
                        </a:rPr>
                        <a:t>1,2 %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buNone/>
                      </a:pPr>
                      <a:r>
                        <a:rPr lang="nb-NO" sz="1100" b="1" i="0" u="none" strike="noStrike">
                          <a:solidFill>
                            <a:schemeClr val="tx1"/>
                          </a:solidFill>
                          <a:effectLst/>
                          <a:latin typeface="Century Gothic" panose="020B0502020202020204" pitchFamily="34" charset="0"/>
                        </a:rPr>
                        <a:t>1,2 %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buNone/>
                      </a:pPr>
                      <a:r>
                        <a:rPr lang="nb-NO" sz="1100" b="1" i="0" u="none" strike="noStrike">
                          <a:solidFill>
                            <a:schemeClr val="tx1"/>
                          </a:solidFill>
                          <a:effectLst/>
                          <a:latin typeface="Century Gothic" panose="020B0502020202020204" pitchFamily="34" charset="0"/>
                        </a:rPr>
                        <a:t>1,3 %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tc>
                  <a:txBody>
                    <a:bodyPr/>
                    <a:lstStyle/>
                    <a:p>
                      <a:pPr algn="ctr" fontAlgn="ctr">
                        <a:buNone/>
                      </a:pPr>
                      <a:r>
                        <a:rPr lang="nb-NO" sz="1100" b="1" i="0" u="none" strike="noStrike" dirty="0">
                          <a:solidFill>
                            <a:schemeClr val="tx1"/>
                          </a:solidFill>
                          <a:effectLst/>
                          <a:latin typeface="Century Gothic" panose="020B0502020202020204" pitchFamily="34" charset="0"/>
                        </a:rPr>
                        <a:t>1,3 %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15"/>
                  </a:ext>
                </a:extLst>
              </a:tr>
            </a:tbl>
          </a:graphicData>
        </a:graphic>
      </p:graphicFrame>
      <p:sp>
        <p:nvSpPr>
          <p:cNvPr id="2" name="Slide Number Placeholder 5">
            <a:extLst>
              <a:ext uri="{FF2B5EF4-FFF2-40B4-BE49-F238E27FC236}">
                <a16:creationId xmlns:a16="http://schemas.microsoft.com/office/drawing/2014/main" id="{C89060C3-A130-B3B5-9DDA-418CB5B381B8}"/>
              </a:ext>
            </a:extLst>
          </p:cNvPr>
          <p:cNvSpPr txBox="1">
            <a:spLocks/>
          </p:cNvSpPr>
          <p:nvPr/>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A7D75EB-BD23-FF4F-80AE-955DA86030AC}" type="slidenum">
              <a:rPr kumimoji="0" lang="nb-NO" sz="800" b="0" i="0" u="none" strike="noStrike" kern="1200" cap="none" spc="0" normalizeH="0" baseline="0" noProof="0" smtClean="0">
                <a:ln>
                  <a:noFill/>
                </a:ln>
                <a:solidFill>
                  <a:srgbClr val="51535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nb-NO" sz="800" b="0" i="0" u="none" strike="noStrike" kern="1200" cap="none" spc="0" normalizeH="0" baseline="0" noProof="0">
              <a:ln>
                <a:noFill/>
              </a:ln>
              <a:solidFill>
                <a:srgbClr val="51535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6708671"/>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82508-0C9D-DF72-21B8-ACDFB325D682}"/>
            </a:ext>
          </a:extLst>
        </p:cNvPr>
        <p:cNvGrpSpPr/>
        <p:nvPr/>
      </p:nvGrpSpPr>
      <p:grpSpPr>
        <a:xfrm>
          <a:off x="0" y="0"/>
          <a:ext cx="0" cy="0"/>
          <a:chOff x="0" y="0"/>
          <a:chExt cx="0" cy="0"/>
        </a:xfrm>
      </p:grpSpPr>
      <p:sp>
        <p:nvSpPr>
          <p:cNvPr id="5" name="Avrundet rektangel 4">
            <a:extLst>
              <a:ext uri="{FF2B5EF4-FFF2-40B4-BE49-F238E27FC236}">
                <a16:creationId xmlns:a16="http://schemas.microsoft.com/office/drawing/2014/main" id="{84E656CD-518C-9D41-04D7-EB8650D6990D}"/>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3" name="Tabell 2">
            <a:extLst>
              <a:ext uri="{FF2B5EF4-FFF2-40B4-BE49-F238E27FC236}">
                <a16:creationId xmlns:a16="http://schemas.microsoft.com/office/drawing/2014/main" id="{48A57DC4-0677-0DEC-2C38-807C37252017}"/>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5</a:t>
                      </a:r>
                      <a:r>
                        <a:rPr lang="nb-NO" sz="1000" b="0" dirty="0">
                          <a:solidFill>
                            <a:schemeClr val="tx1"/>
                          </a:solidFill>
                        </a:rPr>
                        <a:t> EGEN TRO</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E7D17ACB-0153-133A-850B-337459DC369E}"/>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1200"/>
            </a:br>
            <a:r>
              <a:rPr lang="nb-NO" sz="2400"/>
              <a:t>SØKEN OG EGEN TRO</a:t>
            </a:r>
          </a:p>
        </p:txBody>
      </p:sp>
      <p:sp>
        <p:nvSpPr>
          <p:cNvPr id="6" name="TextBox 10">
            <a:extLst>
              <a:ext uri="{FF2B5EF4-FFF2-40B4-BE49-F238E27FC236}">
                <a16:creationId xmlns:a16="http://schemas.microsoft.com/office/drawing/2014/main" id="{74E534B4-2156-634B-E102-58B305BFEF05}"/>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graphicFrame>
        <p:nvGraphicFramePr>
          <p:cNvPr id="9" name="Hvor enig eller uenig er du i følgende påstander by hidden for GEOGRAPHY" descr="19e9f76f-830c-422c-aaaa-31e799c8ad5e X- Hvor enig eller uenig er du i følgende påstander?14 by BANNER5">
            <a:extLst>
              <a:ext uri="{FF2B5EF4-FFF2-40B4-BE49-F238E27FC236}">
                <a16:creationId xmlns:a16="http://schemas.microsoft.com/office/drawing/2014/main" id="{480C8C07-BC68-5811-1B6B-2A6739A912AD}"/>
              </a:ext>
            </a:extLst>
          </p:cNvPr>
          <p:cNvGraphicFramePr>
            <a:graphicFrameLocks/>
          </p:cNvGraphicFramePr>
          <p:nvPr>
            <p:extLst>
              <p:ext uri="{D42A27DB-BD31-4B8C-83A1-F6EECF244321}">
                <p14:modId xmlns:p14="http://schemas.microsoft.com/office/powerpoint/2010/main" val="3515369706"/>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2"/>
          </a:graphicData>
        </a:graphic>
      </p:graphicFrame>
      <p:sp>
        <p:nvSpPr>
          <p:cNvPr id="11" name="Plassholder for tekst 6">
            <a:extLst>
              <a:ext uri="{FF2B5EF4-FFF2-40B4-BE49-F238E27FC236}">
                <a16:creationId xmlns:a16="http://schemas.microsoft.com/office/drawing/2014/main" id="{885EDB3C-AAEB-A278-25B0-A76958C97962}"/>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2" name="Plassholder for tekst 7">
            <a:extLst>
              <a:ext uri="{FF2B5EF4-FFF2-40B4-BE49-F238E27FC236}">
                <a16:creationId xmlns:a16="http://schemas.microsoft.com/office/drawing/2014/main" id="{D57CFCD7-9345-D2B1-39FD-07EBA2CB17FF}"/>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cxnSp>
        <p:nvCxnSpPr>
          <p:cNvPr id="13" name="Straight Connector 6">
            <a:extLst>
              <a:ext uri="{FF2B5EF4-FFF2-40B4-BE49-F238E27FC236}">
                <a16:creationId xmlns:a16="http://schemas.microsoft.com/office/drawing/2014/main" id="{50AE806B-B08D-854F-4412-9A4076815F35}"/>
              </a:ext>
            </a:extLst>
          </p:cNvPr>
          <p:cNvCxnSpPr>
            <a:cxnSpLocks/>
          </p:cNvCxnSpPr>
          <p:nvPr/>
        </p:nvCxnSpPr>
        <p:spPr>
          <a:xfrm>
            <a:off x="1673121" y="1581912"/>
            <a:ext cx="0" cy="3179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72041C28-EBCE-117D-F623-B6A4C79746EB}"/>
              </a:ext>
            </a:extLst>
          </p:cNvPr>
          <p:cNvSpPr/>
          <p:nvPr/>
        </p:nvSpPr>
        <p:spPr>
          <a:xfrm>
            <a:off x="4306825" y="2057400"/>
            <a:ext cx="899383" cy="2962947"/>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57499976"/>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606C19F2-705A-3CEB-9C03-1E9785ABE342}"/>
            </a:ext>
          </a:extLst>
        </p:cNvPr>
        <p:cNvGrpSpPr/>
        <p:nvPr/>
      </p:nvGrpSpPr>
      <p:grpSpPr>
        <a:xfrm>
          <a:off x="0" y="0"/>
          <a:ext cx="0" cy="0"/>
          <a:chOff x="0" y="0"/>
          <a:chExt cx="0" cy="0"/>
        </a:xfrm>
      </p:grpSpPr>
      <p:sp>
        <p:nvSpPr>
          <p:cNvPr id="3" name="Friform 2">
            <a:extLst>
              <a:ext uri="{FF2B5EF4-FFF2-40B4-BE49-F238E27FC236}">
                <a16:creationId xmlns:a16="http://schemas.microsoft.com/office/drawing/2014/main" id="{2166FAF1-352B-C864-A274-7E587FC633FF}"/>
              </a:ext>
            </a:extLst>
          </p:cNvPr>
          <p:cNvSpPr/>
          <p:nvPr/>
        </p:nvSpPr>
        <p:spPr>
          <a:xfrm rot="19823287">
            <a:off x="-3282665" y="-2526580"/>
            <a:ext cx="13088784" cy="11373260"/>
          </a:xfrm>
          <a:custGeom>
            <a:avLst/>
            <a:gdLst>
              <a:gd name="csX0" fmla="*/ 3296006 w 12807468"/>
              <a:gd name="csY0" fmla="*/ 456465 h 11128816"/>
              <a:gd name="csX1" fmla="*/ 4276138 w 12807468"/>
              <a:gd name="csY1" fmla="*/ 603033 h 11128816"/>
              <a:gd name="csX2" fmla="*/ 4486726 w 12807468"/>
              <a:gd name="csY2" fmla="*/ 679269 h 11128816"/>
              <a:gd name="csX3" fmla="*/ 4264634 w 12807468"/>
              <a:gd name="csY3" fmla="*/ 805578 h 11128816"/>
              <a:gd name="csX4" fmla="*/ 1556062 w 12807468"/>
              <a:gd name="csY4" fmla="*/ 5564408 h 11128816"/>
              <a:gd name="csX5" fmla="*/ 1620883 w 12807468"/>
              <a:gd name="csY5" fmla="*/ 6411813 h 11128816"/>
              <a:gd name="csX6" fmla="*/ 1642925 w 12807468"/>
              <a:gd name="csY6" fmla="*/ 6533899 h 11128816"/>
              <a:gd name="csX7" fmla="*/ 1453178 w 12807468"/>
              <a:gd name="csY7" fmla="*/ 6419880 h 11128816"/>
              <a:gd name="csX8" fmla="*/ 0 w 12807468"/>
              <a:gd name="csY8" fmla="*/ 3716559 h 11128816"/>
              <a:gd name="csX9" fmla="*/ 3296006 w 12807468"/>
              <a:gd name="csY9" fmla="*/ 456465 h 11128816"/>
              <a:gd name="csX10" fmla="*/ 7181765 w 12807468"/>
              <a:gd name="csY10" fmla="*/ 0 h 11128816"/>
              <a:gd name="csX11" fmla="*/ 12807468 w 12807468"/>
              <a:gd name="csY11" fmla="*/ 5564408 h 11128816"/>
              <a:gd name="csX12" fmla="*/ 7181765 w 12807468"/>
              <a:gd name="csY12" fmla="*/ 11128816 h 11128816"/>
              <a:gd name="csX13" fmla="*/ 1670357 w 12807468"/>
              <a:gd name="csY13" fmla="*/ 6685831 h 11128816"/>
              <a:gd name="csX14" fmla="*/ 1642925 w 12807468"/>
              <a:gd name="csY14" fmla="*/ 6533899 h 11128816"/>
              <a:gd name="csX15" fmla="*/ 1724934 w 12807468"/>
              <a:gd name="csY15" fmla="*/ 6583177 h 11128816"/>
              <a:gd name="csX16" fmla="*/ 3296006 w 12807468"/>
              <a:gd name="csY16" fmla="*/ 6976653 h 11128816"/>
              <a:gd name="csX17" fmla="*/ 6592012 w 12807468"/>
              <a:gd name="csY17" fmla="*/ 3716559 h 11128816"/>
              <a:gd name="csX18" fmla="*/ 4578961 w 12807468"/>
              <a:gd name="csY18" fmla="*/ 712660 h 11128816"/>
              <a:gd name="csX19" fmla="*/ 4486726 w 12807468"/>
              <a:gd name="csY19" fmla="*/ 679269 h 11128816"/>
              <a:gd name="csX20" fmla="*/ 4500221 w 12807468"/>
              <a:gd name="csY20" fmla="*/ 671594 h 11128816"/>
              <a:gd name="csX21" fmla="*/ 7181765 w 12807468"/>
              <a:gd name="csY21" fmla="*/ 0 h 111288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2807468" h="11128816">
                <a:moveTo>
                  <a:pt x="3296006" y="456465"/>
                </a:moveTo>
                <a:cubicBezTo>
                  <a:pt x="3637319" y="456465"/>
                  <a:pt x="3966514" y="507779"/>
                  <a:pt x="4276138" y="603033"/>
                </a:cubicBezTo>
                <a:lnTo>
                  <a:pt x="4486726" y="679269"/>
                </a:lnTo>
                <a:lnTo>
                  <a:pt x="4264634" y="805578"/>
                </a:lnTo>
                <a:cubicBezTo>
                  <a:pt x="2640781" y="1781504"/>
                  <a:pt x="1556062" y="3547661"/>
                  <a:pt x="1556062" y="5564408"/>
                </a:cubicBezTo>
                <a:cubicBezTo>
                  <a:pt x="1556062" y="5852515"/>
                  <a:pt x="1578199" y="6135507"/>
                  <a:pt x="1620883" y="6411813"/>
                </a:cubicBezTo>
                <a:lnTo>
                  <a:pt x="1642925" y="6533899"/>
                </a:lnTo>
                <a:lnTo>
                  <a:pt x="1453178" y="6419880"/>
                </a:lnTo>
                <a:cubicBezTo>
                  <a:pt x="576435" y="5834018"/>
                  <a:pt x="0" y="4841872"/>
                  <a:pt x="0" y="3716559"/>
                </a:cubicBezTo>
                <a:cubicBezTo>
                  <a:pt x="0" y="1916059"/>
                  <a:pt x="1475672" y="456465"/>
                  <a:pt x="3296006" y="456465"/>
                </a:cubicBezTo>
                <a:close/>
                <a:moveTo>
                  <a:pt x="7181765" y="0"/>
                </a:moveTo>
                <a:cubicBezTo>
                  <a:pt x="10288755" y="0"/>
                  <a:pt x="12807468" y="2491270"/>
                  <a:pt x="12807468" y="5564408"/>
                </a:cubicBezTo>
                <a:cubicBezTo>
                  <a:pt x="12807468" y="8637546"/>
                  <a:pt x="10288755" y="11128816"/>
                  <a:pt x="7181765" y="11128816"/>
                </a:cubicBezTo>
                <a:cubicBezTo>
                  <a:pt x="4463149" y="11128816"/>
                  <a:pt x="2194932" y="9221438"/>
                  <a:pt x="1670357" y="6685831"/>
                </a:cubicBezTo>
                <a:lnTo>
                  <a:pt x="1642925" y="6533899"/>
                </a:lnTo>
                <a:lnTo>
                  <a:pt x="1724934" y="6583177"/>
                </a:lnTo>
                <a:cubicBezTo>
                  <a:pt x="2191956" y="6834115"/>
                  <a:pt x="2727152" y="6976653"/>
                  <a:pt x="3296006" y="6976653"/>
                </a:cubicBezTo>
                <a:cubicBezTo>
                  <a:pt x="5116340" y="6976653"/>
                  <a:pt x="6592012" y="5517059"/>
                  <a:pt x="6592012" y="3716559"/>
                </a:cubicBezTo>
                <a:cubicBezTo>
                  <a:pt x="6592012" y="2366184"/>
                  <a:pt x="5761947" y="1207569"/>
                  <a:pt x="4578961" y="712660"/>
                </a:cubicBezTo>
                <a:lnTo>
                  <a:pt x="4486726" y="679269"/>
                </a:lnTo>
                <a:lnTo>
                  <a:pt x="4500221" y="671594"/>
                </a:lnTo>
                <a:cubicBezTo>
                  <a:pt x="5297345" y="243288"/>
                  <a:pt x="6210831" y="0"/>
                  <a:pt x="7181765" y="0"/>
                </a:cubicBezTo>
                <a:close/>
              </a:path>
            </a:pathLst>
          </a:custGeom>
          <a:solidFill>
            <a:schemeClr val="accent3">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Plassholder for tekst 1">
            <a:extLst>
              <a:ext uri="{FF2B5EF4-FFF2-40B4-BE49-F238E27FC236}">
                <a16:creationId xmlns:a16="http://schemas.microsoft.com/office/drawing/2014/main" id="{BD174756-4C03-0320-C0F8-1DB3B31390C7}"/>
              </a:ext>
            </a:extLst>
          </p:cNvPr>
          <p:cNvSpPr>
            <a:spLocks noGrp="1"/>
          </p:cNvSpPr>
          <p:nvPr>
            <p:ph type="body" sz="quarter" idx="10"/>
          </p:nvPr>
        </p:nvSpPr>
        <p:spPr>
          <a:xfrm>
            <a:off x="2639218" y="4955006"/>
            <a:ext cx="5208719" cy="1112838"/>
          </a:xfrm>
        </p:spPr>
        <p:txBody>
          <a:bodyPr/>
          <a:lstStyle/>
          <a:p>
            <a:r>
              <a:rPr lang="nb-NO">
                <a:solidFill>
                  <a:schemeClr val="tx1"/>
                </a:solidFill>
              </a:rPr>
              <a:t>6 </a:t>
            </a:r>
            <a:r>
              <a:rPr lang="nb-NO" b="0">
                <a:solidFill>
                  <a:schemeClr val="tx1"/>
                </a:solidFill>
              </a:rPr>
              <a:t>TRO I DET OFFENTLIGE ROM</a:t>
            </a:r>
          </a:p>
        </p:txBody>
      </p:sp>
      <p:pic>
        <p:nvPicPr>
          <p:cNvPr id="4" name="Bilde 3">
            <a:extLst>
              <a:ext uri="{FF2B5EF4-FFF2-40B4-BE49-F238E27FC236}">
                <a16:creationId xmlns:a16="http://schemas.microsoft.com/office/drawing/2014/main" id="{C55C6F12-1BC1-9900-B589-F8E9091EA6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spTree>
    <p:extLst>
      <p:ext uri="{BB962C8B-B14F-4D97-AF65-F5344CB8AC3E}">
        <p14:creationId xmlns:p14="http://schemas.microsoft.com/office/powerpoint/2010/main" val="72456442"/>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E00CB-63CF-A56F-EE40-86C5293BE31D}"/>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471A9408-7A35-2E01-D044-7A24E8DFF3DD}"/>
              </a:ext>
            </a:extLst>
          </p:cNvPr>
          <p:cNvGraphicFramePr>
            <a:graphicFrameLocks noGrp="1"/>
          </p:cNvGraphicFramePr>
          <p:nvPr>
            <p:extLst>
              <p:ext uri="{D42A27DB-BD31-4B8C-83A1-F6EECF244321}">
                <p14:modId xmlns:p14="http://schemas.microsoft.com/office/powerpoint/2010/main" val="2597343069"/>
              </p:ext>
            </p:extLst>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6</a:t>
                      </a:r>
                      <a:r>
                        <a:rPr lang="nb-NO" sz="1000" b="0" dirty="0">
                          <a:solidFill>
                            <a:schemeClr val="tx1"/>
                          </a:solidFill>
                        </a:rPr>
                        <a:t> TRO I DET OFFENTLIGE ROM</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5" name="TekstSylinder 4">
            <a:extLst>
              <a:ext uri="{FF2B5EF4-FFF2-40B4-BE49-F238E27FC236}">
                <a16:creationId xmlns:a16="http://schemas.microsoft.com/office/drawing/2014/main" id="{D0ED1F56-FAAC-CE62-1372-246A0E346418}"/>
              </a:ext>
            </a:extLst>
          </p:cNvPr>
          <p:cNvSpPr txBox="1"/>
          <p:nvPr/>
        </p:nvSpPr>
        <p:spPr>
          <a:xfrm>
            <a:off x="839788" y="539950"/>
            <a:ext cx="6096000" cy="646331"/>
          </a:xfrm>
          <a:prstGeom prst="rect">
            <a:avLst/>
          </a:prstGeom>
          <a:noFill/>
        </p:spPr>
        <p:txBody>
          <a:bodyPr wrap="square">
            <a:spAutoFit/>
          </a:bodyPr>
          <a:lstStyle/>
          <a:p>
            <a:r>
              <a:rPr lang="nb-NO" sz="1200"/>
              <a:t>ALLE MEDLEMMER</a:t>
            </a:r>
            <a:br>
              <a:rPr lang="nb-NO" sz="2400"/>
            </a:br>
            <a:r>
              <a:rPr lang="nb-NO" sz="2400"/>
              <a:t>TRO I DET OFFENTLIGE ROM</a:t>
            </a:r>
          </a:p>
        </p:txBody>
      </p:sp>
      <p:sp>
        <p:nvSpPr>
          <p:cNvPr id="4" name="Plassholder for tekst 6">
            <a:extLst>
              <a:ext uri="{FF2B5EF4-FFF2-40B4-BE49-F238E27FC236}">
                <a16:creationId xmlns:a16="http://schemas.microsoft.com/office/drawing/2014/main" id="{1CD9ADFA-8E39-EEB3-8074-2A12FD8E50BD}"/>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6" name="Plassholder for tekst 7">
            <a:extLst>
              <a:ext uri="{FF2B5EF4-FFF2-40B4-BE49-F238E27FC236}">
                <a16:creationId xmlns:a16="http://schemas.microsoft.com/office/drawing/2014/main" id="{FB3DA149-79E2-97C2-9282-148656B5580A}"/>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
        <p:nvSpPr>
          <p:cNvPr id="8" name="Avrundet rektangel 4">
            <a:extLst>
              <a:ext uri="{FF2B5EF4-FFF2-40B4-BE49-F238E27FC236}">
                <a16:creationId xmlns:a16="http://schemas.microsoft.com/office/drawing/2014/main" id="{4C05E2F9-33A2-6572-B621-BF40B008D972}"/>
              </a:ext>
            </a:extLst>
          </p:cNvPr>
          <p:cNvSpPr/>
          <p:nvPr/>
        </p:nvSpPr>
        <p:spPr>
          <a:xfrm>
            <a:off x="839788" y="1557338"/>
            <a:ext cx="6877050"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5">
            <a:extLst>
              <a:ext uri="{FF2B5EF4-FFF2-40B4-BE49-F238E27FC236}">
                <a16:creationId xmlns:a16="http://schemas.microsoft.com/office/drawing/2014/main" id="{2E355FFF-D08E-2C9A-49C2-62DE327B461F}"/>
              </a:ext>
            </a:extLst>
          </p:cNvPr>
          <p:cNvSpPr/>
          <p:nvPr/>
        </p:nvSpPr>
        <p:spPr>
          <a:xfrm>
            <a:off x="8148637" y="1557338"/>
            <a:ext cx="324008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1C7612EB-94F2-44D0-F290-0786FDDBFB67}"/>
              </a:ext>
            </a:extLst>
          </p:cNvPr>
          <p:cNvSpPr txBox="1"/>
          <p:nvPr/>
        </p:nvSpPr>
        <p:spPr>
          <a:xfrm>
            <a:off x="8147049" y="1566453"/>
            <a:ext cx="3241675" cy="2246769"/>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Åtte av ti mener det er viktig at unge lærer hva kristendommen er. </a:t>
            </a:r>
          </a:p>
          <a:p>
            <a:endParaRPr lang="nb-NO" sz="1050" dirty="0"/>
          </a:p>
          <a:p>
            <a:r>
              <a:rPr lang="nb-NO" sz="1050" dirty="0"/>
              <a:t>Syv av ti mener det er bra for samfunnet at noen tror. Omtrent tilsvarende andel snakker sjelden med andre om tro. </a:t>
            </a:r>
          </a:p>
          <a:p>
            <a:endParaRPr lang="nb-NO" sz="1050" dirty="0"/>
          </a:p>
          <a:p>
            <a:r>
              <a:rPr lang="nb-NO" sz="1050" dirty="0"/>
              <a:t>En av tre mener det er spennende å høre om det mytiske i kristen tro. </a:t>
            </a:r>
          </a:p>
          <a:p>
            <a:endParaRPr lang="nb-NO" sz="1050" dirty="0"/>
          </a:p>
          <a:p>
            <a:r>
              <a:rPr lang="nb-NO" sz="1050" dirty="0"/>
              <a:t>En av fire ønsker å lære mer om kristen tro. </a:t>
            </a:r>
          </a:p>
        </p:txBody>
      </p:sp>
      <p:graphicFrame>
        <p:nvGraphicFramePr>
          <p:cNvPr id="12" name="Hvor enig eller uenig er du i følgende påstander?12" descr="32cb015d-3848-4eae-9ce3-3ae6d77d89e4 Hvor enig eller uenig er du i følgende påstander?12">
            <a:extLst>
              <a:ext uri="{FF2B5EF4-FFF2-40B4-BE49-F238E27FC236}">
                <a16:creationId xmlns:a16="http://schemas.microsoft.com/office/drawing/2014/main" id="{F512ACB2-D595-4406-011D-97C9DC34341C}"/>
              </a:ext>
            </a:extLst>
          </p:cNvPr>
          <p:cNvGraphicFramePr>
            <a:graphicFrameLocks/>
          </p:cNvGraphicFramePr>
          <p:nvPr>
            <p:extLst>
              <p:ext uri="{D42A27DB-BD31-4B8C-83A1-F6EECF244321}">
                <p14:modId xmlns:p14="http://schemas.microsoft.com/office/powerpoint/2010/main" val="476768881"/>
              </p:ext>
            </p:extLst>
          </p:nvPr>
        </p:nvGraphicFramePr>
        <p:xfrm>
          <a:off x="839851" y="1556966"/>
          <a:ext cx="6876987" cy="4356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531199"/>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4A6AD-B532-10D1-5F10-77F60D914940}"/>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A9DEE19F-33A7-B109-78E8-C3B37698B332}"/>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6</a:t>
                      </a:r>
                      <a:r>
                        <a:rPr lang="nb-NO" sz="1000" b="0" dirty="0">
                          <a:solidFill>
                            <a:schemeClr val="tx1"/>
                          </a:solidFill>
                        </a:rPr>
                        <a:t> TRO I DET OFFENTLIGE ROM</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B65BF11D-2684-DDD6-E55A-88F59A3CF220}"/>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TRO I DET OFFENTLIGE ROM</a:t>
            </a:r>
          </a:p>
        </p:txBody>
      </p:sp>
      <p:sp>
        <p:nvSpPr>
          <p:cNvPr id="6" name="Avrundet rektangel 4">
            <a:extLst>
              <a:ext uri="{FF2B5EF4-FFF2-40B4-BE49-F238E27FC236}">
                <a16:creationId xmlns:a16="http://schemas.microsoft.com/office/drawing/2014/main" id="{330A39A5-C8F1-1C60-EA74-94D0F98445DB}"/>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xtBox 10">
            <a:extLst>
              <a:ext uri="{FF2B5EF4-FFF2-40B4-BE49-F238E27FC236}">
                <a16:creationId xmlns:a16="http://schemas.microsoft.com/office/drawing/2014/main" id="{3B845AC8-D369-21CE-7E40-6235D3F5F7CB}"/>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graphicFrame>
        <p:nvGraphicFramePr>
          <p:cNvPr id="9" name="Hvor enig eller uenig er du i følgende påstander?8 by Segments 20.01.2026 16:32:51" descr="26bc0918-c28c-4d64-bfa3-c4b87e44e4c4 X- Hvor enig eller uenig er du i følgende påstander?8 by BANNER6">
            <a:extLst>
              <a:ext uri="{FF2B5EF4-FFF2-40B4-BE49-F238E27FC236}">
                <a16:creationId xmlns:a16="http://schemas.microsoft.com/office/drawing/2014/main" id="{665073AD-DCCF-9581-8C66-F3112272E632}"/>
              </a:ext>
            </a:extLst>
          </p:cNvPr>
          <p:cNvGraphicFramePr>
            <a:graphicFrameLocks/>
          </p:cNvGraphicFramePr>
          <p:nvPr>
            <p:extLst>
              <p:ext uri="{D42A27DB-BD31-4B8C-83A1-F6EECF244321}">
                <p14:modId xmlns:p14="http://schemas.microsoft.com/office/powerpoint/2010/main" val="2755845958"/>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2"/>
          </a:graphicData>
        </a:graphic>
      </p:graphicFrame>
      <p:sp>
        <p:nvSpPr>
          <p:cNvPr id="10" name="Plassholder for tekst 6">
            <a:extLst>
              <a:ext uri="{FF2B5EF4-FFF2-40B4-BE49-F238E27FC236}">
                <a16:creationId xmlns:a16="http://schemas.microsoft.com/office/drawing/2014/main" id="{6654A973-7C15-BE4F-3881-51AD89897160}"/>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1" name="Plassholder for tekst 7">
            <a:extLst>
              <a:ext uri="{FF2B5EF4-FFF2-40B4-BE49-F238E27FC236}">
                <a16:creationId xmlns:a16="http://schemas.microsoft.com/office/drawing/2014/main" id="{91BC361A-231A-D4D2-50B4-AD9B8548B4EE}"/>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cxnSp>
        <p:nvCxnSpPr>
          <p:cNvPr id="12" name="Straight Connector 6">
            <a:extLst>
              <a:ext uri="{FF2B5EF4-FFF2-40B4-BE49-F238E27FC236}">
                <a16:creationId xmlns:a16="http://schemas.microsoft.com/office/drawing/2014/main" id="{7AA0A0E9-5D2B-BE5A-2F0B-042C749D6514}"/>
              </a:ext>
            </a:extLst>
          </p:cNvPr>
          <p:cNvCxnSpPr>
            <a:cxnSpLocks/>
          </p:cNvCxnSpPr>
          <p:nvPr/>
        </p:nvCxnSpPr>
        <p:spPr>
          <a:xfrm>
            <a:off x="2907561" y="1566453"/>
            <a:ext cx="0" cy="3121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178410"/>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F693E-654E-B6FF-BD4A-DA7F6676D5A1}"/>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CB230F2E-3BBE-3FD5-B18B-CE67A902E893}"/>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6</a:t>
                      </a:r>
                      <a:r>
                        <a:rPr lang="nb-NO" sz="1000" b="0" dirty="0">
                          <a:solidFill>
                            <a:schemeClr val="tx1"/>
                          </a:solidFill>
                        </a:rPr>
                        <a:t> TRO I DET OFFENTLIGE ROM</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29D3F9F0-A9B9-1355-F9E4-D8E6F2042146}"/>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TRO I DET OFFENTLIGE ROM</a:t>
            </a:r>
          </a:p>
        </p:txBody>
      </p:sp>
      <p:sp>
        <p:nvSpPr>
          <p:cNvPr id="6" name="Avrundet rektangel 4">
            <a:extLst>
              <a:ext uri="{FF2B5EF4-FFF2-40B4-BE49-F238E27FC236}">
                <a16:creationId xmlns:a16="http://schemas.microsoft.com/office/drawing/2014/main" id="{CA2D0298-8291-821E-F2AB-FD70BED5C6AE}"/>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xtBox 10">
            <a:extLst>
              <a:ext uri="{FF2B5EF4-FFF2-40B4-BE49-F238E27FC236}">
                <a16:creationId xmlns:a16="http://schemas.microsoft.com/office/drawing/2014/main" id="{AE8DA80C-E7BE-DDC9-1498-2730BB87AF54}"/>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graphicFrame>
        <p:nvGraphicFramePr>
          <p:cNvPr id="8" name="Hvor enig eller uenig er du i følgende påstander?8 by hidden for GEOGRAPHY" descr="5056e937-993a-4c96-be6c-d339d8f79141 X- Hvor enig eller uenig er du i følgende påstander?8 by BANNER5">
            <a:extLst>
              <a:ext uri="{FF2B5EF4-FFF2-40B4-BE49-F238E27FC236}">
                <a16:creationId xmlns:a16="http://schemas.microsoft.com/office/drawing/2014/main" id="{AE5B9881-D37E-5732-977A-9EDD8E3047FA}"/>
              </a:ext>
            </a:extLst>
          </p:cNvPr>
          <p:cNvGraphicFramePr>
            <a:graphicFrameLocks/>
          </p:cNvGraphicFramePr>
          <p:nvPr>
            <p:extLst>
              <p:ext uri="{D42A27DB-BD31-4B8C-83A1-F6EECF244321}">
                <p14:modId xmlns:p14="http://schemas.microsoft.com/office/powerpoint/2010/main" val="540346238"/>
              </p:ext>
            </p:extLst>
          </p:nvPr>
        </p:nvGraphicFramePr>
        <p:xfrm>
          <a:off x="839787" y="1557338"/>
          <a:ext cx="10548937" cy="4352925"/>
        </p:xfrm>
        <a:graphic>
          <a:graphicData uri="http://schemas.openxmlformats.org/drawingml/2006/chart">
            <c:chart xmlns:c="http://schemas.openxmlformats.org/drawingml/2006/chart" xmlns:r="http://schemas.openxmlformats.org/officeDocument/2006/relationships" r:id="rId2"/>
          </a:graphicData>
        </a:graphic>
      </p:graphicFrame>
      <p:sp>
        <p:nvSpPr>
          <p:cNvPr id="9" name="Plassholder for tekst 6">
            <a:extLst>
              <a:ext uri="{FF2B5EF4-FFF2-40B4-BE49-F238E27FC236}">
                <a16:creationId xmlns:a16="http://schemas.microsoft.com/office/drawing/2014/main" id="{F69A8DBB-3ABD-5758-21D7-4265615C3A7B}"/>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0" name="Plassholder for tekst 7">
            <a:extLst>
              <a:ext uri="{FF2B5EF4-FFF2-40B4-BE49-F238E27FC236}">
                <a16:creationId xmlns:a16="http://schemas.microsoft.com/office/drawing/2014/main" id="{5582B2B9-A22B-F82B-5C7C-6329CD126EE9}"/>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cxnSp>
        <p:nvCxnSpPr>
          <p:cNvPr id="11" name="Straight Connector 6">
            <a:extLst>
              <a:ext uri="{FF2B5EF4-FFF2-40B4-BE49-F238E27FC236}">
                <a16:creationId xmlns:a16="http://schemas.microsoft.com/office/drawing/2014/main" id="{8F96F661-18A8-8A91-7CD7-BC64E014AB9E}"/>
              </a:ext>
            </a:extLst>
          </p:cNvPr>
          <p:cNvCxnSpPr>
            <a:cxnSpLocks/>
          </p:cNvCxnSpPr>
          <p:nvPr/>
        </p:nvCxnSpPr>
        <p:spPr>
          <a:xfrm>
            <a:off x="1709697" y="1566453"/>
            <a:ext cx="0" cy="310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6B57EA38-1A63-9FEB-405E-DC11D8C36C45}"/>
              </a:ext>
            </a:extLst>
          </p:cNvPr>
          <p:cNvSpPr/>
          <p:nvPr/>
        </p:nvSpPr>
        <p:spPr>
          <a:xfrm>
            <a:off x="4325113" y="2212849"/>
            <a:ext cx="899383" cy="2770922"/>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83773919"/>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F82C1292-86BD-9357-C816-E3CE2D5390E5}"/>
            </a:ext>
          </a:extLst>
        </p:cNvPr>
        <p:cNvGrpSpPr/>
        <p:nvPr/>
      </p:nvGrpSpPr>
      <p:grpSpPr>
        <a:xfrm>
          <a:off x="0" y="0"/>
          <a:ext cx="0" cy="0"/>
          <a:chOff x="0" y="0"/>
          <a:chExt cx="0" cy="0"/>
        </a:xfrm>
      </p:grpSpPr>
      <p:sp>
        <p:nvSpPr>
          <p:cNvPr id="3" name="Friform 2">
            <a:extLst>
              <a:ext uri="{FF2B5EF4-FFF2-40B4-BE49-F238E27FC236}">
                <a16:creationId xmlns:a16="http://schemas.microsoft.com/office/drawing/2014/main" id="{BF4D146F-A04A-A1AD-7B04-D9183858C3A9}"/>
              </a:ext>
            </a:extLst>
          </p:cNvPr>
          <p:cNvSpPr/>
          <p:nvPr/>
        </p:nvSpPr>
        <p:spPr>
          <a:xfrm rot="19823287">
            <a:off x="-3282665" y="-2526580"/>
            <a:ext cx="13088784" cy="11373260"/>
          </a:xfrm>
          <a:custGeom>
            <a:avLst/>
            <a:gdLst>
              <a:gd name="csX0" fmla="*/ 3296006 w 12807468"/>
              <a:gd name="csY0" fmla="*/ 456465 h 11128816"/>
              <a:gd name="csX1" fmla="*/ 4276138 w 12807468"/>
              <a:gd name="csY1" fmla="*/ 603033 h 11128816"/>
              <a:gd name="csX2" fmla="*/ 4486726 w 12807468"/>
              <a:gd name="csY2" fmla="*/ 679269 h 11128816"/>
              <a:gd name="csX3" fmla="*/ 4264634 w 12807468"/>
              <a:gd name="csY3" fmla="*/ 805578 h 11128816"/>
              <a:gd name="csX4" fmla="*/ 1556062 w 12807468"/>
              <a:gd name="csY4" fmla="*/ 5564408 h 11128816"/>
              <a:gd name="csX5" fmla="*/ 1620883 w 12807468"/>
              <a:gd name="csY5" fmla="*/ 6411813 h 11128816"/>
              <a:gd name="csX6" fmla="*/ 1642925 w 12807468"/>
              <a:gd name="csY6" fmla="*/ 6533899 h 11128816"/>
              <a:gd name="csX7" fmla="*/ 1453178 w 12807468"/>
              <a:gd name="csY7" fmla="*/ 6419880 h 11128816"/>
              <a:gd name="csX8" fmla="*/ 0 w 12807468"/>
              <a:gd name="csY8" fmla="*/ 3716559 h 11128816"/>
              <a:gd name="csX9" fmla="*/ 3296006 w 12807468"/>
              <a:gd name="csY9" fmla="*/ 456465 h 11128816"/>
              <a:gd name="csX10" fmla="*/ 7181765 w 12807468"/>
              <a:gd name="csY10" fmla="*/ 0 h 11128816"/>
              <a:gd name="csX11" fmla="*/ 12807468 w 12807468"/>
              <a:gd name="csY11" fmla="*/ 5564408 h 11128816"/>
              <a:gd name="csX12" fmla="*/ 7181765 w 12807468"/>
              <a:gd name="csY12" fmla="*/ 11128816 h 11128816"/>
              <a:gd name="csX13" fmla="*/ 1670357 w 12807468"/>
              <a:gd name="csY13" fmla="*/ 6685831 h 11128816"/>
              <a:gd name="csX14" fmla="*/ 1642925 w 12807468"/>
              <a:gd name="csY14" fmla="*/ 6533899 h 11128816"/>
              <a:gd name="csX15" fmla="*/ 1724934 w 12807468"/>
              <a:gd name="csY15" fmla="*/ 6583177 h 11128816"/>
              <a:gd name="csX16" fmla="*/ 3296006 w 12807468"/>
              <a:gd name="csY16" fmla="*/ 6976653 h 11128816"/>
              <a:gd name="csX17" fmla="*/ 6592012 w 12807468"/>
              <a:gd name="csY17" fmla="*/ 3716559 h 11128816"/>
              <a:gd name="csX18" fmla="*/ 4578961 w 12807468"/>
              <a:gd name="csY18" fmla="*/ 712660 h 11128816"/>
              <a:gd name="csX19" fmla="*/ 4486726 w 12807468"/>
              <a:gd name="csY19" fmla="*/ 679269 h 11128816"/>
              <a:gd name="csX20" fmla="*/ 4500221 w 12807468"/>
              <a:gd name="csY20" fmla="*/ 671594 h 11128816"/>
              <a:gd name="csX21" fmla="*/ 7181765 w 12807468"/>
              <a:gd name="csY21" fmla="*/ 0 h 111288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2807468" h="11128816">
                <a:moveTo>
                  <a:pt x="3296006" y="456465"/>
                </a:moveTo>
                <a:cubicBezTo>
                  <a:pt x="3637319" y="456465"/>
                  <a:pt x="3966514" y="507779"/>
                  <a:pt x="4276138" y="603033"/>
                </a:cubicBezTo>
                <a:lnTo>
                  <a:pt x="4486726" y="679269"/>
                </a:lnTo>
                <a:lnTo>
                  <a:pt x="4264634" y="805578"/>
                </a:lnTo>
                <a:cubicBezTo>
                  <a:pt x="2640781" y="1781504"/>
                  <a:pt x="1556062" y="3547661"/>
                  <a:pt x="1556062" y="5564408"/>
                </a:cubicBezTo>
                <a:cubicBezTo>
                  <a:pt x="1556062" y="5852515"/>
                  <a:pt x="1578199" y="6135507"/>
                  <a:pt x="1620883" y="6411813"/>
                </a:cubicBezTo>
                <a:lnTo>
                  <a:pt x="1642925" y="6533899"/>
                </a:lnTo>
                <a:lnTo>
                  <a:pt x="1453178" y="6419880"/>
                </a:lnTo>
                <a:cubicBezTo>
                  <a:pt x="576435" y="5834018"/>
                  <a:pt x="0" y="4841872"/>
                  <a:pt x="0" y="3716559"/>
                </a:cubicBezTo>
                <a:cubicBezTo>
                  <a:pt x="0" y="1916059"/>
                  <a:pt x="1475672" y="456465"/>
                  <a:pt x="3296006" y="456465"/>
                </a:cubicBezTo>
                <a:close/>
                <a:moveTo>
                  <a:pt x="7181765" y="0"/>
                </a:moveTo>
                <a:cubicBezTo>
                  <a:pt x="10288755" y="0"/>
                  <a:pt x="12807468" y="2491270"/>
                  <a:pt x="12807468" y="5564408"/>
                </a:cubicBezTo>
                <a:cubicBezTo>
                  <a:pt x="12807468" y="8637546"/>
                  <a:pt x="10288755" y="11128816"/>
                  <a:pt x="7181765" y="11128816"/>
                </a:cubicBezTo>
                <a:cubicBezTo>
                  <a:pt x="4463149" y="11128816"/>
                  <a:pt x="2194932" y="9221438"/>
                  <a:pt x="1670357" y="6685831"/>
                </a:cubicBezTo>
                <a:lnTo>
                  <a:pt x="1642925" y="6533899"/>
                </a:lnTo>
                <a:lnTo>
                  <a:pt x="1724934" y="6583177"/>
                </a:lnTo>
                <a:cubicBezTo>
                  <a:pt x="2191956" y="6834115"/>
                  <a:pt x="2727152" y="6976653"/>
                  <a:pt x="3296006" y="6976653"/>
                </a:cubicBezTo>
                <a:cubicBezTo>
                  <a:pt x="5116340" y="6976653"/>
                  <a:pt x="6592012" y="5517059"/>
                  <a:pt x="6592012" y="3716559"/>
                </a:cubicBezTo>
                <a:cubicBezTo>
                  <a:pt x="6592012" y="2366184"/>
                  <a:pt x="5761947" y="1207569"/>
                  <a:pt x="4578961" y="712660"/>
                </a:cubicBezTo>
                <a:lnTo>
                  <a:pt x="4486726" y="679269"/>
                </a:lnTo>
                <a:lnTo>
                  <a:pt x="4500221" y="671594"/>
                </a:lnTo>
                <a:cubicBezTo>
                  <a:pt x="5297345" y="243288"/>
                  <a:pt x="6210831" y="0"/>
                  <a:pt x="7181765" y="0"/>
                </a:cubicBezTo>
                <a:close/>
              </a:path>
            </a:pathLst>
          </a:custGeom>
          <a:solidFill>
            <a:schemeClr val="accent3">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Plassholder for tekst 1">
            <a:extLst>
              <a:ext uri="{FF2B5EF4-FFF2-40B4-BE49-F238E27FC236}">
                <a16:creationId xmlns:a16="http://schemas.microsoft.com/office/drawing/2014/main" id="{0788D7BB-A51D-4E1A-52AB-876DB4AE8E28}"/>
              </a:ext>
            </a:extLst>
          </p:cNvPr>
          <p:cNvSpPr>
            <a:spLocks noGrp="1"/>
          </p:cNvSpPr>
          <p:nvPr>
            <p:ph type="body" sz="quarter" idx="10"/>
          </p:nvPr>
        </p:nvSpPr>
        <p:spPr>
          <a:xfrm>
            <a:off x="2639218" y="4955006"/>
            <a:ext cx="5208719" cy="1112838"/>
          </a:xfrm>
        </p:spPr>
        <p:txBody>
          <a:bodyPr/>
          <a:lstStyle/>
          <a:p>
            <a:r>
              <a:rPr lang="nb-NO">
                <a:solidFill>
                  <a:schemeClr val="tx1"/>
                </a:solidFill>
              </a:rPr>
              <a:t>7 </a:t>
            </a:r>
            <a:r>
              <a:rPr lang="nb-NO" b="0">
                <a:solidFill>
                  <a:schemeClr val="tx1"/>
                </a:solidFill>
              </a:rPr>
              <a:t>KIRKEN OG MEG</a:t>
            </a:r>
          </a:p>
        </p:txBody>
      </p:sp>
      <p:pic>
        <p:nvPicPr>
          <p:cNvPr id="4" name="Bilde 3">
            <a:extLst>
              <a:ext uri="{FF2B5EF4-FFF2-40B4-BE49-F238E27FC236}">
                <a16:creationId xmlns:a16="http://schemas.microsoft.com/office/drawing/2014/main" id="{508B4193-C21D-CA6B-063F-3D23418765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spTree>
    <p:extLst>
      <p:ext uri="{BB962C8B-B14F-4D97-AF65-F5344CB8AC3E}">
        <p14:creationId xmlns:p14="http://schemas.microsoft.com/office/powerpoint/2010/main" val="3153671001"/>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15944-2ECF-36EE-5EAD-AEDF3FA38A3B}"/>
            </a:ext>
          </a:extLst>
        </p:cNvPr>
        <p:cNvGrpSpPr/>
        <p:nvPr/>
      </p:nvGrpSpPr>
      <p:grpSpPr>
        <a:xfrm>
          <a:off x="0" y="0"/>
          <a:ext cx="0" cy="0"/>
          <a:chOff x="0" y="0"/>
          <a:chExt cx="0" cy="0"/>
        </a:xfrm>
      </p:grpSpPr>
      <p:graphicFrame>
        <p:nvGraphicFramePr>
          <p:cNvPr id="5" name="Tabell 4">
            <a:extLst>
              <a:ext uri="{FF2B5EF4-FFF2-40B4-BE49-F238E27FC236}">
                <a16:creationId xmlns:a16="http://schemas.microsoft.com/office/drawing/2014/main" id="{D5AE890A-49DA-9114-A40B-CDB009708FE9}"/>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37E32C7D-4637-876C-DD51-211333A23D5C}"/>
              </a:ext>
            </a:extLst>
          </p:cNvPr>
          <p:cNvSpPr txBox="1"/>
          <p:nvPr/>
        </p:nvSpPr>
        <p:spPr>
          <a:xfrm>
            <a:off x="839788" y="539950"/>
            <a:ext cx="6096000" cy="646331"/>
          </a:xfrm>
          <a:prstGeom prst="rect">
            <a:avLst/>
          </a:prstGeom>
          <a:noFill/>
        </p:spPr>
        <p:txBody>
          <a:bodyPr wrap="square">
            <a:spAutoFit/>
          </a:bodyPr>
          <a:lstStyle/>
          <a:p>
            <a:r>
              <a:rPr lang="nb-NO" sz="1200"/>
              <a:t>ALLE MEDLEMMER</a:t>
            </a:r>
            <a:br>
              <a:rPr lang="nb-NO" sz="2400"/>
            </a:br>
            <a:r>
              <a:rPr lang="nb-NO" sz="2400"/>
              <a:t>ER KIRKEN DER FOR MEG?</a:t>
            </a:r>
          </a:p>
        </p:txBody>
      </p:sp>
      <p:sp>
        <p:nvSpPr>
          <p:cNvPr id="3" name="Plassholder for tekst 6">
            <a:extLst>
              <a:ext uri="{FF2B5EF4-FFF2-40B4-BE49-F238E27FC236}">
                <a16:creationId xmlns:a16="http://schemas.microsoft.com/office/drawing/2014/main" id="{F6D8633A-A9E5-9510-D247-153EC2537F8D}"/>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disse påstandene?</a:t>
            </a:r>
          </a:p>
        </p:txBody>
      </p:sp>
      <p:sp>
        <p:nvSpPr>
          <p:cNvPr id="6" name="Plassholder for tekst 7">
            <a:extLst>
              <a:ext uri="{FF2B5EF4-FFF2-40B4-BE49-F238E27FC236}">
                <a16:creationId xmlns:a16="http://schemas.microsoft.com/office/drawing/2014/main" id="{0A32E135-5248-581F-981D-44554F45094D}"/>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
        <p:nvSpPr>
          <p:cNvPr id="8" name="Avrundet rektangel 4">
            <a:extLst>
              <a:ext uri="{FF2B5EF4-FFF2-40B4-BE49-F238E27FC236}">
                <a16:creationId xmlns:a16="http://schemas.microsoft.com/office/drawing/2014/main" id="{95DE367A-9031-5FC1-C9F6-043D9767A66F}"/>
              </a:ext>
            </a:extLst>
          </p:cNvPr>
          <p:cNvSpPr/>
          <p:nvPr/>
        </p:nvSpPr>
        <p:spPr>
          <a:xfrm>
            <a:off x="839788" y="1557338"/>
            <a:ext cx="6877050"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5">
            <a:extLst>
              <a:ext uri="{FF2B5EF4-FFF2-40B4-BE49-F238E27FC236}">
                <a16:creationId xmlns:a16="http://schemas.microsoft.com/office/drawing/2014/main" id="{259290C2-B313-8B0A-B680-7659FF57AAE9}"/>
              </a:ext>
            </a:extLst>
          </p:cNvPr>
          <p:cNvSpPr/>
          <p:nvPr/>
        </p:nvSpPr>
        <p:spPr>
          <a:xfrm>
            <a:off x="8148637" y="1557338"/>
            <a:ext cx="324008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3170524E-9C88-D5C4-678C-E667FEF076F3}"/>
              </a:ext>
            </a:extLst>
          </p:cNvPr>
          <p:cNvSpPr txBox="1"/>
          <p:nvPr/>
        </p:nvSpPr>
        <p:spPr>
          <a:xfrm>
            <a:off x="8147049" y="1566453"/>
            <a:ext cx="3241675" cy="3701013"/>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Ni av ti er glad kirken er der når folk trenger den. Flere kvinner enn menn mener dette. </a:t>
            </a:r>
          </a:p>
          <a:p>
            <a:endParaRPr lang="nb-NO" sz="1050" dirty="0"/>
          </a:p>
          <a:p>
            <a:r>
              <a:rPr lang="nb-NO" sz="1050" dirty="0"/>
              <a:t>Syv av ti opplever at kirken er der ved viktige livshendelser. I Møre er det flere sammenlignet med nasjonalt, og flere i alderen 50+ år mener dette. </a:t>
            </a:r>
          </a:p>
          <a:p>
            <a:endParaRPr lang="nb-NO" sz="1050" dirty="0"/>
          </a:p>
          <a:p>
            <a:r>
              <a:rPr lang="nb-NO" sz="1050" dirty="0"/>
              <a:t>Halvparten mener kirken gir en følelse av fellesskap. </a:t>
            </a:r>
          </a:p>
          <a:p>
            <a:endParaRPr lang="nb-NO" sz="1050" dirty="0"/>
          </a:p>
          <a:p>
            <a:r>
              <a:rPr lang="nb-NO" sz="1050" dirty="0"/>
              <a:t>Fire av ti mener kirken skaper håp i en urolig verden. Flere 50+ mener dette. </a:t>
            </a:r>
          </a:p>
          <a:p>
            <a:endParaRPr lang="nb-NO" sz="1050" dirty="0"/>
          </a:p>
          <a:p>
            <a:r>
              <a:rPr lang="nb-NO" sz="1050" dirty="0"/>
              <a:t>Tre av ti mener kirken er viktig for eget åndelig liv. Flere sammenlignet med nasjonalt. </a:t>
            </a:r>
          </a:p>
          <a:p>
            <a:endParaRPr lang="nb-NO" sz="1050" dirty="0"/>
          </a:p>
          <a:p>
            <a:r>
              <a:rPr lang="nb-NO" sz="1050" dirty="0"/>
              <a:t>En av fire mener kirken har tilbud og aktiviteter som passer eget liv. Det er flere sammenlignet med nasjonalt.</a:t>
            </a:r>
          </a:p>
        </p:txBody>
      </p:sp>
      <p:graphicFrame>
        <p:nvGraphicFramePr>
          <p:cNvPr id="12" name="Hvor enig eller uenig er du i disse påstandene?4" descr="1a574300-812e-4d2b-be56-2608b0a9c0a5 Hvor enig eller uenig er du i disse påstandene?4">
            <a:extLst>
              <a:ext uri="{FF2B5EF4-FFF2-40B4-BE49-F238E27FC236}">
                <a16:creationId xmlns:a16="http://schemas.microsoft.com/office/drawing/2014/main" id="{9AD12FC9-696E-BA86-C65B-5BA475C3D681}"/>
              </a:ext>
            </a:extLst>
          </p:cNvPr>
          <p:cNvGraphicFramePr>
            <a:graphicFrameLocks/>
          </p:cNvGraphicFramePr>
          <p:nvPr>
            <p:extLst>
              <p:ext uri="{D42A27DB-BD31-4B8C-83A1-F6EECF244321}">
                <p14:modId xmlns:p14="http://schemas.microsoft.com/office/powerpoint/2010/main" val="2083888104"/>
              </p:ext>
            </p:extLst>
          </p:nvPr>
        </p:nvGraphicFramePr>
        <p:xfrm>
          <a:off x="839788" y="1566452"/>
          <a:ext cx="6877050" cy="43469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0157031"/>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6671F-5A86-9034-2818-4B497C55BE92}"/>
            </a:ext>
          </a:extLst>
        </p:cNvPr>
        <p:cNvGrpSpPr/>
        <p:nvPr/>
      </p:nvGrpSpPr>
      <p:grpSpPr>
        <a:xfrm>
          <a:off x="0" y="0"/>
          <a:ext cx="0" cy="0"/>
          <a:chOff x="0" y="0"/>
          <a:chExt cx="0" cy="0"/>
        </a:xfrm>
      </p:grpSpPr>
      <p:graphicFrame>
        <p:nvGraphicFramePr>
          <p:cNvPr id="5" name="Tabell 4">
            <a:extLst>
              <a:ext uri="{FF2B5EF4-FFF2-40B4-BE49-F238E27FC236}">
                <a16:creationId xmlns:a16="http://schemas.microsoft.com/office/drawing/2014/main" id="{1AEC10E5-4B79-2630-885D-A9FA461460EB}"/>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392DEEAD-2698-B629-AF9E-993789562E0B}"/>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ER KIRKEN DER FOR MEG?</a:t>
            </a:r>
          </a:p>
        </p:txBody>
      </p:sp>
      <p:sp>
        <p:nvSpPr>
          <p:cNvPr id="3" name="Avrundet rektangel 4">
            <a:extLst>
              <a:ext uri="{FF2B5EF4-FFF2-40B4-BE49-F238E27FC236}">
                <a16:creationId xmlns:a16="http://schemas.microsoft.com/office/drawing/2014/main" id="{B9697454-9A43-AF8A-D32C-8B483355E339}"/>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xtBox 10">
            <a:extLst>
              <a:ext uri="{FF2B5EF4-FFF2-40B4-BE49-F238E27FC236}">
                <a16:creationId xmlns:a16="http://schemas.microsoft.com/office/drawing/2014/main" id="{8EA28504-C99A-6C9C-7765-74023CDB44EA}"/>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sp>
        <p:nvSpPr>
          <p:cNvPr id="9" name="Plassholder for tekst 6">
            <a:extLst>
              <a:ext uri="{FF2B5EF4-FFF2-40B4-BE49-F238E27FC236}">
                <a16:creationId xmlns:a16="http://schemas.microsoft.com/office/drawing/2014/main" id="{6BACA499-2023-4AB6-13DD-FFD473C8990D}"/>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disse påstandene?</a:t>
            </a:r>
          </a:p>
        </p:txBody>
      </p:sp>
      <p:sp>
        <p:nvSpPr>
          <p:cNvPr id="10" name="Plassholder for tekst 7">
            <a:extLst>
              <a:ext uri="{FF2B5EF4-FFF2-40B4-BE49-F238E27FC236}">
                <a16:creationId xmlns:a16="http://schemas.microsoft.com/office/drawing/2014/main" id="{07A4DA2E-AA81-D151-90BB-47B6841D99FD}"/>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11" name="Hvor enig eller uenig er du i disse påstandene?2 by Segments 20.01.2026 16:32:51" descr="0f2842bc-2413-48a3-9580-d317a069d091 X- Hvor enig eller uenig er du i disse påstandene?6 by BANNER6">
            <a:extLst>
              <a:ext uri="{FF2B5EF4-FFF2-40B4-BE49-F238E27FC236}">
                <a16:creationId xmlns:a16="http://schemas.microsoft.com/office/drawing/2014/main" id="{7900BA7E-7870-C7FD-5664-01A0FDDBE8E8}"/>
              </a:ext>
            </a:extLst>
          </p:cNvPr>
          <p:cNvGraphicFramePr>
            <a:graphicFrameLocks/>
          </p:cNvGraphicFramePr>
          <p:nvPr>
            <p:extLst>
              <p:ext uri="{D42A27DB-BD31-4B8C-83A1-F6EECF244321}">
                <p14:modId xmlns:p14="http://schemas.microsoft.com/office/powerpoint/2010/main" val="3239016679"/>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6">
            <a:extLst>
              <a:ext uri="{FF2B5EF4-FFF2-40B4-BE49-F238E27FC236}">
                <a16:creationId xmlns:a16="http://schemas.microsoft.com/office/drawing/2014/main" id="{59523800-C2CC-D90B-A4E2-5383A3ACE987}"/>
              </a:ext>
            </a:extLst>
          </p:cNvPr>
          <p:cNvCxnSpPr>
            <a:cxnSpLocks/>
          </p:cNvCxnSpPr>
          <p:nvPr/>
        </p:nvCxnSpPr>
        <p:spPr>
          <a:xfrm>
            <a:off x="2916705" y="1566453"/>
            <a:ext cx="0" cy="3137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490883"/>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5E2E4-AE22-E18C-CAFD-35FE800522C1}"/>
            </a:ext>
          </a:extLst>
        </p:cNvPr>
        <p:cNvGrpSpPr/>
        <p:nvPr/>
      </p:nvGrpSpPr>
      <p:grpSpPr>
        <a:xfrm>
          <a:off x="0" y="0"/>
          <a:ext cx="0" cy="0"/>
          <a:chOff x="0" y="0"/>
          <a:chExt cx="0" cy="0"/>
        </a:xfrm>
      </p:grpSpPr>
      <p:graphicFrame>
        <p:nvGraphicFramePr>
          <p:cNvPr id="5" name="Tabell 4">
            <a:extLst>
              <a:ext uri="{FF2B5EF4-FFF2-40B4-BE49-F238E27FC236}">
                <a16:creationId xmlns:a16="http://schemas.microsoft.com/office/drawing/2014/main" id="{F35049F9-4F15-2172-C825-65166F00DDB0}"/>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A8C68F55-C2E6-1783-43A6-73C5640FDFA1}"/>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ER KIRKEN DER FOR MEG?</a:t>
            </a:r>
          </a:p>
        </p:txBody>
      </p:sp>
      <p:sp>
        <p:nvSpPr>
          <p:cNvPr id="3" name="Avrundet rektangel 4">
            <a:extLst>
              <a:ext uri="{FF2B5EF4-FFF2-40B4-BE49-F238E27FC236}">
                <a16:creationId xmlns:a16="http://schemas.microsoft.com/office/drawing/2014/main" id="{BAA1074A-63E3-6063-1232-C67A81AECCD2}"/>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xtBox 10">
            <a:extLst>
              <a:ext uri="{FF2B5EF4-FFF2-40B4-BE49-F238E27FC236}">
                <a16:creationId xmlns:a16="http://schemas.microsoft.com/office/drawing/2014/main" id="{715302CF-98DB-1434-D819-81D1F4793DB4}"/>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sp>
        <p:nvSpPr>
          <p:cNvPr id="8" name="Plassholder for tekst 6">
            <a:extLst>
              <a:ext uri="{FF2B5EF4-FFF2-40B4-BE49-F238E27FC236}">
                <a16:creationId xmlns:a16="http://schemas.microsoft.com/office/drawing/2014/main" id="{650ED32F-CD7B-3EA7-3734-3232259FF78A}"/>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disse påstandene?</a:t>
            </a:r>
          </a:p>
        </p:txBody>
      </p:sp>
      <p:sp>
        <p:nvSpPr>
          <p:cNvPr id="9" name="Plassholder for tekst 7">
            <a:extLst>
              <a:ext uri="{FF2B5EF4-FFF2-40B4-BE49-F238E27FC236}">
                <a16:creationId xmlns:a16="http://schemas.microsoft.com/office/drawing/2014/main" id="{0A9856EB-6B3C-1B63-3192-554C6210CD5F}"/>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graphicFrame>
        <p:nvGraphicFramePr>
          <p:cNvPr id="10" name="Hvor enig eller uenig er du i disse påstandene?2 by hidden for GEOGRAPHY" descr="df32be72-0bd4-469f-8d48-1b9b97546f61 X- Hvor enig eller uenig er du i disse påstandene?6 by BANNER5">
            <a:extLst>
              <a:ext uri="{FF2B5EF4-FFF2-40B4-BE49-F238E27FC236}">
                <a16:creationId xmlns:a16="http://schemas.microsoft.com/office/drawing/2014/main" id="{028A16AB-DD44-E565-FE41-2824C9514534}"/>
              </a:ext>
            </a:extLst>
          </p:cNvPr>
          <p:cNvGraphicFramePr>
            <a:graphicFrameLocks/>
          </p:cNvGraphicFramePr>
          <p:nvPr>
            <p:extLst>
              <p:ext uri="{D42A27DB-BD31-4B8C-83A1-F6EECF244321}">
                <p14:modId xmlns:p14="http://schemas.microsoft.com/office/powerpoint/2010/main" val="4141123182"/>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6">
            <a:extLst>
              <a:ext uri="{FF2B5EF4-FFF2-40B4-BE49-F238E27FC236}">
                <a16:creationId xmlns:a16="http://schemas.microsoft.com/office/drawing/2014/main" id="{710CC256-AAC3-7152-BABA-F99114C25DA4}"/>
              </a:ext>
            </a:extLst>
          </p:cNvPr>
          <p:cNvCxnSpPr>
            <a:cxnSpLocks/>
          </p:cNvCxnSpPr>
          <p:nvPr/>
        </p:nvCxnSpPr>
        <p:spPr>
          <a:xfrm>
            <a:off x="1673121" y="1545336"/>
            <a:ext cx="0" cy="3179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D146E2D7-AFA4-73E2-C6F2-6B0AC4A2C98F}"/>
              </a:ext>
            </a:extLst>
          </p:cNvPr>
          <p:cNvSpPr/>
          <p:nvPr/>
        </p:nvSpPr>
        <p:spPr>
          <a:xfrm>
            <a:off x="4297681" y="2084833"/>
            <a:ext cx="899383" cy="291722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01623451"/>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4E902-2543-67C2-7270-5471C8E6F610}"/>
            </a:ext>
          </a:extLst>
        </p:cNvPr>
        <p:cNvGrpSpPr/>
        <p:nvPr/>
      </p:nvGrpSpPr>
      <p:grpSpPr>
        <a:xfrm>
          <a:off x="0" y="0"/>
          <a:ext cx="0" cy="0"/>
          <a:chOff x="0" y="0"/>
          <a:chExt cx="0" cy="0"/>
        </a:xfrm>
      </p:grpSpPr>
      <p:graphicFrame>
        <p:nvGraphicFramePr>
          <p:cNvPr id="5" name="Tabell 4">
            <a:extLst>
              <a:ext uri="{FF2B5EF4-FFF2-40B4-BE49-F238E27FC236}">
                <a16:creationId xmlns:a16="http://schemas.microsoft.com/office/drawing/2014/main" id="{4D53D83F-A745-3787-EC06-F612750C19CE}"/>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F98B0488-A559-370A-6122-7BF3F0B978BD}"/>
              </a:ext>
            </a:extLst>
          </p:cNvPr>
          <p:cNvSpPr txBox="1"/>
          <p:nvPr/>
        </p:nvSpPr>
        <p:spPr>
          <a:xfrm>
            <a:off x="839788" y="539950"/>
            <a:ext cx="6096000" cy="646331"/>
          </a:xfrm>
          <a:prstGeom prst="rect">
            <a:avLst/>
          </a:prstGeom>
          <a:noFill/>
        </p:spPr>
        <p:txBody>
          <a:bodyPr wrap="square">
            <a:spAutoFit/>
          </a:bodyPr>
          <a:lstStyle/>
          <a:p>
            <a:r>
              <a:rPr lang="nb-NO" sz="1200"/>
              <a:t>ALLE MEDLEMMER</a:t>
            </a:r>
            <a:br>
              <a:rPr lang="nb-NO" sz="2400"/>
            </a:br>
            <a:r>
              <a:rPr lang="nb-NO" sz="2400"/>
              <a:t>ER KIRKEN DER FOR MEG?</a:t>
            </a:r>
          </a:p>
        </p:txBody>
      </p:sp>
      <p:sp>
        <p:nvSpPr>
          <p:cNvPr id="2" name="Avrundet rektangel 4">
            <a:extLst>
              <a:ext uri="{FF2B5EF4-FFF2-40B4-BE49-F238E27FC236}">
                <a16:creationId xmlns:a16="http://schemas.microsoft.com/office/drawing/2014/main" id="{BFC49A1F-1904-E6FE-79E9-A03D2940D390}"/>
              </a:ext>
            </a:extLst>
          </p:cNvPr>
          <p:cNvSpPr/>
          <p:nvPr/>
        </p:nvSpPr>
        <p:spPr>
          <a:xfrm>
            <a:off x="839788" y="1557338"/>
            <a:ext cx="6877050"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Avrundet rektangel 5">
            <a:extLst>
              <a:ext uri="{FF2B5EF4-FFF2-40B4-BE49-F238E27FC236}">
                <a16:creationId xmlns:a16="http://schemas.microsoft.com/office/drawing/2014/main" id="{4B052EA8-7EB1-6BB1-94AD-895801ADCB86}"/>
              </a:ext>
            </a:extLst>
          </p:cNvPr>
          <p:cNvSpPr/>
          <p:nvPr/>
        </p:nvSpPr>
        <p:spPr>
          <a:xfrm>
            <a:off x="8148637" y="1557338"/>
            <a:ext cx="324008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55 prosent </a:t>
            </a:r>
          </a:p>
        </p:txBody>
      </p:sp>
      <p:sp>
        <p:nvSpPr>
          <p:cNvPr id="8" name="TekstSylinder 7">
            <a:extLst>
              <a:ext uri="{FF2B5EF4-FFF2-40B4-BE49-F238E27FC236}">
                <a16:creationId xmlns:a16="http://schemas.microsoft.com/office/drawing/2014/main" id="{2A32149D-ADDA-1568-2664-158E07705723}"/>
              </a:ext>
            </a:extLst>
          </p:cNvPr>
          <p:cNvSpPr txBox="1"/>
          <p:nvPr/>
        </p:nvSpPr>
        <p:spPr>
          <a:xfrm>
            <a:off x="8147049" y="1566453"/>
            <a:ext cx="3241675" cy="2893100"/>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55 prosent kjenner til tilbudene kirken har der de bor. </a:t>
            </a:r>
          </a:p>
          <a:p>
            <a:endParaRPr lang="nb-NO" sz="1050" dirty="0"/>
          </a:p>
          <a:p>
            <a:r>
              <a:rPr lang="nb-NO" sz="1050" dirty="0"/>
              <a:t>Halvparten mener kirken har en viktig posisjon i lokalsamfunnet.  </a:t>
            </a:r>
          </a:p>
          <a:p>
            <a:endParaRPr lang="nb-NO" sz="1050" dirty="0"/>
          </a:p>
          <a:p>
            <a:r>
              <a:rPr lang="nb-NO" sz="1050" dirty="0"/>
              <a:t>Begge påstandene gjelder i større grad kvinner og eldre. </a:t>
            </a:r>
          </a:p>
          <a:p>
            <a:endParaRPr lang="nb-NO" sz="1050" dirty="0"/>
          </a:p>
          <a:p>
            <a:r>
              <a:rPr lang="nb-NO" sz="1050" dirty="0"/>
              <a:t>Seks av ti går i kirken fordi det er tradisjon, mens en av fire går i kirken på grunn av religiøse behov. Sistnevnte er høyere i Møre sammenlignet med nasjonalt. </a:t>
            </a:r>
          </a:p>
          <a:p>
            <a:endParaRPr lang="nb-NO" sz="1050" dirty="0"/>
          </a:p>
          <a:p>
            <a:endParaRPr lang="nb-NO" sz="1050" dirty="0"/>
          </a:p>
        </p:txBody>
      </p:sp>
      <p:graphicFrame>
        <p:nvGraphicFramePr>
          <p:cNvPr id="10" name="Hvor enig eller uenig er du i følgende påstander?10" descr="ad62229b-18ec-4ba2-aa28-b16880067d0b Hvor enig eller uenig er du i følgende påstander?10">
            <a:extLst>
              <a:ext uri="{FF2B5EF4-FFF2-40B4-BE49-F238E27FC236}">
                <a16:creationId xmlns:a16="http://schemas.microsoft.com/office/drawing/2014/main" id="{3A2D55CE-C584-B744-4514-AC9D0B5011E3}"/>
              </a:ext>
            </a:extLst>
          </p:cNvPr>
          <p:cNvGraphicFramePr>
            <a:graphicFrameLocks/>
          </p:cNvGraphicFramePr>
          <p:nvPr>
            <p:extLst>
              <p:ext uri="{D42A27DB-BD31-4B8C-83A1-F6EECF244321}">
                <p14:modId xmlns:p14="http://schemas.microsoft.com/office/powerpoint/2010/main" val="2880934185"/>
              </p:ext>
            </p:extLst>
          </p:nvPr>
        </p:nvGraphicFramePr>
        <p:xfrm>
          <a:off x="841439" y="1548165"/>
          <a:ext cx="6875399" cy="22374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Når jeg går i kirken, gjør jeg det X- Hvor enig eller uenig er du i følgende påstander" descr="40421c9b-6479-4ea1-847d-fa86224965d3 Når jeg går i kirken, gjør jeg det X- Hvor enig eller uenig er du i følgende påstander">
            <a:extLst>
              <a:ext uri="{FF2B5EF4-FFF2-40B4-BE49-F238E27FC236}">
                <a16:creationId xmlns:a16="http://schemas.microsoft.com/office/drawing/2014/main" id="{54379E05-767F-DBB1-17F0-CB25C1F5EF20}"/>
              </a:ext>
            </a:extLst>
          </p:cNvPr>
          <p:cNvGraphicFramePr>
            <a:graphicFrameLocks/>
          </p:cNvGraphicFramePr>
          <p:nvPr>
            <p:extLst>
              <p:ext uri="{D42A27DB-BD31-4B8C-83A1-F6EECF244321}">
                <p14:modId xmlns:p14="http://schemas.microsoft.com/office/powerpoint/2010/main" val="3166092840"/>
              </p:ext>
            </p:extLst>
          </p:nvPr>
        </p:nvGraphicFramePr>
        <p:xfrm>
          <a:off x="841439" y="3794788"/>
          <a:ext cx="6875399" cy="2118649"/>
        </p:xfrm>
        <a:graphic>
          <a:graphicData uri="http://schemas.openxmlformats.org/drawingml/2006/chart">
            <c:chart xmlns:c="http://schemas.openxmlformats.org/drawingml/2006/chart" xmlns:r="http://schemas.openxmlformats.org/officeDocument/2006/relationships" r:id="rId4"/>
          </a:graphicData>
        </a:graphic>
      </p:graphicFrame>
      <p:sp>
        <p:nvSpPr>
          <p:cNvPr id="12" name="Plassholder for tekst 6">
            <a:extLst>
              <a:ext uri="{FF2B5EF4-FFF2-40B4-BE49-F238E27FC236}">
                <a16:creationId xmlns:a16="http://schemas.microsoft.com/office/drawing/2014/main" id="{1131D0F9-D669-A9A6-6FFD-4CB75A37B43C}"/>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5"/>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3" name="Plassholder for tekst 7">
            <a:extLst>
              <a:ext uri="{FF2B5EF4-FFF2-40B4-BE49-F238E27FC236}">
                <a16:creationId xmlns:a16="http://schemas.microsoft.com/office/drawing/2014/main" id="{638C8326-2C78-9CA9-2F94-BCC9237A182E}"/>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5"/>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136229861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EA5A2-0216-8443-E6F9-85633430D11C}"/>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BF9D5019-A191-0E13-84C2-4F95947B3C16}"/>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0" dirty="0">
                          <a:solidFill>
                            <a:schemeClr val="tx1"/>
                          </a:solidFill>
                        </a:rPr>
                        <a:t>OM RAPPORTEN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13" name="TekstSylinder 12">
            <a:extLst>
              <a:ext uri="{FF2B5EF4-FFF2-40B4-BE49-F238E27FC236}">
                <a16:creationId xmlns:a16="http://schemas.microsoft.com/office/drawing/2014/main" id="{73B7FFC1-FC23-5D67-51B4-0B20E6D40B3D}"/>
              </a:ext>
            </a:extLst>
          </p:cNvPr>
          <p:cNvSpPr txBox="1"/>
          <p:nvPr/>
        </p:nvSpPr>
        <p:spPr>
          <a:xfrm>
            <a:off x="826858" y="718889"/>
            <a:ext cx="65030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515350"/>
                </a:solidFill>
                <a:effectLst/>
                <a:uLnTx/>
                <a:uFillTx/>
                <a:latin typeface="Century Gothic" panose="020F0302020204030204"/>
                <a:ea typeface="+mn-ea"/>
                <a:cs typeface="+mn-cs"/>
              </a:rPr>
              <a:t>FEILMARGINER</a:t>
            </a:r>
          </a:p>
        </p:txBody>
      </p:sp>
      <p:graphicFrame>
        <p:nvGraphicFramePr>
          <p:cNvPr id="2" name="Tabell 1">
            <a:extLst>
              <a:ext uri="{FF2B5EF4-FFF2-40B4-BE49-F238E27FC236}">
                <a16:creationId xmlns:a16="http://schemas.microsoft.com/office/drawing/2014/main" id="{C26F6C8C-46BE-EBED-8311-F8E639C3A0C8}"/>
              </a:ext>
            </a:extLst>
          </p:cNvPr>
          <p:cNvGraphicFramePr>
            <a:graphicFrameLocks noGrp="1"/>
          </p:cNvGraphicFramePr>
          <p:nvPr/>
        </p:nvGraphicFramePr>
        <p:xfrm>
          <a:off x="839788" y="1557339"/>
          <a:ext cx="10548941" cy="4590542"/>
        </p:xfrm>
        <a:graphic>
          <a:graphicData uri="http://schemas.openxmlformats.org/drawingml/2006/table">
            <a:tbl>
              <a:tblPr firstRow="1" bandRow="1">
                <a:tableStyleId>{5C22544A-7EE6-4342-B048-85BDC9FD1C3A}</a:tableStyleId>
              </a:tblPr>
              <a:tblGrid>
                <a:gridCol w="1654513">
                  <a:extLst>
                    <a:ext uri="{9D8B030D-6E8A-4147-A177-3AD203B41FA5}">
                      <a16:colId xmlns:a16="http://schemas.microsoft.com/office/drawing/2014/main" val="1049884775"/>
                    </a:ext>
                  </a:extLst>
                </a:gridCol>
                <a:gridCol w="2129338">
                  <a:extLst>
                    <a:ext uri="{9D8B030D-6E8A-4147-A177-3AD203B41FA5}">
                      <a16:colId xmlns:a16="http://schemas.microsoft.com/office/drawing/2014/main" val="4290934056"/>
                    </a:ext>
                  </a:extLst>
                </a:gridCol>
                <a:gridCol w="676509">
                  <a:extLst>
                    <a:ext uri="{9D8B030D-6E8A-4147-A177-3AD203B41FA5}">
                      <a16:colId xmlns:a16="http://schemas.microsoft.com/office/drawing/2014/main" val="3338217442"/>
                    </a:ext>
                  </a:extLst>
                </a:gridCol>
                <a:gridCol w="676509">
                  <a:extLst>
                    <a:ext uri="{9D8B030D-6E8A-4147-A177-3AD203B41FA5}">
                      <a16:colId xmlns:a16="http://schemas.microsoft.com/office/drawing/2014/main" val="3705848285"/>
                    </a:ext>
                  </a:extLst>
                </a:gridCol>
                <a:gridCol w="676509">
                  <a:extLst>
                    <a:ext uri="{9D8B030D-6E8A-4147-A177-3AD203B41FA5}">
                      <a16:colId xmlns:a16="http://schemas.microsoft.com/office/drawing/2014/main" val="1501375517"/>
                    </a:ext>
                  </a:extLst>
                </a:gridCol>
                <a:gridCol w="676509">
                  <a:extLst>
                    <a:ext uri="{9D8B030D-6E8A-4147-A177-3AD203B41FA5}">
                      <a16:colId xmlns:a16="http://schemas.microsoft.com/office/drawing/2014/main" val="3050977706"/>
                    </a:ext>
                  </a:extLst>
                </a:gridCol>
                <a:gridCol w="676509">
                  <a:extLst>
                    <a:ext uri="{9D8B030D-6E8A-4147-A177-3AD203B41FA5}">
                      <a16:colId xmlns:a16="http://schemas.microsoft.com/office/drawing/2014/main" val="597717398"/>
                    </a:ext>
                  </a:extLst>
                </a:gridCol>
                <a:gridCol w="676509">
                  <a:extLst>
                    <a:ext uri="{9D8B030D-6E8A-4147-A177-3AD203B41FA5}">
                      <a16:colId xmlns:a16="http://schemas.microsoft.com/office/drawing/2014/main" val="1195026917"/>
                    </a:ext>
                  </a:extLst>
                </a:gridCol>
                <a:gridCol w="676509">
                  <a:extLst>
                    <a:ext uri="{9D8B030D-6E8A-4147-A177-3AD203B41FA5}">
                      <a16:colId xmlns:a16="http://schemas.microsoft.com/office/drawing/2014/main" val="1117601839"/>
                    </a:ext>
                  </a:extLst>
                </a:gridCol>
                <a:gridCol w="676509">
                  <a:extLst>
                    <a:ext uri="{9D8B030D-6E8A-4147-A177-3AD203B41FA5}">
                      <a16:colId xmlns:a16="http://schemas.microsoft.com/office/drawing/2014/main" val="3490688793"/>
                    </a:ext>
                  </a:extLst>
                </a:gridCol>
                <a:gridCol w="676509">
                  <a:extLst>
                    <a:ext uri="{9D8B030D-6E8A-4147-A177-3AD203B41FA5}">
                      <a16:colId xmlns:a16="http://schemas.microsoft.com/office/drawing/2014/main" val="2144979149"/>
                    </a:ext>
                  </a:extLst>
                </a:gridCol>
                <a:gridCol w="676509">
                  <a:extLst>
                    <a:ext uri="{9D8B030D-6E8A-4147-A177-3AD203B41FA5}">
                      <a16:colId xmlns:a16="http://schemas.microsoft.com/office/drawing/2014/main" val="3525136946"/>
                    </a:ext>
                  </a:extLst>
                </a:gridCol>
              </a:tblGrid>
              <a:tr h="609225">
                <a:tc>
                  <a:txBody>
                    <a:bodyPr/>
                    <a:lstStyle/>
                    <a:p>
                      <a:r>
                        <a:rPr lang="nb-NO" sz="1400">
                          <a:solidFill>
                            <a:schemeClr val="tx1"/>
                          </a:solidFill>
                        </a:rPr>
                        <a:t>Bispedømme</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a:txBody>
                    <a:bodyPr/>
                    <a:lstStyle/>
                    <a:p>
                      <a:pPr algn="ctr"/>
                      <a:r>
                        <a:rPr lang="nb-NO" sz="1400">
                          <a:solidFill>
                            <a:schemeClr val="tx1"/>
                          </a:solidFill>
                        </a:rPr>
                        <a:t>Utvalgsstørrelse</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gridSpan="10">
                  <a:txBody>
                    <a:bodyPr/>
                    <a:lstStyle/>
                    <a:p>
                      <a:pPr algn="ctr"/>
                      <a:r>
                        <a:rPr lang="nb-NO" sz="1400">
                          <a:solidFill>
                            <a:schemeClr val="tx1"/>
                          </a:solidFill>
                        </a:rPr>
                        <a:t>Prosentresultat</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60000"/>
                        <a:lumOff val="40000"/>
                      </a:scheme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187969026"/>
                  </a:ext>
                </a:extLst>
              </a:tr>
              <a:tr h="356990">
                <a:tc>
                  <a:txBody>
                    <a:bodyPr/>
                    <a:lstStyle/>
                    <a:p>
                      <a:endParaRPr lang="nb-NO">
                        <a:solidFill>
                          <a:schemeClr val="tx1"/>
                        </a:solidFill>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a:endParaRPr lang="nb-NO">
                        <a:solidFill>
                          <a:schemeClr val="tx1"/>
                        </a:solidFill>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a:r>
                        <a:rPr lang="nb-NO" sz="1100" b="1" u="none" strike="noStrike">
                          <a:solidFill>
                            <a:schemeClr val="tx1"/>
                          </a:solidFill>
                          <a:effectLst/>
                          <a:latin typeface="Century Gothic" panose="020B0502020202020204" pitchFamily="34" charset="0"/>
                          <a:cs typeface="Arial" panose="020B0604020202020204" pitchFamily="34" charset="0"/>
                        </a:rPr>
                        <a:t>5,0 %</a:t>
                      </a:r>
                      <a:endParaRPr lang="nb-NO">
                        <a:solidFill>
                          <a:schemeClr val="tx1"/>
                        </a:solidFill>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10,0 %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15,0 %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20,0 %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25,0 %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30,0 %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35,0 %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40,0 %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45,0 %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100" b="1" u="none" strike="noStrike">
                          <a:solidFill>
                            <a:schemeClr val="tx1"/>
                          </a:solidFill>
                          <a:effectLst/>
                          <a:latin typeface="Century Gothic" panose="020B0502020202020204" pitchFamily="34" charset="0"/>
                          <a:cs typeface="Arial" panose="020B0604020202020204" pitchFamily="34" charset="0"/>
                        </a:rPr>
                        <a:t>50,0 %</a:t>
                      </a:r>
                      <a:endParaRPr lang="nb-NO" sz="1100" b="1" i="0" u="none" strike="noStrike">
                        <a:solidFill>
                          <a:schemeClr val="tx1"/>
                        </a:solidFill>
                        <a:effectLst/>
                        <a:latin typeface="Century Gothic" panose="020B0502020202020204" pitchFamily="34" charset="0"/>
                        <a:cs typeface="Arial" panose="020B0604020202020204" pitchFamily="34" charset="0"/>
                      </a:endParaRP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28575"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98993384"/>
                  </a:ext>
                </a:extLst>
              </a:tr>
              <a:tr h="328687">
                <a:tc>
                  <a:txBody>
                    <a:bodyPr/>
                    <a:lstStyle/>
                    <a:p>
                      <a:pPr algn="l" fontAlgn="ctr"/>
                      <a:r>
                        <a:rPr lang="nb-NO" sz="1000" b="1" i="0" u="none" strike="noStrike" dirty="0">
                          <a:solidFill>
                            <a:schemeClr val="tx1"/>
                          </a:solidFill>
                          <a:effectLst/>
                          <a:latin typeface="+mn-lt"/>
                          <a:cs typeface="Arial" panose="020B0604020202020204" pitchFamily="34" charset="0"/>
                        </a:rPr>
                        <a:t>OSLO</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a:r>
                        <a:rPr lang="nb-NO" sz="1000" dirty="0">
                          <a:solidFill>
                            <a:schemeClr val="tx1"/>
                          </a:solidFill>
                          <a:latin typeface="+mn-lt"/>
                        </a:rPr>
                        <a:t>1000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dirty="0">
                          <a:solidFill>
                            <a:schemeClr val="tx1"/>
                          </a:solidFill>
                          <a:effectLst/>
                          <a:latin typeface="+mn-lt"/>
                          <a:cs typeface="Arial" panose="020B0604020202020204" pitchFamily="34" charset="0"/>
                        </a:rPr>
                        <a:t>1,4 %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dirty="0">
                          <a:solidFill>
                            <a:schemeClr val="tx1"/>
                          </a:solidFill>
                          <a:effectLst/>
                          <a:latin typeface="+mn-lt"/>
                          <a:cs typeface="Arial" panose="020B0604020202020204" pitchFamily="34" charset="0"/>
                        </a:rPr>
                        <a:t>1,9 %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2,2 %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dirty="0">
                          <a:solidFill>
                            <a:schemeClr val="tx1"/>
                          </a:solidFill>
                          <a:effectLst/>
                          <a:latin typeface="+mn-lt"/>
                          <a:cs typeface="Arial" panose="020B0604020202020204" pitchFamily="34" charset="0"/>
                        </a:rPr>
                        <a:t>2,5 %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dirty="0">
                          <a:solidFill>
                            <a:schemeClr val="tx1"/>
                          </a:solidFill>
                          <a:effectLst/>
                          <a:latin typeface="+mn-lt"/>
                          <a:cs typeface="Arial" panose="020B0604020202020204" pitchFamily="34" charset="0"/>
                        </a:rPr>
                        <a:t>2,7 %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dirty="0">
                          <a:solidFill>
                            <a:schemeClr val="tx1"/>
                          </a:solidFill>
                          <a:effectLst/>
                          <a:latin typeface="+mn-lt"/>
                          <a:cs typeface="Arial" panose="020B0604020202020204" pitchFamily="34" charset="0"/>
                        </a:rPr>
                        <a:t>2,8 %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dirty="0">
                          <a:solidFill>
                            <a:schemeClr val="tx1"/>
                          </a:solidFill>
                          <a:effectLst/>
                          <a:latin typeface="+mn-lt"/>
                          <a:cs typeface="Arial" panose="020B0604020202020204" pitchFamily="34" charset="0"/>
                        </a:rPr>
                        <a:t>3,0 %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dirty="0">
                          <a:solidFill>
                            <a:schemeClr val="tx1"/>
                          </a:solidFill>
                          <a:effectLst/>
                          <a:latin typeface="+mn-lt"/>
                          <a:cs typeface="Arial" panose="020B0604020202020204" pitchFamily="34" charset="0"/>
                        </a:rPr>
                        <a:t>3,0 %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dirty="0">
                          <a:solidFill>
                            <a:schemeClr val="tx1"/>
                          </a:solidFill>
                          <a:effectLst/>
                          <a:latin typeface="+mn-lt"/>
                          <a:cs typeface="Arial" panose="020B0604020202020204" pitchFamily="34" charset="0"/>
                        </a:rPr>
                        <a:t>3,1 %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dirty="0">
                          <a:solidFill>
                            <a:schemeClr val="tx1"/>
                          </a:solidFill>
                          <a:effectLst/>
                          <a:latin typeface="+mn-lt"/>
                          <a:cs typeface="Arial" panose="020B0604020202020204" pitchFamily="34" charset="0"/>
                        </a:rPr>
                        <a:t>3,1 %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28575"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578911387"/>
                  </a:ext>
                </a:extLst>
              </a:tr>
              <a:tr h="328687">
                <a:tc>
                  <a:txBody>
                    <a:bodyPr/>
                    <a:lstStyle/>
                    <a:p>
                      <a:pPr algn="l" fontAlgn="ctr"/>
                      <a:r>
                        <a:rPr lang="nb-NO" sz="1000" b="1" i="0" u="none" strike="noStrike">
                          <a:solidFill>
                            <a:schemeClr val="tx1"/>
                          </a:solidFill>
                          <a:effectLst/>
                          <a:latin typeface="+mn-lt"/>
                          <a:cs typeface="Arial" panose="020B0604020202020204" pitchFamily="34" charset="0"/>
                        </a:rPr>
                        <a:t>BORG</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a:r>
                        <a:rPr lang="nb-NO" sz="1000">
                          <a:solidFill>
                            <a:schemeClr val="tx1"/>
                          </a:solidFill>
                          <a:latin typeface="+mn-lt"/>
                        </a:rPr>
                        <a:t>1000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1,4 %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1,9 %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2,2 %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2,5 %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2,7 %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2,8 %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dirty="0">
                          <a:solidFill>
                            <a:schemeClr val="tx1"/>
                          </a:solidFill>
                          <a:effectLst/>
                          <a:latin typeface="+mn-lt"/>
                          <a:cs typeface="Arial" panose="020B0604020202020204" pitchFamily="34" charset="0"/>
                        </a:rPr>
                        <a:t>3,0 %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dirty="0">
                          <a:solidFill>
                            <a:schemeClr val="tx1"/>
                          </a:solidFill>
                          <a:effectLst/>
                          <a:latin typeface="+mn-lt"/>
                          <a:cs typeface="Arial" panose="020B0604020202020204" pitchFamily="34" charset="0"/>
                        </a:rPr>
                        <a:t>3,0 %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dirty="0">
                          <a:solidFill>
                            <a:schemeClr val="tx1"/>
                          </a:solidFill>
                          <a:effectLst/>
                          <a:latin typeface="+mn-lt"/>
                          <a:cs typeface="Arial" panose="020B0604020202020204" pitchFamily="34" charset="0"/>
                        </a:rPr>
                        <a:t>3,1 %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3,1 %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1164720"/>
                  </a:ext>
                </a:extLst>
              </a:tr>
              <a:tr h="328687">
                <a:tc>
                  <a:txBody>
                    <a:bodyPr/>
                    <a:lstStyle/>
                    <a:p>
                      <a:pPr algn="l" fontAlgn="ctr"/>
                      <a:r>
                        <a:rPr lang="nb-NO" sz="1000" b="1" i="0" u="none" strike="noStrike">
                          <a:solidFill>
                            <a:schemeClr val="tx1"/>
                          </a:solidFill>
                          <a:effectLst/>
                          <a:latin typeface="+mn-lt"/>
                          <a:cs typeface="Arial" panose="020B0604020202020204" pitchFamily="34" charset="0"/>
                        </a:rPr>
                        <a:t>HAMAR</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a:r>
                        <a:rPr lang="nb-NO" sz="1000">
                          <a:solidFill>
                            <a:schemeClr val="tx1"/>
                          </a:solidFill>
                          <a:latin typeface="+mn-lt"/>
                        </a:rPr>
                        <a:t>500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1,9 %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2,6 %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3,1 %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3,5 %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3,8 %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4,3 %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051311095"/>
                  </a:ext>
                </a:extLst>
              </a:tr>
              <a:tr h="328687">
                <a:tc>
                  <a:txBody>
                    <a:bodyPr/>
                    <a:lstStyle/>
                    <a:p>
                      <a:pPr algn="l" fontAlgn="ctr"/>
                      <a:r>
                        <a:rPr lang="nb-NO" sz="1000" b="1" i="0" u="none" strike="noStrike">
                          <a:solidFill>
                            <a:schemeClr val="tx1"/>
                          </a:solidFill>
                          <a:effectLst/>
                          <a:latin typeface="+mn-lt"/>
                          <a:cs typeface="Arial" panose="020B0604020202020204" pitchFamily="34" charset="0"/>
                        </a:rPr>
                        <a:t>TUNSBERG</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a:r>
                        <a:rPr lang="nb-NO" sz="1000">
                          <a:solidFill>
                            <a:schemeClr val="tx1"/>
                          </a:solidFill>
                          <a:latin typeface="+mn-lt"/>
                        </a:rPr>
                        <a:t>750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1,6 %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2,1 %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2,6 %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2,9 %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3,1 %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3,3 %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3,4 %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3,5 %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3,6 %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3,6 %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50553236"/>
                  </a:ext>
                </a:extLst>
              </a:tr>
              <a:tr h="328687">
                <a:tc>
                  <a:txBody>
                    <a:bodyPr/>
                    <a:lstStyle/>
                    <a:p>
                      <a:pPr algn="l" fontAlgn="ctr"/>
                      <a:r>
                        <a:rPr lang="nb-NO" sz="1000" b="1" i="0" u="none" strike="noStrike">
                          <a:solidFill>
                            <a:schemeClr val="tx1"/>
                          </a:solidFill>
                          <a:effectLst/>
                          <a:latin typeface="+mn-lt"/>
                          <a:cs typeface="Arial" panose="020B0604020202020204" pitchFamily="34" charset="0"/>
                        </a:rPr>
                        <a:t>AGDER OG TELEMARK</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a:r>
                        <a:rPr lang="nb-NO" sz="1000">
                          <a:solidFill>
                            <a:schemeClr val="tx1"/>
                          </a:solidFill>
                          <a:latin typeface="+mn-lt"/>
                        </a:rPr>
                        <a:t>270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2,6 %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3,6 %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4,3 %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4,8 %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5,2 %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5,5 %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5,7 %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5,8 %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5,9 %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6,0 %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36636932"/>
                  </a:ext>
                </a:extLst>
              </a:tr>
              <a:tr h="328687">
                <a:tc>
                  <a:txBody>
                    <a:bodyPr/>
                    <a:lstStyle/>
                    <a:p>
                      <a:pPr algn="l" fontAlgn="ctr"/>
                      <a:r>
                        <a:rPr lang="nb-NO" sz="1000" b="1" i="0" u="none" strike="noStrike">
                          <a:solidFill>
                            <a:schemeClr val="tx1"/>
                          </a:solidFill>
                          <a:effectLst/>
                          <a:latin typeface="+mn-lt"/>
                          <a:cs typeface="Arial" panose="020B0604020202020204" pitchFamily="34" charset="0"/>
                        </a:rPr>
                        <a:t>STAVANGER</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a:r>
                        <a:rPr lang="nb-NO" sz="1000">
                          <a:solidFill>
                            <a:schemeClr val="tx1"/>
                          </a:solidFill>
                          <a:latin typeface="+mn-lt"/>
                        </a:rPr>
                        <a:t>500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1,9 %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2,6 %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3,1 %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3,5 %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3,8 %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4,3 %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29941175"/>
                  </a:ext>
                </a:extLst>
              </a:tr>
              <a:tr h="328687">
                <a:tc>
                  <a:txBody>
                    <a:bodyPr/>
                    <a:lstStyle/>
                    <a:p>
                      <a:pPr algn="l" fontAlgn="ctr"/>
                      <a:r>
                        <a:rPr lang="nb-NO" sz="1000" b="1" i="0" u="none" strike="noStrike">
                          <a:solidFill>
                            <a:schemeClr val="tx1"/>
                          </a:solidFill>
                          <a:effectLst/>
                          <a:latin typeface="+mn-lt"/>
                          <a:cs typeface="Arial" panose="020B0604020202020204" pitchFamily="34" charset="0"/>
                        </a:rPr>
                        <a:t>BJØRGVIN</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a:r>
                        <a:rPr lang="nb-NO" sz="1000">
                          <a:solidFill>
                            <a:schemeClr val="tx1"/>
                          </a:solidFill>
                          <a:latin typeface="+mn-lt"/>
                        </a:rPr>
                        <a:t>390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2,2 %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3,0 %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3,5 %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4,0 %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4,3 %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4,5 %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4,7 %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4,9 %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4,9 %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5,0 %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4878167"/>
                  </a:ext>
                </a:extLst>
              </a:tr>
              <a:tr h="328687">
                <a:tc>
                  <a:txBody>
                    <a:bodyPr/>
                    <a:lstStyle/>
                    <a:p>
                      <a:pPr algn="l" fontAlgn="ctr"/>
                      <a:r>
                        <a:rPr lang="nb-NO" sz="1000" b="1" i="0" u="none" strike="noStrike">
                          <a:solidFill>
                            <a:schemeClr val="tx1"/>
                          </a:solidFill>
                          <a:effectLst/>
                          <a:latin typeface="+mn-lt"/>
                          <a:cs typeface="Arial" panose="020B0604020202020204" pitchFamily="34" charset="0"/>
                        </a:rPr>
                        <a:t>MØRE</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a:r>
                        <a:rPr lang="nb-NO" sz="1000">
                          <a:solidFill>
                            <a:schemeClr val="tx1"/>
                          </a:solidFill>
                          <a:latin typeface="+mn-lt"/>
                        </a:rPr>
                        <a:t>500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1,9 %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2,6 %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3,1 %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3,5 %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3,8 %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4,2 %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4,3 %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22170808"/>
                  </a:ext>
                </a:extLst>
              </a:tr>
              <a:tr h="328687">
                <a:tc>
                  <a:txBody>
                    <a:bodyPr/>
                    <a:lstStyle/>
                    <a:p>
                      <a:pPr algn="l" fontAlgn="ctr"/>
                      <a:r>
                        <a:rPr lang="nb-NO" sz="1000" b="1" i="0" u="none" strike="noStrike">
                          <a:solidFill>
                            <a:schemeClr val="tx1"/>
                          </a:solidFill>
                          <a:effectLst/>
                          <a:latin typeface="+mn-lt"/>
                          <a:cs typeface="Arial" panose="020B0604020202020204" pitchFamily="34" charset="0"/>
                        </a:rPr>
                        <a:t>NIDAROS</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a:r>
                        <a:rPr lang="nb-NO" sz="1000">
                          <a:solidFill>
                            <a:schemeClr val="tx1"/>
                          </a:solidFill>
                          <a:latin typeface="+mn-lt"/>
                        </a:rPr>
                        <a:t>750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1,6 %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2,1 %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2,6 %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2,9 %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3,1 %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3,3 %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3,4 %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3,5 %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3,6 %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buNone/>
                      </a:pPr>
                      <a:r>
                        <a:rPr lang="nb-NO" sz="1000" b="0" i="0" u="none" strike="noStrike">
                          <a:solidFill>
                            <a:schemeClr val="tx1"/>
                          </a:solidFill>
                          <a:effectLst/>
                          <a:latin typeface="+mn-lt"/>
                        </a:rPr>
                        <a:t>3,6 %</a:t>
                      </a:r>
                    </a:p>
                  </a:txBody>
                  <a:tcPr marL="9525" marR="9525" marT="9525"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33449750"/>
                  </a:ext>
                </a:extLst>
              </a:tr>
              <a:tr h="328687">
                <a:tc>
                  <a:txBody>
                    <a:bodyPr/>
                    <a:lstStyle/>
                    <a:p>
                      <a:pPr algn="l" fontAlgn="ctr"/>
                      <a:r>
                        <a:rPr lang="nb-NO" sz="1000" b="1" i="0" u="none" strike="noStrike">
                          <a:solidFill>
                            <a:schemeClr val="tx1"/>
                          </a:solidFill>
                          <a:effectLst/>
                          <a:latin typeface="+mn-lt"/>
                          <a:cs typeface="Arial" panose="020B0604020202020204" pitchFamily="34" charset="0"/>
                        </a:rPr>
                        <a:t>SØR-HÅLOGALAND</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a:r>
                        <a:rPr lang="nb-NO" sz="1000">
                          <a:solidFill>
                            <a:schemeClr val="tx1"/>
                          </a:solidFill>
                          <a:latin typeface="+mn-lt"/>
                        </a:rPr>
                        <a:t>150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3,5 %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5,7 %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6,4 %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6,9 %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7,3 %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7,6 %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7,8 %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8,0 %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8,0 %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83141140"/>
                  </a:ext>
                </a:extLst>
              </a:tr>
              <a:tr h="328687">
                <a:tc>
                  <a:txBody>
                    <a:bodyPr/>
                    <a:lstStyle/>
                    <a:p>
                      <a:pPr algn="l" fontAlgn="ctr"/>
                      <a:r>
                        <a:rPr lang="nb-NO" sz="1000" b="1" i="0" u="none" strike="noStrike">
                          <a:solidFill>
                            <a:schemeClr val="tx1"/>
                          </a:solidFill>
                          <a:effectLst/>
                          <a:latin typeface="+mn-lt"/>
                          <a:cs typeface="Arial" panose="020B0604020202020204" pitchFamily="34" charset="0"/>
                        </a:rPr>
                        <a:t>NORD-HÅLOGALAND</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a:r>
                        <a:rPr lang="nb-NO" sz="1000">
                          <a:solidFill>
                            <a:schemeClr val="tx1"/>
                          </a:solidFill>
                          <a:latin typeface="+mn-lt"/>
                        </a:rPr>
                        <a:t>150</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3,5 %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4,8 %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5,7 %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6,4 %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6,9 %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7,3 %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7,6 %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7,8 %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a:solidFill>
                            <a:schemeClr val="tx1"/>
                          </a:solidFill>
                          <a:effectLst/>
                          <a:latin typeface="+mn-lt"/>
                          <a:cs typeface="Arial" panose="020B0604020202020204" pitchFamily="34" charset="0"/>
                        </a:rPr>
                        <a:t>8,0 %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nb-NO" sz="1000" b="0" i="0" u="none" strike="noStrike" dirty="0">
                          <a:solidFill>
                            <a:schemeClr val="tx1"/>
                          </a:solidFill>
                          <a:effectLst/>
                          <a:latin typeface="+mn-lt"/>
                          <a:cs typeface="Arial" panose="020B0604020202020204" pitchFamily="34" charset="0"/>
                        </a:rPr>
                        <a:t>8,0 %</a:t>
                      </a:r>
                    </a:p>
                  </a:txBody>
                  <a:tcPr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151654754"/>
                  </a:ext>
                </a:extLst>
              </a:tr>
            </a:tbl>
          </a:graphicData>
        </a:graphic>
      </p:graphicFrame>
      <p:sp>
        <p:nvSpPr>
          <p:cNvPr id="4" name="Slide Number Placeholder 5">
            <a:extLst>
              <a:ext uri="{FF2B5EF4-FFF2-40B4-BE49-F238E27FC236}">
                <a16:creationId xmlns:a16="http://schemas.microsoft.com/office/drawing/2014/main" id="{939B1E34-FD6E-EF12-C087-ACF4D270A791}"/>
              </a:ext>
            </a:extLst>
          </p:cNvPr>
          <p:cNvSpPr txBox="1">
            <a:spLocks/>
          </p:cNvSpPr>
          <p:nvPr/>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A7D75EB-BD23-FF4F-80AE-955DA86030AC}" type="slidenum">
              <a:rPr kumimoji="0" lang="nb-NO" sz="800" b="0" i="0" u="none" strike="noStrike" kern="1200" cap="none" spc="0" normalizeH="0" baseline="0" noProof="0" smtClean="0">
                <a:ln>
                  <a:noFill/>
                </a:ln>
                <a:solidFill>
                  <a:srgbClr val="51535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nb-NO" sz="800" b="0" i="0" u="none" strike="noStrike" kern="1200" cap="none" spc="0" normalizeH="0" baseline="0" noProof="0">
              <a:ln>
                <a:noFill/>
              </a:ln>
              <a:solidFill>
                <a:srgbClr val="515350">
                  <a:tint val="75000"/>
                </a:srgbClr>
              </a:solidFill>
              <a:effectLst/>
              <a:uLnTx/>
              <a:uFillTx/>
              <a:latin typeface="Arial" panose="020B0604020202020204" pitchFamily="34" charset="0"/>
              <a:ea typeface="+mn-ea"/>
              <a:cs typeface="Arial" panose="020B0604020202020204" pitchFamily="34" charset="0"/>
            </a:endParaRPr>
          </a:p>
        </p:txBody>
      </p:sp>
      <p:sp>
        <p:nvSpPr>
          <p:cNvPr id="5" name="Rektangel 4">
            <a:extLst>
              <a:ext uri="{FF2B5EF4-FFF2-40B4-BE49-F238E27FC236}">
                <a16:creationId xmlns:a16="http://schemas.microsoft.com/office/drawing/2014/main" id="{E05ACCC0-EAF7-6C8A-FDB0-FE547D777A29}"/>
              </a:ext>
            </a:extLst>
          </p:cNvPr>
          <p:cNvSpPr/>
          <p:nvPr/>
        </p:nvSpPr>
        <p:spPr>
          <a:xfrm rot="16200000">
            <a:off x="5936428" y="-280264"/>
            <a:ext cx="353975" cy="1054725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308459627"/>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88C76-AC13-8528-0F80-3BD636F10196}"/>
            </a:ext>
          </a:extLst>
        </p:cNvPr>
        <p:cNvGrpSpPr/>
        <p:nvPr/>
      </p:nvGrpSpPr>
      <p:grpSpPr>
        <a:xfrm>
          <a:off x="0" y="0"/>
          <a:ext cx="0" cy="0"/>
          <a:chOff x="0" y="0"/>
          <a:chExt cx="0" cy="0"/>
        </a:xfrm>
      </p:grpSpPr>
      <p:sp>
        <p:nvSpPr>
          <p:cNvPr id="2" name="Avrundet rektangel 4">
            <a:extLst>
              <a:ext uri="{FF2B5EF4-FFF2-40B4-BE49-F238E27FC236}">
                <a16:creationId xmlns:a16="http://schemas.microsoft.com/office/drawing/2014/main" id="{2DBDDF6F-C425-341D-A86E-BA1108CF7DA5}"/>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12" name="Hvor enig eller uenig er du i følgende påstander?6 by Segments 20.01.2026 16:32:51" descr="de551303-5781-4813-9a22-f1210b508495 X- Hvor enig eller uenig er du i følgende påstander?16 by BANNER6">
            <a:extLst>
              <a:ext uri="{FF2B5EF4-FFF2-40B4-BE49-F238E27FC236}">
                <a16:creationId xmlns:a16="http://schemas.microsoft.com/office/drawing/2014/main" id="{080F3FCD-0DFE-95FB-4EB4-F1FE689EE3AA}"/>
              </a:ext>
            </a:extLst>
          </p:cNvPr>
          <p:cNvGraphicFramePr>
            <a:graphicFrameLocks/>
          </p:cNvGraphicFramePr>
          <p:nvPr>
            <p:extLst>
              <p:ext uri="{D42A27DB-BD31-4B8C-83A1-F6EECF244321}">
                <p14:modId xmlns:p14="http://schemas.microsoft.com/office/powerpoint/2010/main" val="721050385"/>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l 4">
            <a:extLst>
              <a:ext uri="{FF2B5EF4-FFF2-40B4-BE49-F238E27FC236}">
                <a16:creationId xmlns:a16="http://schemas.microsoft.com/office/drawing/2014/main" id="{D52A6165-33F7-84CC-54AD-0721EAD85819}"/>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1578C21F-1D07-7EA2-E89B-FAF084665635}"/>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ER KIRKEN DER FOR MEG?</a:t>
            </a:r>
          </a:p>
        </p:txBody>
      </p:sp>
      <p:sp>
        <p:nvSpPr>
          <p:cNvPr id="4" name="TextBox 10">
            <a:extLst>
              <a:ext uri="{FF2B5EF4-FFF2-40B4-BE49-F238E27FC236}">
                <a16:creationId xmlns:a16="http://schemas.microsoft.com/office/drawing/2014/main" id="{50FECF74-B7C0-7E7E-660F-37702BE5F90A}"/>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9" name="Straight Connector 6">
            <a:extLst>
              <a:ext uri="{FF2B5EF4-FFF2-40B4-BE49-F238E27FC236}">
                <a16:creationId xmlns:a16="http://schemas.microsoft.com/office/drawing/2014/main" id="{7ECC56D0-CC48-3955-A549-D3CC7E08A40A}"/>
              </a:ext>
            </a:extLst>
          </p:cNvPr>
          <p:cNvCxnSpPr>
            <a:cxnSpLocks/>
          </p:cNvCxnSpPr>
          <p:nvPr/>
        </p:nvCxnSpPr>
        <p:spPr>
          <a:xfrm>
            <a:off x="2934993" y="1566453"/>
            <a:ext cx="0" cy="310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ssholder for tekst 6">
            <a:extLst>
              <a:ext uri="{FF2B5EF4-FFF2-40B4-BE49-F238E27FC236}">
                <a16:creationId xmlns:a16="http://schemas.microsoft.com/office/drawing/2014/main" id="{EA2DD6E7-1069-7409-4E27-EB9A6686541E}"/>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4" name="Plassholder for tekst 7">
            <a:extLst>
              <a:ext uri="{FF2B5EF4-FFF2-40B4-BE49-F238E27FC236}">
                <a16:creationId xmlns:a16="http://schemas.microsoft.com/office/drawing/2014/main" id="{9E4D3186-D794-4114-A378-BEDE77FF276C}"/>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129501704"/>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5A48A-076B-549F-B47E-80134F87ADF8}"/>
            </a:ext>
          </a:extLst>
        </p:cNvPr>
        <p:cNvGrpSpPr/>
        <p:nvPr/>
      </p:nvGrpSpPr>
      <p:grpSpPr>
        <a:xfrm>
          <a:off x="0" y="0"/>
          <a:ext cx="0" cy="0"/>
          <a:chOff x="0" y="0"/>
          <a:chExt cx="0" cy="0"/>
        </a:xfrm>
      </p:grpSpPr>
      <p:sp>
        <p:nvSpPr>
          <p:cNvPr id="2" name="Avrundet rektangel 4">
            <a:extLst>
              <a:ext uri="{FF2B5EF4-FFF2-40B4-BE49-F238E27FC236}">
                <a16:creationId xmlns:a16="http://schemas.microsoft.com/office/drawing/2014/main" id="{7EE1E983-E016-914D-11C8-38C76DBB716B}"/>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3" name="Når jeg går i kirken, gjør jeg det X- Hvor enig eller uenig er du i følgende påstander1 by BANNER2" descr="5a0fbd71-35cc-43b3-90c6-084ab52a07b9 Når jeg går i kirken, gjør jeg det X- Hvor enig eller uenig er du i følgende påstander1 by BANNER6">
            <a:extLst>
              <a:ext uri="{FF2B5EF4-FFF2-40B4-BE49-F238E27FC236}">
                <a16:creationId xmlns:a16="http://schemas.microsoft.com/office/drawing/2014/main" id="{98430588-FD03-7B41-C4D0-1FCCBDD5B8FD}"/>
              </a:ext>
            </a:extLst>
          </p:cNvPr>
          <p:cNvGraphicFramePr>
            <a:graphicFrameLocks/>
          </p:cNvGraphicFramePr>
          <p:nvPr>
            <p:extLst>
              <p:ext uri="{D42A27DB-BD31-4B8C-83A1-F6EECF244321}">
                <p14:modId xmlns:p14="http://schemas.microsoft.com/office/powerpoint/2010/main" val="2499462894"/>
              </p:ext>
            </p:extLst>
          </p:nvPr>
        </p:nvGraphicFramePr>
        <p:xfrm>
          <a:off x="839787" y="1557338"/>
          <a:ext cx="10548937" cy="43561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l 4">
            <a:extLst>
              <a:ext uri="{FF2B5EF4-FFF2-40B4-BE49-F238E27FC236}">
                <a16:creationId xmlns:a16="http://schemas.microsoft.com/office/drawing/2014/main" id="{CFEACD9B-DEFC-454A-ED66-56B2047C4FEF}"/>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AA265B4F-EAEB-B338-3F08-9D7ED6E020B3}"/>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ER KIRKEN DER FOR MEG?</a:t>
            </a:r>
          </a:p>
        </p:txBody>
      </p:sp>
      <p:sp>
        <p:nvSpPr>
          <p:cNvPr id="4" name="TextBox 10">
            <a:extLst>
              <a:ext uri="{FF2B5EF4-FFF2-40B4-BE49-F238E27FC236}">
                <a16:creationId xmlns:a16="http://schemas.microsoft.com/office/drawing/2014/main" id="{E39ED5F3-7083-BA21-414D-63ACFCC4DE20}"/>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9" name="Straight Connector 6">
            <a:extLst>
              <a:ext uri="{FF2B5EF4-FFF2-40B4-BE49-F238E27FC236}">
                <a16:creationId xmlns:a16="http://schemas.microsoft.com/office/drawing/2014/main" id="{11141AC2-02D9-7BD3-F3A1-B1AD3D620209}"/>
              </a:ext>
            </a:extLst>
          </p:cNvPr>
          <p:cNvCxnSpPr>
            <a:cxnSpLocks/>
          </p:cNvCxnSpPr>
          <p:nvPr/>
        </p:nvCxnSpPr>
        <p:spPr>
          <a:xfrm>
            <a:off x="2907561" y="1557338"/>
            <a:ext cx="0" cy="3139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lassholder for tekst 6">
            <a:extLst>
              <a:ext uri="{FF2B5EF4-FFF2-40B4-BE49-F238E27FC236}">
                <a16:creationId xmlns:a16="http://schemas.microsoft.com/office/drawing/2014/main" id="{7035B602-B43C-195E-4563-E03E7F65CFB5}"/>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8" name="Plassholder for tekst 7">
            <a:extLst>
              <a:ext uri="{FF2B5EF4-FFF2-40B4-BE49-F238E27FC236}">
                <a16:creationId xmlns:a16="http://schemas.microsoft.com/office/drawing/2014/main" id="{89476813-59E7-AE01-D9BB-CBB0F102B4B6}"/>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1354767090"/>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4ABC1-20EE-EEC6-FC28-5489B5AE6974}"/>
            </a:ext>
          </a:extLst>
        </p:cNvPr>
        <p:cNvGrpSpPr/>
        <p:nvPr/>
      </p:nvGrpSpPr>
      <p:grpSpPr>
        <a:xfrm>
          <a:off x="0" y="0"/>
          <a:ext cx="0" cy="0"/>
          <a:chOff x="0" y="0"/>
          <a:chExt cx="0" cy="0"/>
        </a:xfrm>
      </p:grpSpPr>
      <p:sp>
        <p:nvSpPr>
          <p:cNvPr id="2" name="Avrundet rektangel 4">
            <a:extLst>
              <a:ext uri="{FF2B5EF4-FFF2-40B4-BE49-F238E27FC236}">
                <a16:creationId xmlns:a16="http://schemas.microsoft.com/office/drawing/2014/main" id="{BBAA9F3E-05C6-1731-053C-FE69D9959D76}"/>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10" name="Hvor enig eller uenig er du i følgende påstander?6 by hidden for GEOGRAPHY" descr="cfeed40a-f8f1-470c-839b-644657f49862 X- Hvor enig eller uenig er du i følgende påstander?16 by BANNER5">
            <a:extLst>
              <a:ext uri="{FF2B5EF4-FFF2-40B4-BE49-F238E27FC236}">
                <a16:creationId xmlns:a16="http://schemas.microsoft.com/office/drawing/2014/main" id="{F2C2B8AB-2EEA-D490-E2C1-31E887DC4696}"/>
              </a:ext>
            </a:extLst>
          </p:cNvPr>
          <p:cNvGraphicFramePr>
            <a:graphicFrameLocks/>
          </p:cNvGraphicFramePr>
          <p:nvPr>
            <p:extLst>
              <p:ext uri="{D42A27DB-BD31-4B8C-83A1-F6EECF244321}">
                <p14:modId xmlns:p14="http://schemas.microsoft.com/office/powerpoint/2010/main" val="140800780"/>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l 4">
            <a:extLst>
              <a:ext uri="{FF2B5EF4-FFF2-40B4-BE49-F238E27FC236}">
                <a16:creationId xmlns:a16="http://schemas.microsoft.com/office/drawing/2014/main" id="{70844EE2-A5D5-5BD6-AE31-A8902950DCA5}"/>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DF4E8962-8C60-74E9-55C7-A9A3C5F24113}"/>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ER KIRKEN DER FOR MEG?</a:t>
            </a:r>
          </a:p>
        </p:txBody>
      </p:sp>
      <p:sp>
        <p:nvSpPr>
          <p:cNvPr id="4" name="TextBox 10">
            <a:extLst>
              <a:ext uri="{FF2B5EF4-FFF2-40B4-BE49-F238E27FC236}">
                <a16:creationId xmlns:a16="http://schemas.microsoft.com/office/drawing/2014/main" id="{901910D1-B0CF-9761-BBF6-6264B3E04286}"/>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9" name="Straight Connector 6">
            <a:extLst>
              <a:ext uri="{FF2B5EF4-FFF2-40B4-BE49-F238E27FC236}">
                <a16:creationId xmlns:a16="http://schemas.microsoft.com/office/drawing/2014/main" id="{7AD37E8E-642B-E3F4-1FD5-57BD55329C39}"/>
              </a:ext>
            </a:extLst>
          </p:cNvPr>
          <p:cNvCxnSpPr>
            <a:cxnSpLocks/>
          </p:cNvCxnSpPr>
          <p:nvPr/>
        </p:nvCxnSpPr>
        <p:spPr>
          <a:xfrm>
            <a:off x="1700553" y="1557338"/>
            <a:ext cx="0" cy="31033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lassholder for tekst 6">
            <a:extLst>
              <a:ext uri="{FF2B5EF4-FFF2-40B4-BE49-F238E27FC236}">
                <a16:creationId xmlns:a16="http://schemas.microsoft.com/office/drawing/2014/main" id="{6EF0E924-8640-A857-7DBF-EFF35D8FA8B8}"/>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2" name="Plassholder for tekst 7">
            <a:extLst>
              <a:ext uri="{FF2B5EF4-FFF2-40B4-BE49-F238E27FC236}">
                <a16:creationId xmlns:a16="http://schemas.microsoft.com/office/drawing/2014/main" id="{845734E0-BD6B-6558-BEA9-D0424A21B501}"/>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3" name="Rektangel 2">
            <a:extLst>
              <a:ext uri="{FF2B5EF4-FFF2-40B4-BE49-F238E27FC236}">
                <a16:creationId xmlns:a16="http://schemas.microsoft.com/office/drawing/2014/main" id="{C4A6F3FB-62F3-CDDD-8B52-7A0F6DE539F3}"/>
              </a:ext>
            </a:extLst>
          </p:cNvPr>
          <p:cNvSpPr/>
          <p:nvPr/>
        </p:nvSpPr>
        <p:spPr>
          <a:xfrm>
            <a:off x="4288537" y="2724912"/>
            <a:ext cx="899383" cy="2258858"/>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14757565"/>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71922-EF3D-13A6-E136-AAE602FE8301}"/>
            </a:ext>
          </a:extLst>
        </p:cNvPr>
        <p:cNvGrpSpPr/>
        <p:nvPr/>
      </p:nvGrpSpPr>
      <p:grpSpPr>
        <a:xfrm>
          <a:off x="0" y="0"/>
          <a:ext cx="0" cy="0"/>
          <a:chOff x="0" y="0"/>
          <a:chExt cx="0" cy="0"/>
        </a:xfrm>
      </p:grpSpPr>
      <p:sp>
        <p:nvSpPr>
          <p:cNvPr id="2" name="Avrundet rektangel 4">
            <a:extLst>
              <a:ext uri="{FF2B5EF4-FFF2-40B4-BE49-F238E27FC236}">
                <a16:creationId xmlns:a16="http://schemas.microsoft.com/office/drawing/2014/main" id="{5B9E4201-7D84-B21B-A1C1-8044D3589A37}"/>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3" name="Hvor enig eller uenig er du i følgende påstander2 by hidden for GEOGRAPHY" descr="5b0b3dff-84b8-4800-9f60-d4d100afc22f Når jeg går i kirken, gjør jeg det X- Hvor enig eller uenig er du i følgende påstander1 by BANNER5">
            <a:extLst>
              <a:ext uri="{FF2B5EF4-FFF2-40B4-BE49-F238E27FC236}">
                <a16:creationId xmlns:a16="http://schemas.microsoft.com/office/drawing/2014/main" id="{C9BFC992-AC99-CE46-B255-2522CADAA76D}"/>
              </a:ext>
            </a:extLst>
          </p:cNvPr>
          <p:cNvGraphicFramePr>
            <a:graphicFrameLocks/>
          </p:cNvGraphicFramePr>
          <p:nvPr>
            <p:extLst>
              <p:ext uri="{D42A27DB-BD31-4B8C-83A1-F6EECF244321}">
                <p14:modId xmlns:p14="http://schemas.microsoft.com/office/powerpoint/2010/main" val="906868088"/>
              </p:ext>
            </p:extLst>
          </p:nvPr>
        </p:nvGraphicFramePr>
        <p:xfrm>
          <a:off x="839787" y="1557338"/>
          <a:ext cx="10548938" cy="4352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l 4">
            <a:extLst>
              <a:ext uri="{FF2B5EF4-FFF2-40B4-BE49-F238E27FC236}">
                <a16:creationId xmlns:a16="http://schemas.microsoft.com/office/drawing/2014/main" id="{3CEBCA26-ED92-FC88-9CA3-55763B072985}"/>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4B9B1231-580F-A75F-8F15-F54B76083C4F}"/>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ER KIRKEN DER FOR MEG?</a:t>
            </a:r>
          </a:p>
        </p:txBody>
      </p:sp>
      <p:sp>
        <p:nvSpPr>
          <p:cNvPr id="4" name="TextBox 10">
            <a:extLst>
              <a:ext uri="{FF2B5EF4-FFF2-40B4-BE49-F238E27FC236}">
                <a16:creationId xmlns:a16="http://schemas.microsoft.com/office/drawing/2014/main" id="{2F63C890-0D1E-C776-D324-1E3E9D2AE81E}"/>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9" name="Straight Connector 6">
            <a:extLst>
              <a:ext uri="{FF2B5EF4-FFF2-40B4-BE49-F238E27FC236}">
                <a16:creationId xmlns:a16="http://schemas.microsoft.com/office/drawing/2014/main" id="{2707FB7A-E060-BE0A-DD26-DADC679111BA}"/>
              </a:ext>
            </a:extLst>
          </p:cNvPr>
          <p:cNvCxnSpPr>
            <a:cxnSpLocks/>
          </p:cNvCxnSpPr>
          <p:nvPr/>
        </p:nvCxnSpPr>
        <p:spPr>
          <a:xfrm>
            <a:off x="1709697" y="1566453"/>
            <a:ext cx="0" cy="3130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lassholder for tekst 6">
            <a:extLst>
              <a:ext uri="{FF2B5EF4-FFF2-40B4-BE49-F238E27FC236}">
                <a16:creationId xmlns:a16="http://schemas.microsoft.com/office/drawing/2014/main" id="{78F2BDBB-36F1-6193-5773-FBF0DE29311C}"/>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8" name="Plassholder for tekst 7">
            <a:extLst>
              <a:ext uri="{FF2B5EF4-FFF2-40B4-BE49-F238E27FC236}">
                <a16:creationId xmlns:a16="http://schemas.microsoft.com/office/drawing/2014/main" id="{FA5C7E11-3B36-8EA1-9D63-FE7864E2BDED}"/>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10" name="Rektangel 9">
            <a:extLst>
              <a:ext uri="{FF2B5EF4-FFF2-40B4-BE49-F238E27FC236}">
                <a16:creationId xmlns:a16="http://schemas.microsoft.com/office/drawing/2014/main" id="{E6682651-ABDB-6C85-55DC-3DFAA70C26F5}"/>
              </a:ext>
            </a:extLst>
          </p:cNvPr>
          <p:cNvSpPr/>
          <p:nvPr/>
        </p:nvSpPr>
        <p:spPr>
          <a:xfrm>
            <a:off x="4334257" y="2496312"/>
            <a:ext cx="899383" cy="2487458"/>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86339465"/>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0B3CB-BBA2-D348-9B13-51F5BAE1CAD3}"/>
            </a:ext>
          </a:extLst>
        </p:cNvPr>
        <p:cNvGrpSpPr/>
        <p:nvPr/>
      </p:nvGrpSpPr>
      <p:grpSpPr>
        <a:xfrm>
          <a:off x="0" y="0"/>
          <a:ext cx="0" cy="0"/>
          <a:chOff x="0" y="0"/>
          <a:chExt cx="0" cy="0"/>
        </a:xfrm>
      </p:grpSpPr>
      <p:graphicFrame>
        <p:nvGraphicFramePr>
          <p:cNvPr id="5" name="Tabell 4">
            <a:extLst>
              <a:ext uri="{FF2B5EF4-FFF2-40B4-BE49-F238E27FC236}">
                <a16:creationId xmlns:a16="http://schemas.microsoft.com/office/drawing/2014/main" id="{7AB12879-EE96-694F-AD2A-739C4B230550}"/>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A932B6EB-9440-9BAE-D733-D6770AE088B4}"/>
              </a:ext>
            </a:extLst>
          </p:cNvPr>
          <p:cNvSpPr txBox="1"/>
          <p:nvPr/>
        </p:nvSpPr>
        <p:spPr>
          <a:xfrm>
            <a:off x="839788" y="539950"/>
            <a:ext cx="6096000" cy="646331"/>
          </a:xfrm>
          <a:prstGeom prst="rect">
            <a:avLst/>
          </a:prstGeom>
          <a:noFill/>
        </p:spPr>
        <p:txBody>
          <a:bodyPr wrap="square">
            <a:spAutoFit/>
          </a:bodyPr>
          <a:lstStyle/>
          <a:p>
            <a:r>
              <a:rPr lang="nb-NO" sz="1200"/>
              <a:t>ALLE MEDLEMMER</a:t>
            </a:r>
            <a:br>
              <a:rPr lang="nb-NO" sz="2400"/>
            </a:br>
            <a:r>
              <a:rPr lang="nb-NO" sz="2400"/>
              <a:t>KIRKEN OG MEG</a:t>
            </a:r>
          </a:p>
        </p:txBody>
      </p:sp>
      <p:sp>
        <p:nvSpPr>
          <p:cNvPr id="2" name="Avrundet rektangel 4">
            <a:extLst>
              <a:ext uri="{FF2B5EF4-FFF2-40B4-BE49-F238E27FC236}">
                <a16:creationId xmlns:a16="http://schemas.microsoft.com/office/drawing/2014/main" id="{CA50F2A3-14BD-2D5A-1807-0D606F0CEBCC}"/>
              </a:ext>
            </a:extLst>
          </p:cNvPr>
          <p:cNvSpPr/>
          <p:nvPr/>
        </p:nvSpPr>
        <p:spPr>
          <a:xfrm>
            <a:off x="839788" y="1557338"/>
            <a:ext cx="6877050"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Avrundet rektangel 5">
            <a:extLst>
              <a:ext uri="{FF2B5EF4-FFF2-40B4-BE49-F238E27FC236}">
                <a16:creationId xmlns:a16="http://schemas.microsoft.com/office/drawing/2014/main" id="{1E9A4E16-A1CE-9FC4-1FE0-BD134E2D711F}"/>
              </a:ext>
            </a:extLst>
          </p:cNvPr>
          <p:cNvSpPr/>
          <p:nvPr/>
        </p:nvSpPr>
        <p:spPr>
          <a:xfrm>
            <a:off x="8148637" y="1557338"/>
            <a:ext cx="324008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a:extLst>
              <a:ext uri="{FF2B5EF4-FFF2-40B4-BE49-F238E27FC236}">
                <a16:creationId xmlns:a16="http://schemas.microsoft.com/office/drawing/2014/main" id="{2B8A9144-380A-C90E-E358-7A64D655CB21}"/>
              </a:ext>
            </a:extLst>
          </p:cNvPr>
          <p:cNvSpPr txBox="1"/>
          <p:nvPr/>
        </p:nvSpPr>
        <p:spPr>
          <a:xfrm>
            <a:off x="8147049" y="1566453"/>
            <a:ext cx="3241675" cy="3701013"/>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Tre av ti vil vurdere å gå i en kirke hvis man står overfor noe vanskelig. Det er flere blant de i alderen 50+ år. </a:t>
            </a:r>
          </a:p>
          <a:p>
            <a:endParaRPr lang="nb-NO" sz="1050" dirty="0"/>
          </a:p>
          <a:p>
            <a:r>
              <a:rPr lang="nb-NO" sz="1050" dirty="0"/>
              <a:t>Halvparten får noe i kirken som de ikke får andre steder. En større andel kvinner og de i alderen 50+ år oppgir dette. </a:t>
            </a:r>
          </a:p>
          <a:p>
            <a:endParaRPr lang="nb-NO" sz="1050" dirty="0"/>
          </a:p>
          <a:p>
            <a:r>
              <a:rPr lang="nb-NO" sz="1050" dirty="0"/>
              <a:t>54 prosent opplever at Den norske kirke bryr seg om mennesker som dem selv. </a:t>
            </a:r>
          </a:p>
          <a:p>
            <a:endParaRPr lang="nb-NO" sz="1050" dirty="0"/>
          </a:p>
          <a:p>
            <a:r>
              <a:rPr lang="nb-NO" sz="1050" dirty="0"/>
              <a:t>43 prosent er stolt av å være medlem i Den norske kirke. Flere i aldersgruppen 50+ år mener dette. </a:t>
            </a:r>
          </a:p>
          <a:p>
            <a:endParaRPr lang="nb-NO" sz="1050" dirty="0"/>
          </a:p>
          <a:p>
            <a:r>
              <a:rPr lang="nb-NO" sz="1050" dirty="0"/>
              <a:t>37 prosent mener kirken setter ord på mye av det som er viktig. Dette er høyere sammenlignet med nasjonalt. Det er også en høyere andel som er enig blant de i alderen 50+ år. </a:t>
            </a:r>
          </a:p>
        </p:txBody>
      </p:sp>
      <p:sp>
        <p:nvSpPr>
          <p:cNvPr id="11" name="Plassholder for tekst 6">
            <a:extLst>
              <a:ext uri="{FF2B5EF4-FFF2-40B4-BE49-F238E27FC236}">
                <a16:creationId xmlns:a16="http://schemas.microsoft.com/office/drawing/2014/main" id="{EFCC9731-787A-8BB7-2487-F74683F8A3AA}"/>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2" name="Plassholder for tekst 7">
            <a:extLst>
              <a:ext uri="{FF2B5EF4-FFF2-40B4-BE49-F238E27FC236}">
                <a16:creationId xmlns:a16="http://schemas.microsoft.com/office/drawing/2014/main" id="{0FA2404E-7781-7F53-A55C-653CAED6C68D}"/>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13" name="Hvor enig eller uenig er du i følgende påstander?" descr="48f3c115-cb84-48a5-90ed-8fedb875e218 X- Hvor enig eller uenig er du i følgende påstander?18">
            <a:extLst>
              <a:ext uri="{FF2B5EF4-FFF2-40B4-BE49-F238E27FC236}">
                <a16:creationId xmlns:a16="http://schemas.microsoft.com/office/drawing/2014/main" id="{8B1D0068-1100-A9CE-ED0E-D6E7A542444D}"/>
              </a:ext>
            </a:extLst>
          </p:cNvPr>
          <p:cNvGraphicFramePr>
            <a:graphicFrameLocks/>
          </p:cNvGraphicFramePr>
          <p:nvPr>
            <p:extLst>
              <p:ext uri="{D42A27DB-BD31-4B8C-83A1-F6EECF244321}">
                <p14:modId xmlns:p14="http://schemas.microsoft.com/office/powerpoint/2010/main" val="4069561290"/>
              </p:ext>
            </p:extLst>
          </p:nvPr>
        </p:nvGraphicFramePr>
        <p:xfrm>
          <a:off x="839788" y="1553026"/>
          <a:ext cx="6877050" cy="1862623"/>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uppe 13">
            <a:extLst>
              <a:ext uri="{FF2B5EF4-FFF2-40B4-BE49-F238E27FC236}">
                <a16:creationId xmlns:a16="http://schemas.microsoft.com/office/drawing/2014/main" id="{03E45A30-5E9F-2109-60EC-AB08875574FA}"/>
              </a:ext>
            </a:extLst>
          </p:cNvPr>
          <p:cNvGrpSpPr/>
          <p:nvPr/>
        </p:nvGrpSpPr>
        <p:grpSpPr>
          <a:xfrm>
            <a:off x="839788" y="3440717"/>
            <a:ext cx="7051484" cy="677276"/>
            <a:chOff x="682494" y="2093288"/>
            <a:chExt cx="10701555" cy="3464091"/>
          </a:xfrm>
        </p:grpSpPr>
        <p:graphicFrame>
          <p:nvGraphicFramePr>
            <p:cNvPr id="15" name="Jeg opplever at Den norske kirke bryr seg om mennesker som meg " descr="fcdba982-caa5-48e3-8659-9b8913183462 Jeg opplever at Den norske kirke bryr seg om mennesker som meg ">
              <a:extLst>
                <a:ext uri="{FF2B5EF4-FFF2-40B4-BE49-F238E27FC236}">
                  <a16:creationId xmlns:a16="http://schemas.microsoft.com/office/drawing/2014/main" id="{F7584B36-018D-B923-19E1-46BC648D2214}"/>
                </a:ext>
              </a:extLst>
            </p:cNvPr>
            <p:cNvGraphicFramePr>
              <a:graphicFrameLocks/>
            </p:cNvGraphicFramePr>
            <p:nvPr>
              <p:extLst>
                <p:ext uri="{D42A27DB-BD31-4B8C-83A1-F6EECF244321}">
                  <p14:modId xmlns:p14="http://schemas.microsoft.com/office/powerpoint/2010/main" val="2033949205"/>
                </p:ext>
              </p:extLst>
            </p:nvPr>
          </p:nvGraphicFramePr>
          <p:xfrm>
            <a:off x="798600" y="2105379"/>
            <a:ext cx="10585449" cy="34520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kstSylinder 15">
              <a:extLst>
                <a:ext uri="{FF2B5EF4-FFF2-40B4-BE49-F238E27FC236}">
                  <a16:creationId xmlns:a16="http://schemas.microsoft.com/office/drawing/2014/main" id="{408D0BB7-869B-E106-F122-7AF892D453F8}"/>
                </a:ext>
              </a:extLst>
            </p:cNvPr>
            <p:cNvSpPr txBox="1"/>
            <p:nvPr/>
          </p:nvSpPr>
          <p:spPr>
            <a:xfrm>
              <a:off x="682494" y="2093288"/>
              <a:ext cx="3624171" cy="2203875"/>
            </a:xfrm>
            <a:prstGeom prst="rect">
              <a:avLst/>
            </a:prstGeom>
            <a:noFill/>
          </p:spPr>
          <p:txBody>
            <a:bodyPr wrap="square" rtlCol="0">
              <a:spAutoFit/>
            </a:bodyPr>
            <a:lstStyle/>
            <a:p>
              <a:pPr algn="ctr">
                <a:defRPr sz="1197" b="0" i="0" u="none" strike="noStrike" kern="1200" baseline="0">
                  <a:solidFill>
                    <a:schemeClr val="tx1">
                      <a:lumMod val="65000"/>
                      <a:lumOff val="35000"/>
                    </a:schemeClr>
                  </a:solidFill>
                  <a:latin typeface="+mn-lt"/>
                  <a:ea typeface="+mn-ea"/>
                  <a:cs typeface="+mn-cs"/>
                </a:defRPr>
              </a:pPr>
              <a:r>
                <a:rPr lang="nb-NO" sz="1100" dirty="0">
                  <a:solidFill>
                    <a:schemeClr val="tx1">
                      <a:lumMod val="75000"/>
                    </a:schemeClr>
                  </a:solidFill>
                  <a:latin typeface="Arial" panose="020B0604020202020204" pitchFamily="34" charset="0"/>
                  <a:cs typeface="Arial" panose="020B0604020202020204" pitchFamily="34" charset="0"/>
                </a:rPr>
                <a:t>Jeg opplever at Den norske kirke bryr seg om mennesker som meg </a:t>
              </a:r>
            </a:p>
          </p:txBody>
        </p:sp>
      </p:grpSp>
      <p:graphicFrame>
        <p:nvGraphicFramePr>
          <p:cNvPr id="17" name="Hvor enig eller uenig er du i følgende påstander?11" descr="5d767bf4-f280-411d-999f-a2d83348d64e Hvor enig eller uenig er du i følgende påstander?11">
            <a:extLst>
              <a:ext uri="{FF2B5EF4-FFF2-40B4-BE49-F238E27FC236}">
                <a16:creationId xmlns:a16="http://schemas.microsoft.com/office/drawing/2014/main" id="{94A5E91D-B961-F876-CE37-C6D0BF54724C}"/>
              </a:ext>
            </a:extLst>
          </p:cNvPr>
          <p:cNvGraphicFramePr>
            <a:graphicFrameLocks/>
          </p:cNvGraphicFramePr>
          <p:nvPr>
            <p:extLst>
              <p:ext uri="{D42A27DB-BD31-4B8C-83A1-F6EECF244321}">
                <p14:modId xmlns:p14="http://schemas.microsoft.com/office/powerpoint/2010/main" val="3204546918"/>
              </p:ext>
            </p:extLst>
          </p:nvPr>
        </p:nvGraphicFramePr>
        <p:xfrm>
          <a:off x="839788" y="4489704"/>
          <a:ext cx="6877050" cy="142373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18095139"/>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3B3EE-C90B-9836-0A2B-EE436B1FB45E}"/>
            </a:ext>
          </a:extLst>
        </p:cNvPr>
        <p:cNvGrpSpPr/>
        <p:nvPr/>
      </p:nvGrpSpPr>
      <p:grpSpPr>
        <a:xfrm>
          <a:off x="0" y="0"/>
          <a:ext cx="0" cy="0"/>
          <a:chOff x="0" y="0"/>
          <a:chExt cx="0" cy="0"/>
        </a:xfrm>
      </p:grpSpPr>
      <p:sp>
        <p:nvSpPr>
          <p:cNvPr id="2" name="Avrundet rektangel 4">
            <a:extLst>
              <a:ext uri="{FF2B5EF4-FFF2-40B4-BE49-F238E27FC236}">
                <a16:creationId xmlns:a16="http://schemas.microsoft.com/office/drawing/2014/main" id="{C0D2B1C4-5F73-B072-4E26-BCC9A004C709}"/>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9" name="X- Hvor enig eller uenig er du i følgende påstander?15 by BANNER2" descr="99e7d874-651b-4187-ac77-348729456ffc X- Hvor enig eller uenig er du i følgende påstander?15 by BANNER6">
            <a:extLst>
              <a:ext uri="{FF2B5EF4-FFF2-40B4-BE49-F238E27FC236}">
                <a16:creationId xmlns:a16="http://schemas.microsoft.com/office/drawing/2014/main" id="{0CAD40E6-14AF-F7D0-1C87-CD255CC32948}"/>
              </a:ext>
            </a:extLst>
          </p:cNvPr>
          <p:cNvGraphicFramePr>
            <a:graphicFrameLocks/>
          </p:cNvGraphicFramePr>
          <p:nvPr>
            <p:extLst>
              <p:ext uri="{D42A27DB-BD31-4B8C-83A1-F6EECF244321}">
                <p14:modId xmlns:p14="http://schemas.microsoft.com/office/powerpoint/2010/main" val="3464869551"/>
              </p:ext>
            </p:extLst>
          </p:nvPr>
        </p:nvGraphicFramePr>
        <p:xfrm>
          <a:off x="839788" y="1557338"/>
          <a:ext cx="10548937" cy="4356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l 4">
            <a:extLst>
              <a:ext uri="{FF2B5EF4-FFF2-40B4-BE49-F238E27FC236}">
                <a16:creationId xmlns:a16="http://schemas.microsoft.com/office/drawing/2014/main" id="{6313BC2C-FC68-595A-537D-DEECF5A8892F}"/>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5BB5374B-B306-0CBC-3567-D72852C49372}"/>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KIRKEN OG MEG</a:t>
            </a:r>
          </a:p>
        </p:txBody>
      </p:sp>
      <p:sp>
        <p:nvSpPr>
          <p:cNvPr id="6" name="TextBox 10">
            <a:extLst>
              <a:ext uri="{FF2B5EF4-FFF2-40B4-BE49-F238E27FC236}">
                <a16:creationId xmlns:a16="http://schemas.microsoft.com/office/drawing/2014/main" id="{9695CFBE-4DB6-14DF-92D2-240EE95CA2BE}"/>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8" name="Straight Connector 6">
            <a:extLst>
              <a:ext uri="{FF2B5EF4-FFF2-40B4-BE49-F238E27FC236}">
                <a16:creationId xmlns:a16="http://schemas.microsoft.com/office/drawing/2014/main" id="{5984D101-3BD7-88BC-09B6-8B03645DECC5}"/>
              </a:ext>
            </a:extLst>
          </p:cNvPr>
          <p:cNvCxnSpPr>
            <a:cxnSpLocks/>
          </p:cNvCxnSpPr>
          <p:nvPr/>
        </p:nvCxnSpPr>
        <p:spPr>
          <a:xfrm>
            <a:off x="2880129" y="1557338"/>
            <a:ext cx="0" cy="3139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lassholder for tekst 6">
            <a:extLst>
              <a:ext uri="{FF2B5EF4-FFF2-40B4-BE49-F238E27FC236}">
                <a16:creationId xmlns:a16="http://schemas.microsoft.com/office/drawing/2014/main" id="{40FDF098-8E49-E5AC-C019-E291E4A4478B}"/>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3" name="Plassholder for tekst 7">
            <a:extLst>
              <a:ext uri="{FF2B5EF4-FFF2-40B4-BE49-F238E27FC236}">
                <a16:creationId xmlns:a16="http://schemas.microsoft.com/office/drawing/2014/main" id="{2B131223-23A2-2321-3323-48884EA9321B}"/>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3322950681"/>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BDB35-6534-382D-AA1C-23003A13E630}"/>
            </a:ext>
          </a:extLst>
        </p:cNvPr>
        <p:cNvGrpSpPr/>
        <p:nvPr/>
      </p:nvGrpSpPr>
      <p:grpSpPr>
        <a:xfrm>
          <a:off x="0" y="0"/>
          <a:ext cx="0" cy="0"/>
          <a:chOff x="0" y="0"/>
          <a:chExt cx="0" cy="0"/>
        </a:xfrm>
      </p:grpSpPr>
      <p:sp>
        <p:nvSpPr>
          <p:cNvPr id="2" name="Avrundet rektangel 4">
            <a:extLst>
              <a:ext uri="{FF2B5EF4-FFF2-40B4-BE49-F238E27FC236}">
                <a16:creationId xmlns:a16="http://schemas.microsoft.com/office/drawing/2014/main" id="{2BB36E13-74DF-659E-13D0-409EE302E89A}"/>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3" name="Q27r8_kodet_2_2: Jeg opplever at Den norske kirke bryr seg om mennesker som meg  by BANNER2" descr="ef7c0fb9-b836-4742-a64f-39591abc60cd Q27r8_kodet_2_2: Jeg opplever at Den norske kirke bryr seg om mennesker som meg  by BANNER6">
            <a:extLst>
              <a:ext uri="{FF2B5EF4-FFF2-40B4-BE49-F238E27FC236}">
                <a16:creationId xmlns:a16="http://schemas.microsoft.com/office/drawing/2014/main" id="{9CD44D04-1C31-EB61-1FFF-C00020F299D2}"/>
              </a:ext>
            </a:extLst>
          </p:cNvPr>
          <p:cNvGraphicFramePr>
            <a:graphicFrameLocks/>
          </p:cNvGraphicFramePr>
          <p:nvPr>
            <p:extLst>
              <p:ext uri="{D42A27DB-BD31-4B8C-83A1-F6EECF244321}">
                <p14:modId xmlns:p14="http://schemas.microsoft.com/office/powerpoint/2010/main" val="2910665633"/>
              </p:ext>
            </p:extLst>
          </p:nvPr>
        </p:nvGraphicFramePr>
        <p:xfrm>
          <a:off x="839787" y="1557338"/>
          <a:ext cx="10548937" cy="4356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l 4">
            <a:extLst>
              <a:ext uri="{FF2B5EF4-FFF2-40B4-BE49-F238E27FC236}">
                <a16:creationId xmlns:a16="http://schemas.microsoft.com/office/drawing/2014/main" id="{EEB48B48-BB1E-E309-9469-0C4DF63772D7}"/>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3365051C-4858-277F-106C-9A6561CC567B}"/>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KIRKEN OG MEG</a:t>
            </a:r>
          </a:p>
        </p:txBody>
      </p:sp>
      <p:sp>
        <p:nvSpPr>
          <p:cNvPr id="6" name="TextBox 10">
            <a:extLst>
              <a:ext uri="{FF2B5EF4-FFF2-40B4-BE49-F238E27FC236}">
                <a16:creationId xmlns:a16="http://schemas.microsoft.com/office/drawing/2014/main" id="{22421A3F-DA76-6D69-C090-801B81F788B8}"/>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8" name="Straight Connector 6">
            <a:extLst>
              <a:ext uri="{FF2B5EF4-FFF2-40B4-BE49-F238E27FC236}">
                <a16:creationId xmlns:a16="http://schemas.microsoft.com/office/drawing/2014/main" id="{DFACA7EF-11C6-276D-B4A1-EA7AE5147058}"/>
              </a:ext>
            </a:extLst>
          </p:cNvPr>
          <p:cNvCxnSpPr>
            <a:cxnSpLocks/>
          </p:cNvCxnSpPr>
          <p:nvPr/>
        </p:nvCxnSpPr>
        <p:spPr>
          <a:xfrm>
            <a:off x="3008145" y="1566453"/>
            <a:ext cx="0" cy="3130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lassholder for tekst 6">
            <a:extLst>
              <a:ext uri="{FF2B5EF4-FFF2-40B4-BE49-F238E27FC236}">
                <a16:creationId xmlns:a16="http://schemas.microsoft.com/office/drawing/2014/main" id="{21F550FE-DE68-91B7-39F3-54B273B6F32C}"/>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3" name="Plassholder for tekst 7">
            <a:extLst>
              <a:ext uri="{FF2B5EF4-FFF2-40B4-BE49-F238E27FC236}">
                <a16:creationId xmlns:a16="http://schemas.microsoft.com/office/drawing/2014/main" id="{3542DF71-5BD7-0CFF-47CF-27BC6675CCCD}"/>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3628678706"/>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9B401-2989-CE91-52E0-E1369931A3DD}"/>
            </a:ext>
          </a:extLst>
        </p:cNvPr>
        <p:cNvGrpSpPr/>
        <p:nvPr/>
      </p:nvGrpSpPr>
      <p:grpSpPr>
        <a:xfrm>
          <a:off x="0" y="0"/>
          <a:ext cx="0" cy="0"/>
          <a:chOff x="0" y="0"/>
          <a:chExt cx="0" cy="0"/>
        </a:xfrm>
      </p:grpSpPr>
      <p:sp>
        <p:nvSpPr>
          <p:cNvPr id="2" name="Avrundet rektangel 4">
            <a:extLst>
              <a:ext uri="{FF2B5EF4-FFF2-40B4-BE49-F238E27FC236}">
                <a16:creationId xmlns:a16="http://schemas.microsoft.com/office/drawing/2014/main" id="{D1FC650B-5AB5-A5FC-6CAD-7070404736B1}"/>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4" name="X- Hvor enig eller uenig er du i følgende påstander?17 by BANNER2" descr="07871ef3-a279-4408-bc25-aff0cc765d74 X- Hvor enig eller uenig er du i følgende påstander?17 by BANNER6">
            <a:extLst>
              <a:ext uri="{FF2B5EF4-FFF2-40B4-BE49-F238E27FC236}">
                <a16:creationId xmlns:a16="http://schemas.microsoft.com/office/drawing/2014/main" id="{863848A5-3F66-7389-E72D-1A0D0D9BC4B2}"/>
              </a:ext>
            </a:extLst>
          </p:cNvPr>
          <p:cNvGraphicFramePr>
            <a:graphicFrameLocks/>
          </p:cNvGraphicFramePr>
          <p:nvPr>
            <p:extLst>
              <p:ext uri="{D42A27DB-BD31-4B8C-83A1-F6EECF244321}">
                <p14:modId xmlns:p14="http://schemas.microsoft.com/office/powerpoint/2010/main" val="534663188"/>
              </p:ext>
            </p:extLst>
          </p:nvPr>
        </p:nvGraphicFramePr>
        <p:xfrm>
          <a:off x="839787" y="1557338"/>
          <a:ext cx="10548937" cy="43561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l 4">
            <a:extLst>
              <a:ext uri="{FF2B5EF4-FFF2-40B4-BE49-F238E27FC236}">
                <a16:creationId xmlns:a16="http://schemas.microsoft.com/office/drawing/2014/main" id="{2DF1D6C1-EE11-A7FA-6F29-7B136E7575CE}"/>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4345E9C3-D441-FFFB-0FAE-649AA698D60A}"/>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KIRKEN OG MEG</a:t>
            </a:r>
          </a:p>
        </p:txBody>
      </p:sp>
      <p:sp>
        <p:nvSpPr>
          <p:cNvPr id="6" name="TextBox 10">
            <a:extLst>
              <a:ext uri="{FF2B5EF4-FFF2-40B4-BE49-F238E27FC236}">
                <a16:creationId xmlns:a16="http://schemas.microsoft.com/office/drawing/2014/main" id="{8DC4F6E4-7789-5881-2698-385A683AC8B7}"/>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8" name="Straight Connector 6">
            <a:extLst>
              <a:ext uri="{FF2B5EF4-FFF2-40B4-BE49-F238E27FC236}">
                <a16:creationId xmlns:a16="http://schemas.microsoft.com/office/drawing/2014/main" id="{05457506-F5AA-0FF6-06BF-D79D29B699B7}"/>
              </a:ext>
            </a:extLst>
          </p:cNvPr>
          <p:cNvCxnSpPr>
            <a:cxnSpLocks/>
          </p:cNvCxnSpPr>
          <p:nvPr/>
        </p:nvCxnSpPr>
        <p:spPr>
          <a:xfrm>
            <a:off x="3035577" y="1557338"/>
            <a:ext cx="0" cy="3112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lassholder for tekst 6">
            <a:extLst>
              <a:ext uri="{FF2B5EF4-FFF2-40B4-BE49-F238E27FC236}">
                <a16:creationId xmlns:a16="http://schemas.microsoft.com/office/drawing/2014/main" id="{60BB054D-DA56-F3C9-499B-FB1F290FB496}"/>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3" name="Plassholder for tekst 7">
            <a:extLst>
              <a:ext uri="{FF2B5EF4-FFF2-40B4-BE49-F238E27FC236}">
                <a16:creationId xmlns:a16="http://schemas.microsoft.com/office/drawing/2014/main" id="{F44ABB0A-C24B-C03A-AD8C-290A793708CB}"/>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1779112641"/>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2813E-D903-1039-DA0F-ECBC453ACB28}"/>
            </a:ext>
          </a:extLst>
        </p:cNvPr>
        <p:cNvGrpSpPr/>
        <p:nvPr/>
      </p:nvGrpSpPr>
      <p:grpSpPr>
        <a:xfrm>
          <a:off x="0" y="0"/>
          <a:ext cx="0" cy="0"/>
          <a:chOff x="0" y="0"/>
          <a:chExt cx="0" cy="0"/>
        </a:xfrm>
      </p:grpSpPr>
      <p:graphicFrame>
        <p:nvGraphicFramePr>
          <p:cNvPr id="5" name="Tabell 4">
            <a:extLst>
              <a:ext uri="{FF2B5EF4-FFF2-40B4-BE49-F238E27FC236}">
                <a16:creationId xmlns:a16="http://schemas.microsoft.com/office/drawing/2014/main" id="{394BE31B-8769-DB10-C287-D2ADF471F879}"/>
              </a:ext>
            </a:extLst>
          </p:cNvPr>
          <p:cNvGraphicFramePr>
            <a:graphicFrameLocks noGrp="1"/>
          </p:cNvGraphicFramePr>
          <p:nvPr>
            <p:extLst>
              <p:ext uri="{D42A27DB-BD31-4B8C-83A1-F6EECF244321}">
                <p14:modId xmlns:p14="http://schemas.microsoft.com/office/powerpoint/2010/main" val="2352694945"/>
              </p:ext>
            </p:extLst>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43EA6F03-FD74-246D-F243-6DEB304931D6}"/>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KIRKEN OG MEG</a:t>
            </a:r>
          </a:p>
        </p:txBody>
      </p:sp>
      <p:sp>
        <p:nvSpPr>
          <p:cNvPr id="4" name="Avrundet rektangel 4">
            <a:extLst>
              <a:ext uri="{FF2B5EF4-FFF2-40B4-BE49-F238E27FC236}">
                <a16:creationId xmlns:a16="http://schemas.microsoft.com/office/drawing/2014/main" id="{CC50702E-24B6-15CC-FC4F-80D1EF97FE65}"/>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xtBox 10">
            <a:extLst>
              <a:ext uri="{FF2B5EF4-FFF2-40B4-BE49-F238E27FC236}">
                <a16:creationId xmlns:a16="http://schemas.microsoft.com/office/drawing/2014/main" id="{3F2E9850-BF96-82AB-E086-35BF731611BA}"/>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8" name="Straight Connector 6">
            <a:extLst>
              <a:ext uri="{FF2B5EF4-FFF2-40B4-BE49-F238E27FC236}">
                <a16:creationId xmlns:a16="http://schemas.microsoft.com/office/drawing/2014/main" id="{449A0151-D79B-7C6C-C594-48AB79700487}"/>
              </a:ext>
            </a:extLst>
          </p:cNvPr>
          <p:cNvCxnSpPr>
            <a:cxnSpLocks/>
          </p:cNvCxnSpPr>
          <p:nvPr/>
        </p:nvCxnSpPr>
        <p:spPr>
          <a:xfrm>
            <a:off x="1636545" y="1566453"/>
            <a:ext cx="0" cy="3103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X- Hvor enig eller uenig er du i følgende påstander?15 by BANNER1" descr="ba594ffa-7cc8-4712-9913-7ac1ad76292b X- Hvor enig eller uenig er du i følgende påstander?15 by BANNER5">
            <a:extLst>
              <a:ext uri="{FF2B5EF4-FFF2-40B4-BE49-F238E27FC236}">
                <a16:creationId xmlns:a16="http://schemas.microsoft.com/office/drawing/2014/main" id="{6EE0D11D-B1A8-8EE5-E076-DD93B5732643}"/>
              </a:ext>
            </a:extLst>
          </p:cNvPr>
          <p:cNvGraphicFramePr>
            <a:graphicFrameLocks/>
          </p:cNvGraphicFramePr>
          <p:nvPr>
            <p:extLst>
              <p:ext uri="{D42A27DB-BD31-4B8C-83A1-F6EECF244321}">
                <p14:modId xmlns:p14="http://schemas.microsoft.com/office/powerpoint/2010/main" val="2997230295"/>
              </p:ext>
            </p:extLst>
          </p:nvPr>
        </p:nvGraphicFramePr>
        <p:xfrm>
          <a:off x="766762" y="1557338"/>
          <a:ext cx="10585451" cy="4356101"/>
        </p:xfrm>
        <a:graphic>
          <a:graphicData uri="http://schemas.openxmlformats.org/drawingml/2006/chart">
            <c:chart xmlns:c="http://schemas.openxmlformats.org/drawingml/2006/chart" xmlns:r="http://schemas.openxmlformats.org/officeDocument/2006/relationships" r:id="rId3"/>
          </a:graphicData>
        </a:graphic>
      </p:graphicFrame>
      <p:sp>
        <p:nvSpPr>
          <p:cNvPr id="13" name="Plassholder for tekst 6">
            <a:extLst>
              <a:ext uri="{FF2B5EF4-FFF2-40B4-BE49-F238E27FC236}">
                <a16:creationId xmlns:a16="http://schemas.microsoft.com/office/drawing/2014/main" id="{BCD6914B-7905-0250-ACBB-03C5B76571CD}"/>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4" name="Plassholder for tekst 7">
            <a:extLst>
              <a:ext uri="{FF2B5EF4-FFF2-40B4-BE49-F238E27FC236}">
                <a16:creationId xmlns:a16="http://schemas.microsoft.com/office/drawing/2014/main" id="{3F9F24D4-2006-A987-8FB0-71E6B220F20C}"/>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2" name="Rektangel 1">
            <a:extLst>
              <a:ext uri="{FF2B5EF4-FFF2-40B4-BE49-F238E27FC236}">
                <a16:creationId xmlns:a16="http://schemas.microsoft.com/office/drawing/2014/main" id="{49CF8D9B-61D0-7224-8F93-A1F55D594012}"/>
              </a:ext>
            </a:extLst>
          </p:cNvPr>
          <p:cNvSpPr/>
          <p:nvPr/>
        </p:nvSpPr>
        <p:spPr>
          <a:xfrm>
            <a:off x="4279393" y="2084832"/>
            <a:ext cx="899383" cy="2889794"/>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75793759"/>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26063-F432-8DA3-C9C9-41E986D0D93F}"/>
            </a:ext>
          </a:extLst>
        </p:cNvPr>
        <p:cNvGrpSpPr/>
        <p:nvPr/>
      </p:nvGrpSpPr>
      <p:grpSpPr>
        <a:xfrm>
          <a:off x="0" y="0"/>
          <a:ext cx="0" cy="0"/>
          <a:chOff x="0" y="0"/>
          <a:chExt cx="0" cy="0"/>
        </a:xfrm>
      </p:grpSpPr>
      <p:sp>
        <p:nvSpPr>
          <p:cNvPr id="4" name="Avrundet rektangel 4">
            <a:extLst>
              <a:ext uri="{FF2B5EF4-FFF2-40B4-BE49-F238E27FC236}">
                <a16:creationId xmlns:a16="http://schemas.microsoft.com/office/drawing/2014/main" id="{16713B3C-AAF4-4C26-F034-4ABCC4610435}"/>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3" name="Q27r8_kodet_2_2: Jeg opplever at Den norske kirke bryr seg om mennesker som meg  by BANNER1" descr="6e9ea3b0-1e60-4881-acd7-e38990c7dca9 Q27r8_kodet_2_2: Jeg opplever at Den norske kirke bryr seg om mennesker som meg  by BANNER5">
            <a:extLst>
              <a:ext uri="{FF2B5EF4-FFF2-40B4-BE49-F238E27FC236}">
                <a16:creationId xmlns:a16="http://schemas.microsoft.com/office/drawing/2014/main" id="{03603757-85A7-ED46-7EB2-359548691C42}"/>
              </a:ext>
            </a:extLst>
          </p:cNvPr>
          <p:cNvGraphicFramePr>
            <a:graphicFrameLocks/>
          </p:cNvGraphicFramePr>
          <p:nvPr>
            <p:extLst>
              <p:ext uri="{D42A27DB-BD31-4B8C-83A1-F6EECF244321}">
                <p14:modId xmlns:p14="http://schemas.microsoft.com/office/powerpoint/2010/main" val="572897988"/>
              </p:ext>
            </p:extLst>
          </p:nvPr>
        </p:nvGraphicFramePr>
        <p:xfrm>
          <a:off x="839788" y="1557338"/>
          <a:ext cx="10548937" cy="43561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l 4">
            <a:extLst>
              <a:ext uri="{FF2B5EF4-FFF2-40B4-BE49-F238E27FC236}">
                <a16:creationId xmlns:a16="http://schemas.microsoft.com/office/drawing/2014/main" id="{85A5999C-AE4A-F12C-6E0F-E060BA25D5E6}"/>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F63DDED7-6B8D-DB42-8CB6-25024E8167DE}"/>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KIRKEN OG MEG</a:t>
            </a:r>
          </a:p>
        </p:txBody>
      </p:sp>
      <p:sp>
        <p:nvSpPr>
          <p:cNvPr id="6" name="TextBox 10">
            <a:extLst>
              <a:ext uri="{FF2B5EF4-FFF2-40B4-BE49-F238E27FC236}">
                <a16:creationId xmlns:a16="http://schemas.microsoft.com/office/drawing/2014/main" id="{4D24E118-A919-2C71-F76B-B97DAD1AD038}"/>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8" name="Straight Connector 6">
            <a:extLst>
              <a:ext uri="{FF2B5EF4-FFF2-40B4-BE49-F238E27FC236}">
                <a16:creationId xmlns:a16="http://schemas.microsoft.com/office/drawing/2014/main" id="{750C5C2A-56AF-5C43-717C-9C0DC0030949}"/>
              </a:ext>
            </a:extLst>
          </p:cNvPr>
          <p:cNvCxnSpPr>
            <a:cxnSpLocks/>
          </p:cNvCxnSpPr>
          <p:nvPr/>
        </p:nvCxnSpPr>
        <p:spPr>
          <a:xfrm>
            <a:off x="1709697" y="1566453"/>
            <a:ext cx="0" cy="3124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lassholder for tekst 6">
            <a:extLst>
              <a:ext uri="{FF2B5EF4-FFF2-40B4-BE49-F238E27FC236}">
                <a16:creationId xmlns:a16="http://schemas.microsoft.com/office/drawing/2014/main" id="{164A37CB-1053-F582-6FBB-BE60E5B34FB1}"/>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1" name="Plassholder for tekst 7">
            <a:extLst>
              <a:ext uri="{FF2B5EF4-FFF2-40B4-BE49-F238E27FC236}">
                <a16:creationId xmlns:a16="http://schemas.microsoft.com/office/drawing/2014/main" id="{BECC751D-7FE3-C436-9B7E-72BBD945D8CC}"/>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2" name="Rektangel 1">
            <a:extLst>
              <a:ext uri="{FF2B5EF4-FFF2-40B4-BE49-F238E27FC236}">
                <a16:creationId xmlns:a16="http://schemas.microsoft.com/office/drawing/2014/main" id="{BA2EFA74-F71A-2C35-BECD-6D64447CF765}"/>
              </a:ext>
            </a:extLst>
          </p:cNvPr>
          <p:cNvSpPr/>
          <p:nvPr/>
        </p:nvSpPr>
        <p:spPr>
          <a:xfrm>
            <a:off x="4306825" y="2999232"/>
            <a:ext cx="899383" cy="1975394"/>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251540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4E9A9-5840-A2B7-D7DA-0A99609773A9}"/>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9C5085E5-D767-14CC-D465-F05B258235BF}"/>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0" dirty="0">
                          <a:solidFill>
                            <a:schemeClr val="tx1"/>
                          </a:solidFill>
                        </a:rPr>
                        <a:t>HOVEDFUNN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13" name="TekstSylinder 12">
            <a:extLst>
              <a:ext uri="{FF2B5EF4-FFF2-40B4-BE49-F238E27FC236}">
                <a16:creationId xmlns:a16="http://schemas.microsoft.com/office/drawing/2014/main" id="{F2741BD9-96D6-410A-1651-6E9E57285944}"/>
              </a:ext>
            </a:extLst>
          </p:cNvPr>
          <p:cNvSpPr txBox="1"/>
          <p:nvPr/>
        </p:nvSpPr>
        <p:spPr>
          <a:xfrm>
            <a:off x="826858" y="718889"/>
            <a:ext cx="65030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a:ln>
                  <a:noFill/>
                </a:ln>
                <a:solidFill>
                  <a:srgbClr val="515350"/>
                </a:solidFill>
                <a:effectLst/>
                <a:uLnTx/>
                <a:uFillTx/>
                <a:latin typeface="Century Gothic" panose="020F0302020204030204"/>
                <a:ea typeface="+mn-ea"/>
                <a:cs typeface="+mn-cs"/>
              </a:rPr>
              <a:t>HOVEDFUNN</a:t>
            </a:r>
          </a:p>
        </p:txBody>
      </p:sp>
      <p:sp>
        <p:nvSpPr>
          <p:cNvPr id="2" name="Avrundet rektangel 8">
            <a:extLst>
              <a:ext uri="{FF2B5EF4-FFF2-40B4-BE49-F238E27FC236}">
                <a16:creationId xmlns:a16="http://schemas.microsoft.com/office/drawing/2014/main" id="{05F392E2-994D-08D6-2772-F4C77918BA87}"/>
              </a:ext>
            </a:extLst>
          </p:cNvPr>
          <p:cNvSpPr/>
          <p:nvPr/>
        </p:nvSpPr>
        <p:spPr>
          <a:xfrm>
            <a:off x="848934" y="1557338"/>
            <a:ext cx="10545770" cy="4581773"/>
          </a:xfrm>
          <a:prstGeom prst="roundRect">
            <a:avLst>
              <a:gd name="adj" fmla="val 3714"/>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4" name="TekstSylinder 3">
            <a:extLst>
              <a:ext uri="{FF2B5EF4-FFF2-40B4-BE49-F238E27FC236}">
                <a16:creationId xmlns:a16="http://schemas.microsoft.com/office/drawing/2014/main" id="{C5FE0568-6871-A2BD-A56F-6980CBE752B8}"/>
              </a:ext>
            </a:extLst>
          </p:cNvPr>
          <p:cNvSpPr txBox="1"/>
          <p:nvPr/>
        </p:nvSpPr>
        <p:spPr>
          <a:xfrm>
            <a:off x="848933" y="1566453"/>
            <a:ext cx="10494133" cy="4428000"/>
          </a:xfrm>
          <a:prstGeom prst="rect">
            <a:avLst/>
          </a:prstGeom>
          <a:noFill/>
          <a:ln>
            <a:noFill/>
            <a:prstDash val="dash"/>
          </a:ln>
        </p:spPr>
        <p:txBody>
          <a:bodyPr wrap="square" numCol="3" spcCol="46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dirty="0">
                <a:ln>
                  <a:noFill/>
                </a:ln>
                <a:solidFill>
                  <a:srgbClr val="515350"/>
                </a:solidFill>
                <a:effectLst/>
                <a:uLnTx/>
                <a:uFillTx/>
                <a:latin typeface="Century Gothic" panose="020F0302020204030204"/>
                <a:ea typeface="+mn-ea"/>
                <a:cs typeface="+mn-cs"/>
              </a:rPr>
              <a:t>INNTRYKK OG DELTAKELSE</a:t>
            </a:r>
            <a:endPar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rPr>
              <a:t>Befolkningen i Møre har et godt, om noe svakt, inntrykk: 41 prosent har et godt inntrykk, og 38 prosent har verken godt eller dårlig inntrykk av Den norske kirke. 16 prosent har et dårlig inntrykk. Det er klare forskjeller mellom medlemmer og ikke-medlemmer: over halvparten av medlemmer har et godt inntrykk, mens 16 prosent av ikke-medlemmer har et godt inntrykk. 33 prosent av ikke-medlemmer har et dårlig inntrykk.</a:t>
            </a:r>
            <a:br>
              <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rPr>
            </a:br>
            <a:endPar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rPr>
              <a:t>Blant medlemmer har deltakelsen vært stabil siden 2023, hvorav 86 prosent har deltatt på arrangement i kirken i løpet av de siste tolv månedene. Andelen som ønsker dåp, kirkelig vielse og kirkelig konfirmasjon er stabil.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dirty="0">
                <a:ln>
                  <a:noFill/>
                </a:ln>
                <a:solidFill>
                  <a:srgbClr val="515350"/>
                </a:solidFill>
                <a:effectLst/>
                <a:uLnTx/>
                <a:uFillTx/>
                <a:latin typeface="Century Gothic" panose="020F0302020204030204"/>
                <a:ea typeface="+mn-ea"/>
                <a:cs typeface="+mn-cs"/>
              </a:rPr>
              <a:t>EGEN TRO OG TILKNYTNING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rPr>
              <a:t>Sammenlignet med 2023, ser vi ingen signifikante endringer i troen på Gud. Blant segmentene er det kun de kirkelig troende som fremstår sikre i sin tro – de individuelle troende er mindre sikre, og støttespillere er ikke utpreget troende, men åpne.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rPr>
              <a:t>Overordnet ser vi at eldre deltar mer, føler sterkere tilknytning og oftere er enig i verdiutsagnene sammenlignet med yngre. Kvinner er mer positive enn menn på de fleste områder – fra kirkebesøk til engasjement i sosiale spørsmål.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rPr>
              <a:t>Mange forbinder kirken med ro, refleksjon og tradisjon mer enn aktiv tro.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1" i="0" u="none" strike="noStrike" kern="1200" cap="none" spc="0" normalizeH="0" baseline="0" noProof="0" dirty="0">
                <a:ln>
                  <a:noFill/>
                </a:ln>
                <a:solidFill>
                  <a:srgbClr val="515350"/>
                </a:solidFill>
                <a:effectLst/>
                <a:uLnTx/>
                <a:uFillTx/>
                <a:latin typeface="Century Gothic" panose="020F0302020204030204"/>
                <a:ea typeface="+mn-ea"/>
                <a:cs typeface="+mn-cs"/>
              </a:rPr>
              <a:t>DEN NORSKE KIRKES ROLLE I SAMFUNNET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rPr>
              <a:t>Et betydelig flertall av medlemmene har et positivt syn på Den norske kirkes rolle i samfunnet, og vektlegger kirken som samlende ved kriser og store livshendelser, som fellesskapsbærer og kulturforvalter.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rPr>
              <a:t>I situasjoner der flest medlemmer mener Den norske kirke er samfunnsnyttig, er når kirken støtter mennesker som er i sorg, og gir rammer for viktige livshendelser, som dåp, bryllup og begravelser.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rPr>
              <a:t>Et flertall blant medlemmene er også tydelige på at kristendommen skal ha en sentral plass i samfunnet. Blant annet ser vi at åtte av ti medlemmer mener det er viktig at unge lærer om kristendommen, og sju av ti mener det er bra for samfunnet at </a:t>
            </a:r>
            <a:r>
              <a:rPr kumimoji="0" lang="nb-NO" sz="1050" b="0" i="1" u="none" strike="noStrike" kern="1200" cap="none" spc="0" normalizeH="0" baseline="0" noProof="0" dirty="0">
                <a:ln>
                  <a:noFill/>
                </a:ln>
                <a:solidFill>
                  <a:srgbClr val="515350"/>
                </a:solidFill>
                <a:effectLst/>
                <a:uLnTx/>
                <a:uFillTx/>
                <a:latin typeface="Century Gothic" panose="020F0302020204030204"/>
                <a:ea typeface="+mn-ea"/>
                <a:cs typeface="+mn-cs"/>
              </a:rPr>
              <a:t>noen</a:t>
            </a:r>
            <a:r>
              <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rPr>
              <a:t> tror.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50" b="0" i="0" u="none" strike="noStrike" kern="1200" cap="none" spc="0" normalizeH="0" baseline="0" noProof="0" dirty="0">
                <a:ln>
                  <a:noFill/>
                </a:ln>
                <a:solidFill>
                  <a:srgbClr val="515350"/>
                </a:solidFill>
                <a:effectLst/>
                <a:uLnTx/>
                <a:uFillTx/>
                <a:latin typeface="Century Gothic" panose="020F0302020204030204"/>
                <a:ea typeface="+mn-ea"/>
                <a:cs typeface="+mn-cs"/>
              </a:rPr>
              <a:t>Medlemmene ønsker at kirken skal være en tydelig stemme i spørsmål om kristne verdier, inkludering og mangfold – områder som styrker kirkens relevans og samfunnsrolle. Vi ser på en annen side at færre ønsker at kirken uttaler seg om spørsmål av mer politisk karakter.</a:t>
            </a:r>
          </a:p>
        </p:txBody>
      </p:sp>
      <p:sp>
        <p:nvSpPr>
          <p:cNvPr id="5" name="Slide Number Placeholder 5">
            <a:extLst>
              <a:ext uri="{FF2B5EF4-FFF2-40B4-BE49-F238E27FC236}">
                <a16:creationId xmlns:a16="http://schemas.microsoft.com/office/drawing/2014/main" id="{4D5096A0-25C7-CD80-DDB6-527FD0976548}"/>
              </a:ext>
            </a:extLst>
          </p:cNvPr>
          <p:cNvSpPr txBox="1">
            <a:spLocks/>
          </p:cNvSpPr>
          <p:nvPr/>
        </p:nvSpPr>
        <p:spPr>
          <a:xfrm>
            <a:off x="5751808" y="6534854"/>
            <a:ext cx="688383" cy="323146"/>
          </a:xfrm>
          <a:prstGeom prst="rect">
            <a:avLst/>
          </a:prstGeom>
        </p:spPr>
        <p:txBody>
          <a:bodyPr vert="horz" lIns="91440" tIns="45720" rIns="91440" bIns="45720" rtlCol="0" anchor="ctr"/>
          <a:lstStyle>
            <a:defPPr>
              <a:defRPr lang="nb-NO"/>
            </a:defPPr>
            <a:lvl1pPr marL="0" algn="ctr"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A7D75EB-BD23-FF4F-80AE-955DA86030AC}" type="slidenum">
              <a:rPr kumimoji="0" lang="nb-NO" sz="800" b="0" i="0" u="none" strike="noStrike" kern="1200" cap="none" spc="0" normalizeH="0" baseline="0" noProof="0" smtClean="0">
                <a:ln>
                  <a:noFill/>
                </a:ln>
                <a:solidFill>
                  <a:srgbClr val="515350">
                    <a:tint val="75000"/>
                  </a:srgb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nb-NO" sz="800" b="0" i="0" u="none" strike="noStrike" kern="1200" cap="none" spc="0" normalizeH="0" baseline="0" noProof="0">
              <a:ln>
                <a:noFill/>
              </a:ln>
              <a:solidFill>
                <a:srgbClr val="51535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6650721"/>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D3151-94C5-1E0A-8EB5-BCFA5024C77D}"/>
            </a:ext>
          </a:extLst>
        </p:cNvPr>
        <p:cNvGrpSpPr/>
        <p:nvPr/>
      </p:nvGrpSpPr>
      <p:grpSpPr>
        <a:xfrm>
          <a:off x="0" y="0"/>
          <a:ext cx="0" cy="0"/>
          <a:chOff x="0" y="0"/>
          <a:chExt cx="0" cy="0"/>
        </a:xfrm>
      </p:grpSpPr>
      <p:sp>
        <p:nvSpPr>
          <p:cNvPr id="4" name="Avrundet rektangel 4">
            <a:extLst>
              <a:ext uri="{FF2B5EF4-FFF2-40B4-BE49-F238E27FC236}">
                <a16:creationId xmlns:a16="http://schemas.microsoft.com/office/drawing/2014/main" id="{6E26B0F7-5124-21B0-03CD-3B810B71D71B}"/>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9" name="X- Hvor enig eller uenig er du i følgende påstander?17 by BANNER1" descr="de44c322-2aa3-4646-8236-997ca9ac0551 X- Hvor enig eller uenig er du i følgende påstander?17 by BANNER5">
            <a:extLst>
              <a:ext uri="{FF2B5EF4-FFF2-40B4-BE49-F238E27FC236}">
                <a16:creationId xmlns:a16="http://schemas.microsoft.com/office/drawing/2014/main" id="{D61307DC-F52C-C7DC-80DC-A47B9D089C7C}"/>
              </a:ext>
            </a:extLst>
          </p:cNvPr>
          <p:cNvGraphicFramePr>
            <a:graphicFrameLocks/>
          </p:cNvGraphicFramePr>
          <p:nvPr>
            <p:extLst>
              <p:ext uri="{D42A27DB-BD31-4B8C-83A1-F6EECF244321}">
                <p14:modId xmlns:p14="http://schemas.microsoft.com/office/powerpoint/2010/main" val="2016390554"/>
              </p:ext>
            </p:extLst>
          </p:nvPr>
        </p:nvGraphicFramePr>
        <p:xfrm>
          <a:off x="839788" y="1557338"/>
          <a:ext cx="10544261" cy="43561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l 4">
            <a:extLst>
              <a:ext uri="{FF2B5EF4-FFF2-40B4-BE49-F238E27FC236}">
                <a16:creationId xmlns:a16="http://schemas.microsoft.com/office/drawing/2014/main" id="{AAF7806E-F11C-1D5F-0A47-20D07A5EE7C9}"/>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3A38C655-37D4-1E5A-BF82-144A075F9507}"/>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KIRKEN OG MEG</a:t>
            </a:r>
          </a:p>
        </p:txBody>
      </p:sp>
      <p:sp>
        <p:nvSpPr>
          <p:cNvPr id="6" name="TextBox 10">
            <a:extLst>
              <a:ext uri="{FF2B5EF4-FFF2-40B4-BE49-F238E27FC236}">
                <a16:creationId xmlns:a16="http://schemas.microsoft.com/office/drawing/2014/main" id="{9475CB7D-2BB4-9F79-9145-18CA46517350}"/>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8" name="Straight Connector 6">
            <a:extLst>
              <a:ext uri="{FF2B5EF4-FFF2-40B4-BE49-F238E27FC236}">
                <a16:creationId xmlns:a16="http://schemas.microsoft.com/office/drawing/2014/main" id="{6F62826B-3AA4-AA99-C554-B7EF7A86B921}"/>
              </a:ext>
            </a:extLst>
          </p:cNvPr>
          <p:cNvCxnSpPr>
            <a:cxnSpLocks/>
          </p:cNvCxnSpPr>
          <p:nvPr/>
        </p:nvCxnSpPr>
        <p:spPr>
          <a:xfrm>
            <a:off x="1782849" y="1566453"/>
            <a:ext cx="0" cy="3085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lassholder for tekst 6">
            <a:extLst>
              <a:ext uri="{FF2B5EF4-FFF2-40B4-BE49-F238E27FC236}">
                <a16:creationId xmlns:a16="http://schemas.microsoft.com/office/drawing/2014/main" id="{E88BC121-1654-2608-5400-CC99D222AC77}"/>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1" name="Plassholder for tekst 7">
            <a:extLst>
              <a:ext uri="{FF2B5EF4-FFF2-40B4-BE49-F238E27FC236}">
                <a16:creationId xmlns:a16="http://schemas.microsoft.com/office/drawing/2014/main" id="{A503D15A-EC1A-EAB5-2090-0EE27A22E065}"/>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2" name="Rektangel 1">
            <a:extLst>
              <a:ext uri="{FF2B5EF4-FFF2-40B4-BE49-F238E27FC236}">
                <a16:creationId xmlns:a16="http://schemas.microsoft.com/office/drawing/2014/main" id="{47FFFE6E-B53F-BE06-87DF-4B72143D213D}"/>
              </a:ext>
            </a:extLst>
          </p:cNvPr>
          <p:cNvSpPr/>
          <p:nvPr/>
        </p:nvSpPr>
        <p:spPr>
          <a:xfrm>
            <a:off x="4370833" y="3154680"/>
            <a:ext cx="899383" cy="181994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30286650"/>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A0644-F7E6-5BB7-3924-28FC6EF8A715}"/>
            </a:ext>
          </a:extLst>
        </p:cNvPr>
        <p:cNvGrpSpPr/>
        <p:nvPr/>
      </p:nvGrpSpPr>
      <p:grpSpPr>
        <a:xfrm>
          <a:off x="0" y="0"/>
          <a:ext cx="0" cy="0"/>
          <a:chOff x="0" y="0"/>
          <a:chExt cx="0" cy="0"/>
        </a:xfrm>
      </p:grpSpPr>
      <p:graphicFrame>
        <p:nvGraphicFramePr>
          <p:cNvPr id="5" name="Tabell 4">
            <a:extLst>
              <a:ext uri="{FF2B5EF4-FFF2-40B4-BE49-F238E27FC236}">
                <a16:creationId xmlns:a16="http://schemas.microsoft.com/office/drawing/2014/main" id="{831ED0DB-B018-F830-7A0C-145BFE11C72C}"/>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E3E80188-C4CD-60E7-E8B2-B5804B417522}"/>
              </a:ext>
            </a:extLst>
          </p:cNvPr>
          <p:cNvSpPr txBox="1"/>
          <p:nvPr/>
        </p:nvSpPr>
        <p:spPr>
          <a:xfrm>
            <a:off x="839788" y="539950"/>
            <a:ext cx="6096000" cy="646331"/>
          </a:xfrm>
          <a:prstGeom prst="rect">
            <a:avLst/>
          </a:prstGeom>
          <a:noFill/>
        </p:spPr>
        <p:txBody>
          <a:bodyPr wrap="square">
            <a:spAutoFit/>
          </a:bodyPr>
          <a:lstStyle/>
          <a:p>
            <a:r>
              <a:rPr lang="nb-NO" sz="1200"/>
              <a:t>ALLE MEDLEMMER</a:t>
            </a:r>
            <a:br>
              <a:rPr lang="nb-NO" sz="2400"/>
            </a:br>
            <a:r>
              <a:rPr lang="nb-NO" sz="2400"/>
              <a:t>BARRIERER</a:t>
            </a:r>
          </a:p>
        </p:txBody>
      </p:sp>
      <p:sp>
        <p:nvSpPr>
          <p:cNvPr id="3" name="Avrundet rektangel 4">
            <a:extLst>
              <a:ext uri="{FF2B5EF4-FFF2-40B4-BE49-F238E27FC236}">
                <a16:creationId xmlns:a16="http://schemas.microsoft.com/office/drawing/2014/main" id="{782E8217-AED1-6F30-0496-51E9B86BC16F}"/>
              </a:ext>
            </a:extLst>
          </p:cNvPr>
          <p:cNvSpPr/>
          <p:nvPr/>
        </p:nvSpPr>
        <p:spPr>
          <a:xfrm>
            <a:off x="839788" y="1557338"/>
            <a:ext cx="6877050"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Avrundet rektangel 5">
            <a:extLst>
              <a:ext uri="{FF2B5EF4-FFF2-40B4-BE49-F238E27FC236}">
                <a16:creationId xmlns:a16="http://schemas.microsoft.com/office/drawing/2014/main" id="{242CFE55-51BE-005D-B845-3703EBF4F871}"/>
              </a:ext>
            </a:extLst>
          </p:cNvPr>
          <p:cNvSpPr/>
          <p:nvPr/>
        </p:nvSpPr>
        <p:spPr>
          <a:xfrm>
            <a:off x="8148637" y="1557338"/>
            <a:ext cx="324008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a:extLst>
              <a:ext uri="{FF2B5EF4-FFF2-40B4-BE49-F238E27FC236}">
                <a16:creationId xmlns:a16="http://schemas.microsoft.com/office/drawing/2014/main" id="{667B8B29-6069-0288-EC74-28135AAFF432}"/>
              </a:ext>
            </a:extLst>
          </p:cNvPr>
          <p:cNvSpPr txBox="1"/>
          <p:nvPr/>
        </p:nvSpPr>
        <p:spPr>
          <a:xfrm>
            <a:off x="8147049" y="1566453"/>
            <a:ext cx="3241675" cy="2408352"/>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44 prosent ønsker ikke å delta i organisert religion. Det er en lavere andel sammenlignet med nasjonalt. </a:t>
            </a:r>
          </a:p>
          <a:p>
            <a:endParaRPr lang="nb-NO" sz="1050" dirty="0"/>
          </a:p>
          <a:p>
            <a:r>
              <a:rPr lang="nb-NO" sz="1050" dirty="0"/>
              <a:t>Tre av ti mener kirkens arrangementer ikke er noe for dem og tilsvarende andel mener kirkens ståsted i ulike saker gjør at de ikke ønsker å delta. </a:t>
            </a:r>
          </a:p>
          <a:p>
            <a:endParaRPr lang="nb-NO" sz="1050" dirty="0"/>
          </a:p>
          <a:p>
            <a:r>
              <a:rPr lang="nb-NO" sz="1050" dirty="0"/>
              <a:t>En av tre mener Den norske kirke er for gammeldags. Flere i aldersgruppen 30-49 år mener dette. </a:t>
            </a:r>
          </a:p>
        </p:txBody>
      </p:sp>
      <p:graphicFrame>
        <p:nvGraphicFramePr>
          <p:cNvPr id="14" name="Hvor enig eller uenig er du i disse påstandene?5" descr="fea5e7fc-2cfe-430e-acd7-3ac2b25e28f5 Hvor enig eller uenig er du i disse påstandene?5">
            <a:extLst>
              <a:ext uri="{FF2B5EF4-FFF2-40B4-BE49-F238E27FC236}">
                <a16:creationId xmlns:a16="http://schemas.microsoft.com/office/drawing/2014/main" id="{5177D97F-89E9-7ED3-64C3-2B80C693E57C}"/>
              </a:ext>
            </a:extLst>
          </p:cNvPr>
          <p:cNvGraphicFramePr>
            <a:graphicFrameLocks/>
          </p:cNvGraphicFramePr>
          <p:nvPr>
            <p:extLst>
              <p:ext uri="{D42A27DB-BD31-4B8C-83A1-F6EECF244321}">
                <p14:modId xmlns:p14="http://schemas.microsoft.com/office/powerpoint/2010/main" val="1786692116"/>
              </p:ext>
            </p:extLst>
          </p:nvPr>
        </p:nvGraphicFramePr>
        <p:xfrm>
          <a:off x="839788" y="1552623"/>
          <a:ext cx="6877050" cy="2981649"/>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uppe 14">
            <a:extLst>
              <a:ext uri="{FF2B5EF4-FFF2-40B4-BE49-F238E27FC236}">
                <a16:creationId xmlns:a16="http://schemas.microsoft.com/office/drawing/2014/main" id="{6C986F2E-2D91-3E6E-BA53-531F24626B44}"/>
              </a:ext>
            </a:extLst>
          </p:cNvPr>
          <p:cNvGrpSpPr/>
          <p:nvPr/>
        </p:nvGrpSpPr>
        <p:grpSpPr>
          <a:xfrm>
            <a:off x="922146" y="4169664"/>
            <a:ext cx="6794692" cy="1670622"/>
            <a:chOff x="803274" y="2206389"/>
            <a:chExt cx="10580775" cy="3452000"/>
          </a:xfrm>
        </p:grpSpPr>
        <p:graphicFrame>
          <p:nvGraphicFramePr>
            <p:cNvPr id="16" name="Den norske kirke er for gammeldags for meg - Hvor enig eller uenig er du i følgende påstander:" descr="4bf8d483-cf2f-4a0a-9520-d55bb17fa142 Den norske kirke er for gammeldags for meg - Hvor enig eller uenig er du i følgende påstander:">
              <a:extLst>
                <a:ext uri="{FF2B5EF4-FFF2-40B4-BE49-F238E27FC236}">
                  <a16:creationId xmlns:a16="http://schemas.microsoft.com/office/drawing/2014/main" id="{4D1605AA-3C12-31CF-6672-DBC122DA4AFD}"/>
                </a:ext>
              </a:extLst>
            </p:cNvPr>
            <p:cNvGraphicFramePr>
              <a:graphicFrameLocks/>
            </p:cNvGraphicFramePr>
            <p:nvPr>
              <p:extLst>
                <p:ext uri="{D42A27DB-BD31-4B8C-83A1-F6EECF244321}">
                  <p14:modId xmlns:p14="http://schemas.microsoft.com/office/powerpoint/2010/main" val="3700221740"/>
                </p:ext>
              </p:extLst>
            </p:nvPr>
          </p:nvGraphicFramePr>
          <p:xfrm>
            <a:off x="803274" y="2206389"/>
            <a:ext cx="10580775" cy="3452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kstSylinder 16">
              <a:extLst>
                <a:ext uri="{FF2B5EF4-FFF2-40B4-BE49-F238E27FC236}">
                  <a16:creationId xmlns:a16="http://schemas.microsoft.com/office/drawing/2014/main" id="{2B37368A-53B6-4998-D6C2-EF1C621BCDE9}"/>
                </a:ext>
              </a:extLst>
            </p:cNvPr>
            <p:cNvSpPr txBox="1"/>
            <p:nvPr/>
          </p:nvSpPr>
          <p:spPr>
            <a:xfrm>
              <a:off x="803274" y="3040828"/>
              <a:ext cx="3604679" cy="890340"/>
            </a:xfrm>
            <a:prstGeom prst="rect">
              <a:avLst/>
            </a:prstGeom>
            <a:noFill/>
          </p:spPr>
          <p:txBody>
            <a:bodyPr wrap="square" rtlCol="0">
              <a:spAutoFit/>
            </a:bodyPr>
            <a:lstStyle/>
            <a:p>
              <a:pPr algn="ctr">
                <a:defRPr sz="1197" b="0" i="0" u="none" strike="noStrike" kern="1200" baseline="0">
                  <a:solidFill>
                    <a:schemeClr val="tx1">
                      <a:lumMod val="65000"/>
                      <a:lumOff val="35000"/>
                    </a:schemeClr>
                  </a:solidFill>
                  <a:latin typeface="+mn-lt"/>
                  <a:ea typeface="+mn-ea"/>
                  <a:cs typeface="+mn-cs"/>
                </a:defRPr>
              </a:pPr>
              <a:r>
                <a:rPr lang="nb-NO" sz="1100" dirty="0">
                  <a:solidFill>
                    <a:schemeClr val="tx1">
                      <a:lumMod val="75000"/>
                    </a:schemeClr>
                  </a:solidFill>
                  <a:latin typeface="Arial" panose="020B0604020202020204" pitchFamily="34" charset="0"/>
                  <a:cs typeface="Arial" panose="020B0604020202020204" pitchFamily="34" charset="0"/>
                </a:rPr>
                <a:t>Den norske kirke er for gammeldags for meg</a:t>
              </a:r>
            </a:p>
          </p:txBody>
        </p:sp>
      </p:grpSp>
      <p:sp>
        <p:nvSpPr>
          <p:cNvPr id="18" name="Plassholder for tekst 6">
            <a:extLst>
              <a:ext uri="{FF2B5EF4-FFF2-40B4-BE49-F238E27FC236}">
                <a16:creationId xmlns:a16="http://schemas.microsoft.com/office/drawing/2014/main" id="{CC3DB9EF-81AE-5A5B-B48C-E6A541B6983F}"/>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5"/>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9" name="Plassholder for tekst 7">
            <a:extLst>
              <a:ext uri="{FF2B5EF4-FFF2-40B4-BE49-F238E27FC236}">
                <a16:creationId xmlns:a16="http://schemas.microsoft.com/office/drawing/2014/main" id="{CB591F92-12DB-91CC-B81E-0817F9D00D37}"/>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5"/>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365888798"/>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A20F-C83B-9EB1-4006-DB3C16D024C6}"/>
            </a:ext>
          </a:extLst>
        </p:cNvPr>
        <p:cNvGrpSpPr/>
        <p:nvPr/>
      </p:nvGrpSpPr>
      <p:grpSpPr>
        <a:xfrm>
          <a:off x="0" y="0"/>
          <a:ext cx="0" cy="0"/>
          <a:chOff x="0" y="0"/>
          <a:chExt cx="0" cy="0"/>
        </a:xfrm>
      </p:grpSpPr>
      <p:sp>
        <p:nvSpPr>
          <p:cNvPr id="2" name="Avrundet rektangel 4">
            <a:extLst>
              <a:ext uri="{FF2B5EF4-FFF2-40B4-BE49-F238E27FC236}">
                <a16:creationId xmlns:a16="http://schemas.microsoft.com/office/drawing/2014/main" id="{2EF42A57-F611-2193-9654-D2B4B5F8E8A5}"/>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10" name="X- Hvor enig eller uenig er du i disse påstandene?7 by BANNER2" descr="8e4acef8-bc50-4ad6-87a8-03613944e0f7 X- Hvor enig eller uenig er du i disse påstandene?7 by BANNER6">
            <a:extLst>
              <a:ext uri="{FF2B5EF4-FFF2-40B4-BE49-F238E27FC236}">
                <a16:creationId xmlns:a16="http://schemas.microsoft.com/office/drawing/2014/main" id="{02E638AE-9615-A330-1CF8-27A2653C4E41}"/>
              </a:ext>
            </a:extLst>
          </p:cNvPr>
          <p:cNvGraphicFramePr>
            <a:graphicFrameLocks/>
          </p:cNvGraphicFramePr>
          <p:nvPr>
            <p:extLst>
              <p:ext uri="{D42A27DB-BD31-4B8C-83A1-F6EECF244321}">
                <p14:modId xmlns:p14="http://schemas.microsoft.com/office/powerpoint/2010/main" val="3821447977"/>
              </p:ext>
            </p:extLst>
          </p:nvPr>
        </p:nvGraphicFramePr>
        <p:xfrm>
          <a:off x="803275" y="1557338"/>
          <a:ext cx="10580774" cy="43561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l 4">
            <a:extLst>
              <a:ext uri="{FF2B5EF4-FFF2-40B4-BE49-F238E27FC236}">
                <a16:creationId xmlns:a16="http://schemas.microsoft.com/office/drawing/2014/main" id="{5DBE5AAB-800B-17AD-CA14-C1BB1362874E}"/>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F3284BC6-0846-EBD3-5832-27C7BDFD5D49}"/>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BARRIERER</a:t>
            </a:r>
          </a:p>
        </p:txBody>
      </p:sp>
      <p:sp>
        <p:nvSpPr>
          <p:cNvPr id="4" name="TextBox 10">
            <a:extLst>
              <a:ext uri="{FF2B5EF4-FFF2-40B4-BE49-F238E27FC236}">
                <a16:creationId xmlns:a16="http://schemas.microsoft.com/office/drawing/2014/main" id="{D2C124D6-AD79-84EA-3179-E7529FFF6305}"/>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8" name="Straight Connector 6">
            <a:extLst>
              <a:ext uri="{FF2B5EF4-FFF2-40B4-BE49-F238E27FC236}">
                <a16:creationId xmlns:a16="http://schemas.microsoft.com/office/drawing/2014/main" id="{1621B568-E842-61F9-F42B-6092B20114DF}"/>
              </a:ext>
            </a:extLst>
          </p:cNvPr>
          <p:cNvCxnSpPr>
            <a:cxnSpLocks/>
          </p:cNvCxnSpPr>
          <p:nvPr/>
        </p:nvCxnSpPr>
        <p:spPr>
          <a:xfrm>
            <a:off x="3035577" y="1566453"/>
            <a:ext cx="0" cy="3085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lassholder for tekst 6">
            <a:extLst>
              <a:ext uri="{FF2B5EF4-FFF2-40B4-BE49-F238E27FC236}">
                <a16:creationId xmlns:a16="http://schemas.microsoft.com/office/drawing/2014/main" id="{9E0E4EBD-1B35-8B41-EE36-5852498C6257}"/>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2" name="Plassholder for tekst 7">
            <a:extLst>
              <a:ext uri="{FF2B5EF4-FFF2-40B4-BE49-F238E27FC236}">
                <a16:creationId xmlns:a16="http://schemas.microsoft.com/office/drawing/2014/main" id="{21E005C2-EC52-756A-B87D-7DB3CEFBE7F1}"/>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2125064694"/>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FAD54-7447-50CB-4007-804224230E8D}"/>
            </a:ext>
          </a:extLst>
        </p:cNvPr>
        <p:cNvGrpSpPr/>
        <p:nvPr/>
      </p:nvGrpSpPr>
      <p:grpSpPr>
        <a:xfrm>
          <a:off x="0" y="0"/>
          <a:ext cx="0" cy="0"/>
          <a:chOff x="0" y="0"/>
          <a:chExt cx="0" cy="0"/>
        </a:xfrm>
      </p:grpSpPr>
      <p:sp>
        <p:nvSpPr>
          <p:cNvPr id="2" name="Avrundet rektangel 4">
            <a:extLst>
              <a:ext uri="{FF2B5EF4-FFF2-40B4-BE49-F238E27FC236}">
                <a16:creationId xmlns:a16="http://schemas.microsoft.com/office/drawing/2014/main" id="{A5D041FB-3C2B-EE2A-CBA9-4AF89213C23F}"/>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Q21r7_kodet_2_2: Den norske kirke er for gammeldags for meg  by BANNER2" descr="57e90e36-ac26-4daa-9f8e-adef59e103d2 Q21r7_kodet_2_2: Den norske kirke er for gammeldags for meg  by BANNER6">
            <a:extLst>
              <a:ext uri="{FF2B5EF4-FFF2-40B4-BE49-F238E27FC236}">
                <a16:creationId xmlns:a16="http://schemas.microsoft.com/office/drawing/2014/main" id="{7338002B-9AB4-393E-D9E8-D941668BC9DB}"/>
              </a:ext>
            </a:extLst>
          </p:cNvPr>
          <p:cNvGraphicFramePr>
            <a:graphicFrameLocks/>
          </p:cNvGraphicFramePr>
          <p:nvPr>
            <p:extLst>
              <p:ext uri="{D42A27DB-BD31-4B8C-83A1-F6EECF244321}">
                <p14:modId xmlns:p14="http://schemas.microsoft.com/office/powerpoint/2010/main" val="1983032303"/>
              </p:ext>
            </p:extLst>
          </p:nvPr>
        </p:nvGraphicFramePr>
        <p:xfrm>
          <a:off x="803275" y="1557338"/>
          <a:ext cx="10972800" cy="43561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l 4">
            <a:extLst>
              <a:ext uri="{FF2B5EF4-FFF2-40B4-BE49-F238E27FC236}">
                <a16:creationId xmlns:a16="http://schemas.microsoft.com/office/drawing/2014/main" id="{44AC8B3E-4C8B-038F-CF4E-D3D12E9FF2AE}"/>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6106EBCD-CB74-8926-3303-C6CC38E9D25D}"/>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BARRIERER</a:t>
            </a:r>
          </a:p>
        </p:txBody>
      </p:sp>
      <p:sp>
        <p:nvSpPr>
          <p:cNvPr id="4" name="TextBox 10">
            <a:extLst>
              <a:ext uri="{FF2B5EF4-FFF2-40B4-BE49-F238E27FC236}">
                <a16:creationId xmlns:a16="http://schemas.microsoft.com/office/drawing/2014/main" id="{ADC15F05-3EB5-7908-9E99-8C4867B6ACE5}"/>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8" name="Straight Connector 6">
            <a:extLst>
              <a:ext uri="{FF2B5EF4-FFF2-40B4-BE49-F238E27FC236}">
                <a16:creationId xmlns:a16="http://schemas.microsoft.com/office/drawing/2014/main" id="{3BDEAF1E-51BC-E0E8-41BD-7E168EC6CF47}"/>
              </a:ext>
            </a:extLst>
          </p:cNvPr>
          <p:cNvCxnSpPr>
            <a:cxnSpLocks/>
          </p:cNvCxnSpPr>
          <p:nvPr/>
        </p:nvCxnSpPr>
        <p:spPr>
          <a:xfrm>
            <a:off x="3063009" y="1557338"/>
            <a:ext cx="0" cy="3121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lassholder for tekst 6">
            <a:extLst>
              <a:ext uri="{FF2B5EF4-FFF2-40B4-BE49-F238E27FC236}">
                <a16:creationId xmlns:a16="http://schemas.microsoft.com/office/drawing/2014/main" id="{2EAB9BBE-78E8-524E-6956-84BF2610C9E1}"/>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0" name="Plassholder for tekst 7">
            <a:extLst>
              <a:ext uri="{FF2B5EF4-FFF2-40B4-BE49-F238E27FC236}">
                <a16:creationId xmlns:a16="http://schemas.microsoft.com/office/drawing/2014/main" id="{911458E0-479C-0D86-6B1E-1BE480462DFE}"/>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508694099"/>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1C624-DB9B-EF19-1CBD-0C6D3950FFF3}"/>
            </a:ext>
          </a:extLst>
        </p:cNvPr>
        <p:cNvGrpSpPr/>
        <p:nvPr/>
      </p:nvGrpSpPr>
      <p:grpSpPr>
        <a:xfrm>
          <a:off x="0" y="0"/>
          <a:ext cx="0" cy="0"/>
          <a:chOff x="0" y="0"/>
          <a:chExt cx="0" cy="0"/>
        </a:xfrm>
      </p:grpSpPr>
      <p:graphicFrame>
        <p:nvGraphicFramePr>
          <p:cNvPr id="5" name="Tabell 4">
            <a:extLst>
              <a:ext uri="{FF2B5EF4-FFF2-40B4-BE49-F238E27FC236}">
                <a16:creationId xmlns:a16="http://schemas.microsoft.com/office/drawing/2014/main" id="{443FBCC2-553C-9192-1365-D0646D386624}"/>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95F416A1-2FA3-5161-E987-406B2B36DD69}"/>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BARRIERER</a:t>
            </a:r>
          </a:p>
        </p:txBody>
      </p:sp>
      <p:sp>
        <p:nvSpPr>
          <p:cNvPr id="2" name="Avrundet rektangel 4">
            <a:extLst>
              <a:ext uri="{FF2B5EF4-FFF2-40B4-BE49-F238E27FC236}">
                <a16:creationId xmlns:a16="http://schemas.microsoft.com/office/drawing/2014/main" id="{E271D632-3514-A8FA-F5B0-D643D809F640}"/>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xtBox 10">
            <a:extLst>
              <a:ext uri="{FF2B5EF4-FFF2-40B4-BE49-F238E27FC236}">
                <a16:creationId xmlns:a16="http://schemas.microsoft.com/office/drawing/2014/main" id="{718C3F21-3F41-EDFE-BAC1-C49117261BFE}"/>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8" name="Straight Connector 6">
            <a:extLst>
              <a:ext uri="{FF2B5EF4-FFF2-40B4-BE49-F238E27FC236}">
                <a16:creationId xmlns:a16="http://schemas.microsoft.com/office/drawing/2014/main" id="{91F2F15B-33D1-979F-CA4B-999BD612BEE3}"/>
              </a:ext>
            </a:extLst>
          </p:cNvPr>
          <p:cNvCxnSpPr>
            <a:cxnSpLocks/>
          </p:cNvCxnSpPr>
          <p:nvPr/>
        </p:nvCxnSpPr>
        <p:spPr>
          <a:xfrm>
            <a:off x="1700553" y="1566453"/>
            <a:ext cx="0" cy="30851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X- Hvor enig eller uenig er du i disse påstandene?7 by BANNER1" descr="b09ff1ef-22b4-4dca-9ff6-9b8e775623a9 X- Hvor enig eller uenig er du i disse påstandene?7 by BANNER5">
            <a:extLst>
              <a:ext uri="{FF2B5EF4-FFF2-40B4-BE49-F238E27FC236}">
                <a16:creationId xmlns:a16="http://schemas.microsoft.com/office/drawing/2014/main" id="{87F01101-92DA-832C-5057-934E7013BE65}"/>
              </a:ext>
            </a:extLst>
          </p:cNvPr>
          <p:cNvGraphicFramePr>
            <a:graphicFrameLocks/>
          </p:cNvGraphicFramePr>
          <p:nvPr>
            <p:extLst>
              <p:ext uri="{D42A27DB-BD31-4B8C-83A1-F6EECF244321}">
                <p14:modId xmlns:p14="http://schemas.microsoft.com/office/powerpoint/2010/main" val="1580985640"/>
              </p:ext>
            </p:extLst>
          </p:nvPr>
        </p:nvGraphicFramePr>
        <p:xfrm>
          <a:off x="803275" y="1557338"/>
          <a:ext cx="10580774" cy="4356101"/>
        </p:xfrm>
        <a:graphic>
          <a:graphicData uri="http://schemas.openxmlformats.org/drawingml/2006/chart">
            <c:chart xmlns:c="http://schemas.openxmlformats.org/drawingml/2006/chart" xmlns:r="http://schemas.openxmlformats.org/officeDocument/2006/relationships" r:id="rId3"/>
          </a:graphicData>
        </a:graphic>
      </p:graphicFrame>
      <p:sp>
        <p:nvSpPr>
          <p:cNvPr id="10" name="Plassholder for tekst 6">
            <a:extLst>
              <a:ext uri="{FF2B5EF4-FFF2-40B4-BE49-F238E27FC236}">
                <a16:creationId xmlns:a16="http://schemas.microsoft.com/office/drawing/2014/main" id="{A1CE8EDF-6526-25B4-2823-AADB150C13FC}"/>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1" name="Plassholder for tekst 7">
            <a:extLst>
              <a:ext uri="{FF2B5EF4-FFF2-40B4-BE49-F238E27FC236}">
                <a16:creationId xmlns:a16="http://schemas.microsoft.com/office/drawing/2014/main" id="{AF2ADC19-4A2E-2119-1DE6-C8D4325F160C}"/>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3" name="Rektangel 2">
            <a:extLst>
              <a:ext uri="{FF2B5EF4-FFF2-40B4-BE49-F238E27FC236}">
                <a16:creationId xmlns:a16="http://schemas.microsoft.com/office/drawing/2014/main" id="{7BA20B40-EAEB-5CA0-1246-26D93749B66B}"/>
              </a:ext>
            </a:extLst>
          </p:cNvPr>
          <p:cNvSpPr/>
          <p:nvPr/>
        </p:nvSpPr>
        <p:spPr>
          <a:xfrm>
            <a:off x="4288537" y="2743200"/>
            <a:ext cx="899383" cy="223142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57713087"/>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85B7F-C9B2-3B11-20E5-EAB4DE492705}"/>
            </a:ext>
          </a:extLst>
        </p:cNvPr>
        <p:cNvGrpSpPr/>
        <p:nvPr/>
      </p:nvGrpSpPr>
      <p:grpSpPr>
        <a:xfrm>
          <a:off x="0" y="0"/>
          <a:ext cx="0" cy="0"/>
          <a:chOff x="0" y="0"/>
          <a:chExt cx="0" cy="0"/>
        </a:xfrm>
      </p:grpSpPr>
      <p:graphicFrame>
        <p:nvGraphicFramePr>
          <p:cNvPr id="5" name="Tabell 4">
            <a:extLst>
              <a:ext uri="{FF2B5EF4-FFF2-40B4-BE49-F238E27FC236}">
                <a16:creationId xmlns:a16="http://schemas.microsoft.com/office/drawing/2014/main" id="{7CDC0D1C-CB07-07DD-6D49-5D0EF2B0F4E8}"/>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7</a:t>
                      </a:r>
                      <a:r>
                        <a:rPr lang="nb-NO" sz="1000" b="0" dirty="0">
                          <a:solidFill>
                            <a:schemeClr val="tx1"/>
                          </a:solidFill>
                        </a:rPr>
                        <a:t> KIRKEN OG MEG</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7" name="TekstSylinder 6">
            <a:extLst>
              <a:ext uri="{FF2B5EF4-FFF2-40B4-BE49-F238E27FC236}">
                <a16:creationId xmlns:a16="http://schemas.microsoft.com/office/drawing/2014/main" id="{0B694071-0BD9-37A2-F931-6814F990598E}"/>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BARRIERER</a:t>
            </a:r>
          </a:p>
        </p:txBody>
      </p:sp>
      <p:sp>
        <p:nvSpPr>
          <p:cNvPr id="2" name="Avrundet rektangel 4">
            <a:extLst>
              <a:ext uri="{FF2B5EF4-FFF2-40B4-BE49-F238E27FC236}">
                <a16:creationId xmlns:a16="http://schemas.microsoft.com/office/drawing/2014/main" id="{114885F6-025B-891F-C30C-3ACEF0CFE7D5}"/>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xtBox 10">
            <a:extLst>
              <a:ext uri="{FF2B5EF4-FFF2-40B4-BE49-F238E27FC236}">
                <a16:creationId xmlns:a16="http://schemas.microsoft.com/office/drawing/2014/main" id="{93220872-2B94-F443-75E2-0C7DF0A7D551}"/>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8" name="Straight Connector 6">
            <a:extLst>
              <a:ext uri="{FF2B5EF4-FFF2-40B4-BE49-F238E27FC236}">
                <a16:creationId xmlns:a16="http://schemas.microsoft.com/office/drawing/2014/main" id="{493B1374-BBAE-C83A-10B4-5DA1A84CAA10}"/>
              </a:ext>
            </a:extLst>
          </p:cNvPr>
          <p:cNvCxnSpPr>
            <a:cxnSpLocks/>
          </p:cNvCxnSpPr>
          <p:nvPr/>
        </p:nvCxnSpPr>
        <p:spPr>
          <a:xfrm>
            <a:off x="1755417" y="1566453"/>
            <a:ext cx="0" cy="31216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Q21r7_kodet_2_2: Den norske kirke er for gammeldags for meg  by BANNER1" descr="268ca458-7cd4-4ae9-9b9a-53090b142a82 Q21r7_kodet_2_2: Den norske kirke er for gammeldags for meg  by BANNER5">
            <a:extLst>
              <a:ext uri="{FF2B5EF4-FFF2-40B4-BE49-F238E27FC236}">
                <a16:creationId xmlns:a16="http://schemas.microsoft.com/office/drawing/2014/main" id="{E877D80D-547B-4B52-38BD-0F9C4E81A099}"/>
              </a:ext>
            </a:extLst>
          </p:cNvPr>
          <p:cNvGraphicFramePr>
            <a:graphicFrameLocks/>
          </p:cNvGraphicFramePr>
          <p:nvPr>
            <p:extLst>
              <p:ext uri="{D42A27DB-BD31-4B8C-83A1-F6EECF244321}">
                <p14:modId xmlns:p14="http://schemas.microsoft.com/office/powerpoint/2010/main" val="3632234429"/>
              </p:ext>
            </p:extLst>
          </p:nvPr>
        </p:nvGraphicFramePr>
        <p:xfrm>
          <a:off x="803274" y="1557338"/>
          <a:ext cx="10585451" cy="4356100"/>
        </p:xfrm>
        <a:graphic>
          <a:graphicData uri="http://schemas.openxmlformats.org/drawingml/2006/chart">
            <c:chart xmlns:c="http://schemas.openxmlformats.org/drawingml/2006/chart" xmlns:r="http://schemas.openxmlformats.org/officeDocument/2006/relationships" r:id="rId3"/>
          </a:graphicData>
        </a:graphic>
      </p:graphicFrame>
      <p:sp>
        <p:nvSpPr>
          <p:cNvPr id="9" name="Plassholder for tekst 6">
            <a:extLst>
              <a:ext uri="{FF2B5EF4-FFF2-40B4-BE49-F238E27FC236}">
                <a16:creationId xmlns:a16="http://schemas.microsoft.com/office/drawing/2014/main" id="{94EB1D57-C163-0B03-833B-0A8C757F0A79}"/>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0" name="Plassholder for tekst 7">
            <a:extLst>
              <a:ext uri="{FF2B5EF4-FFF2-40B4-BE49-F238E27FC236}">
                <a16:creationId xmlns:a16="http://schemas.microsoft.com/office/drawing/2014/main" id="{45B68A38-9101-8C09-9EC1-5A12B2B55635}"/>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3" name="Rektangel 2">
            <a:extLst>
              <a:ext uri="{FF2B5EF4-FFF2-40B4-BE49-F238E27FC236}">
                <a16:creationId xmlns:a16="http://schemas.microsoft.com/office/drawing/2014/main" id="{F4D107C5-4514-321C-8C29-DAEBD0AA1A83}"/>
              </a:ext>
            </a:extLst>
          </p:cNvPr>
          <p:cNvSpPr/>
          <p:nvPr/>
        </p:nvSpPr>
        <p:spPr>
          <a:xfrm>
            <a:off x="4315969" y="3429000"/>
            <a:ext cx="899383" cy="154562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20392449"/>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79A83645-C289-337E-8538-627AB04A3F69}"/>
            </a:ext>
          </a:extLst>
        </p:cNvPr>
        <p:cNvGrpSpPr/>
        <p:nvPr/>
      </p:nvGrpSpPr>
      <p:grpSpPr>
        <a:xfrm>
          <a:off x="0" y="0"/>
          <a:ext cx="0" cy="0"/>
          <a:chOff x="0" y="0"/>
          <a:chExt cx="0" cy="0"/>
        </a:xfrm>
      </p:grpSpPr>
      <p:sp>
        <p:nvSpPr>
          <p:cNvPr id="3" name="Friform 2">
            <a:extLst>
              <a:ext uri="{FF2B5EF4-FFF2-40B4-BE49-F238E27FC236}">
                <a16:creationId xmlns:a16="http://schemas.microsoft.com/office/drawing/2014/main" id="{5091DE1D-F071-1F42-936D-05A28DC67D80}"/>
              </a:ext>
            </a:extLst>
          </p:cNvPr>
          <p:cNvSpPr/>
          <p:nvPr/>
        </p:nvSpPr>
        <p:spPr>
          <a:xfrm rot="19823287">
            <a:off x="-3282665" y="-2526580"/>
            <a:ext cx="13088784" cy="11373260"/>
          </a:xfrm>
          <a:custGeom>
            <a:avLst/>
            <a:gdLst>
              <a:gd name="csX0" fmla="*/ 3296006 w 12807468"/>
              <a:gd name="csY0" fmla="*/ 456465 h 11128816"/>
              <a:gd name="csX1" fmla="*/ 4276138 w 12807468"/>
              <a:gd name="csY1" fmla="*/ 603033 h 11128816"/>
              <a:gd name="csX2" fmla="*/ 4486726 w 12807468"/>
              <a:gd name="csY2" fmla="*/ 679269 h 11128816"/>
              <a:gd name="csX3" fmla="*/ 4264634 w 12807468"/>
              <a:gd name="csY3" fmla="*/ 805578 h 11128816"/>
              <a:gd name="csX4" fmla="*/ 1556062 w 12807468"/>
              <a:gd name="csY4" fmla="*/ 5564408 h 11128816"/>
              <a:gd name="csX5" fmla="*/ 1620883 w 12807468"/>
              <a:gd name="csY5" fmla="*/ 6411813 h 11128816"/>
              <a:gd name="csX6" fmla="*/ 1642925 w 12807468"/>
              <a:gd name="csY6" fmla="*/ 6533899 h 11128816"/>
              <a:gd name="csX7" fmla="*/ 1453178 w 12807468"/>
              <a:gd name="csY7" fmla="*/ 6419880 h 11128816"/>
              <a:gd name="csX8" fmla="*/ 0 w 12807468"/>
              <a:gd name="csY8" fmla="*/ 3716559 h 11128816"/>
              <a:gd name="csX9" fmla="*/ 3296006 w 12807468"/>
              <a:gd name="csY9" fmla="*/ 456465 h 11128816"/>
              <a:gd name="csX10" fmla="*/ 7181765 w 12807468"/>
              <a:gd name="csY10" fmla="*/ 0 h 11128816"/>
              <a:gd name="csX11" fmla="*/ 12807468 w 12807468"/>
              <a:gd name="csY11" fmla="*/ 5564408 h 11128816"/>
              <a:gd name="csX12" fmla="*/ 7181765 w 12807468"/>
              <a:gd name="csY12" fmla="*/ 11128816 h 11128816"/>
              <a:gd name="csX13" fmla="*/ 1670357 w 12807468"/>
              <a:gd name="csY13" fmla="*/ 6685831 h 11128816"/>
              <a:gd name="csX14" fmla="*/ 1642925 w 12807468"/>
              <a:gd name="csY14" fmla="*/ 6533899 h 11128816"/>
              <a:gd name="csX15" fmla="*/ 1724934 w 12807468"/>
              <a:gd name="csY15" fmla="*/ 6583177 h 11128816"/>
              <a:gd name="csX16" fmla="*/ 3296006 w 12807468"/>
              <a:gd name="csY16" fmla="*/ 6976653 h 11128816"/>
              <a:gd name="csX17" fmla="*/ 6592012 w 12807468"/>
              <a:gd name="csY17" fmla="*/ 3716559 h 11128816"/>
              <a:gd name="csX18" fmla="*/ 4578961 w 12807468"/>
              <a:gd name="csY18" fmla="*/ 712660 h 11128816"/>
              <a:gd name="csX19" fmla="*/ 4486726 w 12807468"/>
              <a:gd name="csY19" fmla="*/ 679269 h 11128816"/>
              <a:gd name="csX20" fmla="*/ 4500221 w 12807468"/>
              <a:gd name="csY20" fmla="*/ 671594 h 11128816"/>
              <a:gd name="csX21" fmla="*/ 7181765 w 12807468"/>
              <a:gd name="csY21" fmla="*/ 0 h 111288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2807468" h="11128816">
                <a:moveTo>
                  <a:pt x="3296006" y="456465"/>
                </a:moveTo>
                <a:cubicBezTo>
                  <a:pt x="3637319" y="456465"/>
                  <a:pt x="3966514" y="507779"/>
                  <a:pt x="4276138" y="603033"/>
                </a:cubicBezTo>
                <a:lnTo>
                  <a:pt x="4486726" y="679269"/>
                </a:lnTo>
                <a:lnTo>
                  <a:pt x="4264634" y="805578"/>
                </a:lnTo>
                <a:cubicBezTo>
                  <a:pt x="2640781" y="1781504"/>
                  <a:pt x="1556062" y="3547661"/>
                  <a:pt x="1556062" y="5564408"/>
                </a:cubicBezTo>
                <a:cubicBezTo>
                  <a:pt x="1556062" y="5852515"/>
                  <a:pt x="1578199" y="6135507"/>
                  <a:pt x="1620883" y="6411813"/>
                </a:cubicBezTo>
                <a:lnTo>
                  <a:pt x="1642925" y="6533899"/>
                </a:lnTo>
                <a:lnTo>
                  <a:pt x="1453178" y="6419880"/>
                </a:lnTo>
                <a:cubicBezTo>
                  <a:pt x="576435" y="5834018"/>
                  <a:pt x="0" y="4841872"/>
                  <a:pt x="0" y="3716559"/>
                </a:cubicBezTo>
                <a:cubicBezTo>
                  <a:pt x="0" y="1916059"/>
                  <a:pt x="1475672" y="456465"/>
                  <a:pt x="3296006" y="456465"/>
                </a:cubicBezTo>
                <a:close/>
                <a:moveTo>
                  <a:pt x="7181765" y="0"/>
                </a:moveTo>
                <a:cubicBezTo>
                  <a:pt x="10288755" y="0"/>
                  <a:pt x="12807468" y="2491270"/>
                  <a:pt x="12807468" y="5564408"/>
                </a:cubicBezTo>
                <a:cubicBezTo>
                  <a:pt x="12807468" y="8637546"/>
                  <a:pt x="10288755" y="11128816"/>
                  <a:pt x="7181765" y="11128816"/>
                </a:cubicBezTo>
                <a:cubicBezTo>
                  <a:pt x="4463149" y="11128816"/>
                  <a:pt x="2194932" y="9221438"/>
                  <a:pt x="1670357" y="6685831"/>
                </a:cubicBezTo>
                <a:lnTo>
                  <a:pt x="1642925" y="6533899"/>
                </a:lnTo>
                <a:lnTo>
                  <a:pt x="1724934" y="6583177"/>
                </a:lnTo>
                <a:cubicBezTo>
                  <a:pt x="2191956" y="6834115"/>
                  <a:pt x="2727152" y="6976653"/>
                  <a:pt x="3296006" y="6976653"/>
                </a:cubicBezTo>
                <a:cubicBezTo>
                  <a:pt x="5116340" y="6976653"/>
                  <a:pt x="6592012" y="5517059"/>
                  <a:pt x="6592012" y="3716559"/>
                </a:cubicBezTo>
                <a:cubicBezTo>
                  <a:pt x="6592012" y="2366184"/>
                  <a:pt x="5761947" y="1207569"/>
                  <a:pt x="4578961" y="712660"/>
                </a:cubicBezTo>
                <a:lnTo>
                  <a:pt x="4486726" y="679269"/>
                </a:lnTo>
                <a:lnTo>
                  <a:pt x="4500221" y="671594"/>
                </a:lnTo>
                <a:cubicBezTo>
                  <a:pt x="5297345" y="243288"/>
                  <a:pt x="6210831" y="0"/>
                  <a:pt x="7181765" y="0"/>
                </a:cubicBezTo>
                <a:close/>
              </a:path>
            </a:pathLst>
          </a:custGeom>
          <a:solidFill>
            <a:schemeClr val="accent3">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Plassholder for tekst 1">
            <a:extLst>
              <a:ext uri="{FF2B5EF4-FFF2-40B4-BE49-F238E27FC236}">
                <a16:creationId xmlns:a16="http://schemas.microsoft.com/office/drawing/2014/main" id="{9B2E8F6D-BD7C-FA43-3DC1-9640E01D9E63}"/>
              </a:ext>
            </a:extLst>
          </p:cNvPr>
          <p:cNvSpPr>
            <a:spLocks noGrp="1"/>
          </p:cNvSpPr>
          <p:nvPr>
            <p:ph type="body" sz="quarter" idx="10"/>
          </p:nvPr>
        </p:nvSpPr>
        <p:spPr>
          <a:xfrm>
            <a:off x="2639218" y="4955006"/>
            <a:ext cx="6076157" cy="1112838"/>
          </a:xfrm>
        </p:spPr>
        <p:txBody>
          <a:bodyPr/>
          <a:lstStyle/>
          <a:p>
            <a:r>
              <a:rPr lang="nb-NO">
                <a:solidFill>
                  <a:schemeClr val="tx1"/>
                </a:solidFill>
              </a:rPr>
              <a:t>8 </a:t>
            </a:r>
            <a:r>
              <a:rPr lang="nb-NO" b="0">
                <a:solidFill>
                  <a:schemeClr val="tx1"/>
                </a:solidFill>
              </a:rPr>
              <a:t>KIRKEN OG SAMFUNNET</a:t>
            </a:r>
          </a:p>
        </p:txBody>
      </p:sp>
      <p:pic>
        <p:nvPicPr>
          <p:cNvPr id="5" name="Bilde 4">
            <a:extLst>
              <a:ext uri="{FF2B5EF4-FFF2-40B4-BE49-F238E27FC236}">
                <a16:creationId xmlns:a16="http://schemas.microsoft.com/office/drawing/2014/main" id="{55D3C89B-D1B3-DD78-1C4B-3C9B679BFF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spTree>
    <p:extLst>
      <p:ext uri="{BB962C8B-B14F-4D97-AF65-F5344CB8AC3E}">
        <p14:creationId xmlns:p14="http://schemas.microsoft.com/office/powerpoint/2010/main" val="3354471851"/>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F17B3-4A28-00F4-9476-FED9E2F83100}"/>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93714C5E-F351-CF69-45A2-336997DC79EA}"/>
              </a:ext>
            </a:extLst>
          </p:cNvPr>
          <p:cNvGraphicFramePr>
            <a:graphicFrameLocks noGrp="1"/>
          </p:cNvGraphicFramePr>
          <p:nvPr>
            <p:extLst>
              <p:ext uri="{D42A27DB-BD31-4B8C-83A1-F6EECF244321}">
                <p14:modId xmlns:p14="http://schemas.microsoft.com/office/powerpoint/2010/main" val="4119092512"/>
              </p:ext>
            </p:extLst>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8</a:t>
                      </a:r>
                      <a:r>
                        <a:rPr lang="nb-NO" sz="1000" b="0" dirty="0">
                          <a:solidFill>
                            <a:schemeClr val="tx1"/>
                          </a:solidFill>
                        </a:rPr>
                        <a:t> KIRKEN OG SAMFUNNET</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8" name="TekstSylinder 7">
            <a:extLst>
              <a:ext uri="{FF2B5EF4-FFF2-40B4-BE49-F238E27FC236}">
                <a16:creationId xmlns:a16="http://schemas.microsoft.com/office/drawing/2014/main" id="{A5341D08-8FD8-A9E4-B367-748EDE886438}"/>
              </a:ext>
            </a:extLst>
          </p:cNvPr>
          <p:cNvSpPr txBox="1"/>
          <p:nvPr/>
        </p:nvSpPr>
        <p:spPr>
          <a:xfrm>
            <a:off x="839788" y="539950"/>
            <a:ext cx="6096000" cy="646331"/>
          </a:xfrm>
          <a:prstGeom prst="rect">
            <a:avLst/>
          </a:prstGeom>
          <a:noFill/>
        </p:spPr>
        <p:txBody>
          <a:bodyPr wrap="square">
            <a:spAutoFit/>
          </a:bodyPr>
          <a:lstStyle/>
          <a:p>
            <a:r>
              <a:rPr lang="nb-NO" sz="1200"/>
              <a:t>ALLE MEDLEMMER</a:t>
            </a:r>
            <a:br>
              <a:rPr lang="nb-NO" sz="2400"/>
            </a:br>
            <a:r>
              <a:rPr lang="nb-NO" sz="2400"/>
              <a:t>KIRKEN OG SAMFUNNET</a:t>
            </a:r>
          </a:p>
        </p:txBody>
      </p:sp>
      <p:sp>
        <p:nvSpPr>
          <p:cNvPr id="2" name="Avrundet rektangel 4">
            <a:extLst>
              <a:ext uri="{FF2B5EF4-FFF2-40B4-BE49-F238E27FC236}">
                <a16:creationId xmlns:a16="http://schemas.microsoft.com/office/drawing/2014/main" id="{F0E2A3EE-A8F4-BC7A-313D-55834B4748D4}"/>
              </a:ext>
            </a:extLst>
          </p:cNvPr>
          <p:cNvSpPr/>
          <p:nvPr/>
        </p:nvSpPr>
        <p:spPr>
          <a:xfrm>
            <a:off x="839788" y="1557338"/>
            <a:ext cx="6877050"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Avrundet rektangel 5">
            <a:extLst>
              <a:ext uri="{FF2B5EF4-FFF2-40B4-BE49-F238E27FC236}">
                <a16:creationId xmlns:a16="http://schemas.microsoft.com/office/drawing/2014/main" id="{BFCA1484-744B-852E-B76B-772EEF271EE6}"/>
              </a:ext>
            </a:extLst>
          </p:cNvPr>
          <p:cNvSpPr/>
          <p:nvPr/>
        </p:nvSpPr>
        <p:spPr>
          <a:xfrm>
            <a:off x="8148637" y="1557338"/>
            <a:ext cx="324008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1C1B5130-A3E6-1A85-23F6-0A41B725CA3D}"/>
              </a:ext>
            </a:extLst>
          </p:cNvPr>
          <p:cNvSpPr txBox="1"/>
          <p:nvPr/>
        </p:nvSpPr>
        <p:spPr>
          <a:xfrm>
            <a:off x="8147049" y="1566453"/>
            <a:ext cx="3241675" cy="3862596"/>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44 prosent får noe igjen for å gå på gudstjeneste. Flere kvinner og flere i alderen 50+ år oppgir dette. Andelen er høyere sammenlignet med nasjonalt. </a:t>
            </a:r>
          </a:p>
          <a:p>
            <a:endParaRPr lang="nb-NO" sz="1050" dirty="0"/>
          </a:p>
          <a:p>
            <a:r>
              <a:rPr lang="nb-NO" sz="1050" dirty="0"/>
              <a:t>85 prosent mener Den norske kirke er en viktig møteplass ved kriser og ulykker. </a:t>
            </a:r>
          </a:p>
          <a:p>
            <a:endParaRPr lang="nb-NO" sz="1050" dirty="0"/>
          </a:p>
          <a:p>
            <a:r>
              <a:rPr lang="nb-NO" sz="1050" dirty="0"/>
              <a:t>73 prosent mener Den norske kirke bidrar positivt inn i det norske samfunnet. </a:t>
            </a:r>
          </a:p>
          <a:p>
            <a:endParaRPr lang="nb-NO" sz="1050" dirty="0"/>
          </a:p>
          <a:p>
            <a:r>
              <a:rPr lang="nb-NO" sz="1050" dirty="0"/>
              <a:t>Syv av ti mener Den norske kirke forvalter den kristne kulturarven på en god måte. </a:t>
            </a:r>
          </a:p>
          <a:p>
            <a:endParaRPr lang="nb-NO" sz="1050" dirty="0"/>
          </a:p>
          <a:p>
            <a:r>
              <a:rPr lang="nb-NO" sz="1050" dirty="0"/>
              <a:t>54 prosent mener Den norske kirke bidrar til et samfunn preget av tillit.</a:t>
            </a:r>
          </a:p>
          <a:p>
            <a:endParaRPr lang="nb-NO" sz="1050" dirty="0"/>
          </a:p>
          <a:p>
            <a:r>
              <a:rPr lang="nb-NO" sz="1050" dirty="0"/>
              <a:t>Aldergruppen 50+ år er i større grad enig i påstandene. </a:t>
            </a:r>
          </a:p>
          <a:p>
            <a:endParaRPr lang="nb-NO" sz="1050" dirty="0"/>
          </a:p>
          <a:p>
            <a:endParaRPr lang="nb-NO" sz="1050" dirty="0"/>
          </a:p>
        </p:txBody>
      </p:sp>
      <p:graphicFrame>
        <p:nvGraphicFramePr>
          <p:cNvPr id="12" name="Den norske kirke X- Hvor enig eller uenig er du i følgende påstander" descr="432eb7e5-153f-47b0-ac3c-bff902d7d32f Den norske kirke X- Hvor enig eller uenig er du i følgende påstander">
            <a:extLst>
              <a:ext uri="{FF2B5EF4-FFF2-40B4-BE49-F238E27FC236}">
                <a16:creationId xmlns:a16="http://schemas.microsoft.com/office/drawing/2014/main" id="{2A052063-C209-AA7C-B435-5995708C9953}"/>
              </a:ext>
            </a:extLst>
          </p:cNvPr>
          <p:cNvGraphicFramePr>
            <a:graphicFrameLocks/>
          </p:cNvGraphicFramePr>
          <p:nvPr>
            <p:extLst>
              <p:ext uri="{D42A27DB-BD31-4B8C-83A1-F6EECF244321}">
                <p14:modId xmlns:p14="http://schemas.microsoft.com/office/powerpoint/2010/main" val="796938918"/>
              </p:ext>
            </p:extLst>
          </p:nvPr>
        </p:nvGraphicFramePr>
        <p:xfrm>
          <a:off x="839789" y="3123510"/>
          <a:ext cx="6877050" cy="2789928"/>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uppe 12">
            <a:extLst>
              <a:ext uri="{FF2B5EF4-FFF2-40B4-BE49-F238E27FC236}">
                <a16:creationId xmlns:a16="http://schemas.microsoft.com/office/drawing/2014/main" id="{9BA4053E-0D7A-73D5-C965-8EEF4C5EEAD5}"/>
              </a:ext>
            </a:extLst>
          </p:cNvPr>
          <p:cNvGrpSpPr/>
          <p:nvPr/>
        </p:nvGrpSpPr>
        <p:grpSpPr>
          <a:xfrm>
            <a:off x="839789" y="1557338"/>
            <a:ext cx="6877049" cy="1871662"/>
            <a:chOff x="803275" y="2105379"/>
            <a:chExt cx="10585450" cy="3452000"/>
          </a:xfrm>
        </p:grpSpPr>
        <p:graphicFrame>
          <p:nvGraphicFramePr>
            <p:cNvPr id="14" name="Jeg får noe igjen for å gå på gudstjeneste " descr="5c44e45f-b6bd-4343-8d6e-5dd4cc89649c Jeg får noe igjen for å gå på gudstjeneste ">
              <a:extLst>
                <a:ext uri="{FF2B5EF4-FFF2-40B4-BE49-F238E27FC236}">
                  <a16:creationId xmlns:a16="http://schemas.microsoft.com/office/drawing/2014/main" id="{32FA48CE-2E56-7FBD-E0CE-4A0B3317FB9C}"/>
                </a:ext>
              </a:extLst>
            </p:cNvPr>
            <p:cNvGraphicFramePr>
              <a:graphicFrameLocks/>
            </p:cNvGraphicFramePr>
            <p:nvPr>
              <p:extLst>
                <p:ext uri="{D42A27DB-BD31-4B8C-83A1-F6EECF244321}">
                  <p14:modId xmlns:p14="http://schemas.microsoft.com/office/powerpoint/2010/main" val="3669889278"/>
                </p:ext>
              </p:extLst>
            </p:nvPr>
          </p:nvGraphicFramePr>
          <p:xfrm>
            <a:off x="803275" y="2105379"/>
            <a:ext cx="10585450" cy="3452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kstSylinder 14">
              <a:extLst>
                <a:ext uri="{FF2B5EF4-FFF2-40B4-BE49-F238E27FC236}">
                  <a16:creationId xmlns:a16="http://schemas.microsoft.com/office/drawing/2014/main" id="{F0F41F0A-DF9B-B6C9-8DAB-1262F46E2C7C}"/>
                </a:ext>
              </a:extLst>
            </p:cNvPr>
            <p:cNvSpPr txBox="1"/>
            <p:nvPr/>
          </p:nvSpPr>
          <p:spPr>
            <a:xfrm>
              <a:off x="803275" y="3153969"/>
              <a:ext cx="3619479" cy="794706"/>
            </a:xfrm>
            <a:prstGeom prst="rect">
              <a:avLst/>
            </a:prstGeom>
            <a:noFill/>
          </p:spPr>
          <p:txBody>
            <a:bodyPr wrap="square" rtlCol="0">
              <a:spAutoFit/>
            </a:bodyPr>
            <a:lstStyle/>
            <a:p>
              <a:pPr algn="ctr">
                <a:defRPr sz="1197" b="0" i="0" u="none" strike="noStrike" kern="1200" baseline="0">
                  <a:solidFill>
                    <a:schemeClr val="tx1">
                      <a:lumMod val="65000"/>
                      <a:lumOff val="35000"/>
                    </a:schemeClr>
                  </a:solidFill>
                  <a:latin typeface="+mn-lt"/>
                  <a:ea typeface="+mn-ea"/>
                  <a:cs typeface="+mn-cs"/>
                </a:defRPr>
              </a:pPr>
              <a:r>
                <a:rPr lang="nb-NO" sz="1100" dirty="0">
                  <a:solidFill>
                    <a:schemeClr val="tx1">
                      <a:lumMod val="75000"/>
                    </a:schemeClr>
                  </a:solidFill>
                  <a:latin typeface="Arial" panose="020B0604020202020204" pitchFamily="34" charset="0"/>
                  <a:cs typeface="Arial" panose="020B0604020202020204" pitchFamily="34" charset="0"/>
                </a:rPr>
                <a:t>Jeg får noe igjen for å gå på gudstjeneste</a:t>
              </a:r>
            </a:p>
          </p:txBody>
        </p:sp>
      </p:grpSp>
      <p:sp>
        <p:nvSpPr>
          <p:cNvPr id="16" name="Plassholder for tekst 6">
            <a:extLst>
              <a:ext uri="{FF2B5EF4-FFF2-40B4-BE49-F238E27FC236}">
                <a16:creationId xmlns:a16="http://schemas.microsoft.com/office/drawing/2014/main" id="{5547A142-926C-ED1A-21F7-8FD5D670811B}"/>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7" name="Plassholder for tekst 7">
            <a:extLst>
              <a:ext uri="{FF2B5EF4-FFF2-40B4-BE49-F238E27FC236}">
                <a16:creationId xmlns:a16="http://schemas.microsoft.com/office/drawing/2014/main" id="{D9761D95-A87D-0061-EC51-DD6CFA7AD91F}"/>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1497446689"/>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BCDD3-73AA-F176-2DD6-DF60E6B03534}"/>
            </a:ext>
          </a:extLst>
        </p:cNvPr>
        <p:cNvGrpSpPr/>
        <p:nvPr/>
      </p:nvGrpSpPr>
      <p:grpSpPr>
        <a:xfrm>
          <a:off x="0" y="0"/>
          <a:ext cx="0" cy="0"/>
          <a:chOff x="0" y="0"/>
          <a:chExt cx="0" cy="0"/>
        </a:xfrm>
      </p:grpSpPr>
      <p:sp>
        <p:nvSpPr>
          <p:cNvPr id="2" name="Avrundet rektangel 4">
            <a:extLst>
              <a:ext uri="{FF2B5EF4-FFF2-40B4-BE49-F238E27FC236}">
                <a16:creationId xmlns:a16="http://schemas.microsoft.com/office/drawing/2014/main" id="{76952994-A727-E5BE-D199-3AC00F714C73}"/>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8" name="Q27r7_kodet_2_2: Jeg får noe igjen for å gå på gudstjeneste  by BANNER2" descr="f41609ed-d6d2-4f92-a9c8-3b273458dcf3 Q27r7_kodet_2_2: Jeg får noe igjen for å gå på gudstjeneste  by BANNER6">
            <a:extLst>
              <a:ext uri="{FF2B5EF4-FFF2-40B4-BE49-F238E27FC236}">
                <a16:creationId xmlns:a16="http://schemas.microsoft.com/office/drawing/2014/main" id="{0647665D-C1A2-BF5D-C2D5-1524B093A88E}"/>
              </a:ext>
            </a:extLst>
          </p:cNvPr>
          <p:cNvGraphicFramePr>
            <a:graphicFrameLocks/>
          </p:cNvGraphicFramePr>
          <p:nvPr>
            <p:extLst>
              <p:ext uri="{D42A27DB-BD31-4B8C-83A1-F6EECF244321}">
                <p14:modId xmlns:p14="http://schemas.microsoft.com/office/powerpoint/2010/main" val="2003975903"/>
              </p:ext>
            </p:extLst>
          </p:nvPr>
        </p:nvGraphicFramePr>
        <p:xfrm>
          <a:off x="803275" y="1557338"/>
          <a:ext cx="10580774" cy="4371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 2">
            <a:extLst>
              <a:ext uri="{FF2B5EF4-FFF2-40B4-BE49-F238E27FC236}">
                <a16:creationId xmlns:a16="http://schemas.microsoft.com/office/drawing/2014/main" id="{4959E53F-CB11-DD0B-7807-03D2AACB49A0}"/>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8</a:t>
                      </a:r>
                      <a:r>
                        <a:rPr lang="nb-NO" sz="1000" b="0" dirty="0">
                          <a:solidFill>
                            <a:schemeClr val="tx1"/>
                          </a:solidFill>
                        </a:rPr>
                        <a:t> KIRKEN OG SAMFUNNET</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FEF98DDF-9C74-A000-3D50-0474E6BE7E24}"/>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KIRKEN OG SAMFUNNET</a:t>
            </a:r>
          </a:p>
        </p:txBody>
      </p:sp>
      <p:sp>
        <p:nvSpPr>
          <p:cNvPr id="6" name="TextBox 10">
            <a:extLst>
              <a:ext uri="{FF2B5EF4-FFF2-40B4-BE49-F238E27FC236}">
                <a16:creationId xmlns:a16="http://schemas.microsoft.com/office/drawing/2014/main" id="{0279AA77-58CA-78B9-D818-8DC62828145D}"/>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6BAEFE7A-4FA8-51B3-EEFA-C7F4B86704B0}"/>
              </a:ext>
            </a:extLst>
          </p:cNvPr>
          <p:cNvCxnSpPr>
            <a:cxnSpLocks/>
          </p:cNvCxnSpPr>
          <p:nvPr/>
        </p:nvCxnSpPr>
        <p:spPr>
          <a:xfrm>
            <a:off x="2861841" y="1566453"/>
            <a:ext cx="0" cy="3112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lassholder for tekst 6">
            <a:extLst>
              <a:ext uri="{FF2B5EF4-FFF2-40B4-BE49-F238E27FC236}">
                <a16:creationId xmlns:a16="http://schemas.microsoft.com/office/drawing/2014/main" id="{99B871A9-F1F5-0097-0944-8B92C4903E37}"/>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0" name="Plassholder for tekst 7">
            <a:extLst>
              <a:ext uri="{FF2B5EF4-FFF2-40B4-BE49-F238E27FC236}">
                <a16:creationId xmlns:a16="http://schemas.microsoft.com/office/drawing/2014/main" id="{D23F95CE-19D1-0F82-E948-3A0973C617C0}"/>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1243510812"/>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93952-FB82-9BD0-44A4-3D9A89484027}"/>
            </a:ext>
          </a:extLst>
        </p:cNvPr>
        <p:cNvGrpSpPr/>
        <p:nvPr/>
      </p:nvGrpSpPr>
      <p:grpSpPr>
        <a:xfrm>
          <a:off x="0" y="0"/>
          <a:ext cx="0" cy="0"/>
          <a:chOff x="0" y="0"/>
          <a:chExt cx="0" cy="0"/>
        </a:xfrm>
      </p:grpSpPr>
      <p:sp>
        <p:nvSpPr>
          <p:cNvPr id="2" name="Avrundet rektangel 4">
            <a:extLst>
              <a:ext uri="{FF2B5EF4-FFF2-40B4-BE49-F238E27FC236}">
                <a16:creationId xmlns:a16="http://schemas.microsoft.com/office/drawing/2014/main" id="{B36365EA-8E97-7602-3BEC-116B8F452BE8}"/>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7" name="Den norske kirke X- Hvor enig eller uenig er du i følgende påstander1 by BANNER2" descr="d4d7f49d-a820-4fb2-a13d-19644b419d4a Den norske kirke X- Hvor enig eller uenig er du i følgende påstander1 by BANNER6">
            <a:extLst>
              <a:ext uri="{FF2B5EF4-FFF2-40B4-BE49-F238E27FC236}">
                <a16:creationId xmlns:a16="http://schemas.microsoft.com/office/drawing/2014/main" id="{95F21724-0F5B-56FC-E976-19951470027A}"/>
              </a:ext>
            </a:extLst>
          </p:cNvPr>
          <p:cNvGraphicFramePr>
            <a:graphicFrameLocks/>
          </p:cNvGraphicFramePr>
          <p:nvPr>
            <p:extLst>
              <p:ext uri="{D42A27DB-BD31-4B8C-83A1-F6EECF244321}">
                <p14:modId xmlns:p14="http://schemas.microsoft.com/office/powerpoint/2010/main" val="3530744236"/>
              </p:ext>
            </p:extLst>
          </p:nvPr>
        </p:nvGraphicFramePr>
        <p:xfrm>
          <a:off x="803275" y="1557338"/>
          <a:ext cx="10585450" cy="43561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 2">
            <a:extLst>
              <a:ext uri="{FF2B5EF4-FFF2-40B4-BE49-F238E27FC236}">
                <a16:creationId xmlns:a16="http://schemas.microsoft.com/office/drawing/2014/main" id="{8FC78836-B1E8-4F06-460C-B8CBCD6D1A5D}"/>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8</a:t>
                      </a:r>
                      <a:r>
                        <a:rPr lang="nb-NO" sz="1000" b="0" dirty="0">
                          <a:solidFill>
                            <a:schemeClr val="tx1"/>
                          </a:solidFill>
                        </a:rPr>
                        <a:t> KIRKEN OG SAMFUNNET</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ED647CFD-7232-ACED-2F0C-6B0625070E48}"/>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KIRKEN OG SAMFUNNET</a:t>
            </a:r>
          </a:p>
        </p:txBody>
      </p:sp>
      <p:sp>
        <p:nvSpPr>
          <p:cNvPr id="5" name="TextBox 10">
            <a:extLst>
              <a:ext uri="{FF2B5EF4-FFF2-40B4-BE49-F238E27FC236}">
                <a16:creationId xmlns:a16="http://schemas.microsoft.com/office/drawing/2014/main" id="{DCB3FF6A-0A19-9455-9074-6B5AB06D5813}"/>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6" name="Straight Connector 6">
            <a:extLst>
              <a:ext uri="{FF2B5EF4-FFF2-40B4-BE49-F238E27FC236}">
                <a16:creationId xmlns:a16="http://schemas.microsoft.com/office/drawing/2014/main" id="{F4B931F1-653D-4306-1BBE-555A00D88F5B}"/>
              </a:ext>
            </a:extLst>
          </p:cNvPr>
          <p:cNvCxnSpPr>
            <a:cxnSpLocks/>
          </p:cNvCxnSpPr>
          <p:nvPr/>
        </p:nvCxnSpPr>
        <p:spPr>
          <a:xfrm>
            <a:off x="2907561" y="1566453"/>
            <a:ext cx="0" cy="327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lassholder for tekst 6">
            <a:extLst>
              <a:ext uri="{FF2B5EF4-FFF2-40B4-BE49-F238E27FC236}">
                <a16:creationId xmlns:a16="http://schemas.microsoft.com/office/drawing/2014/main" id="{083367FF-4351-332E-7E51-26012E0C2E3D}"/>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9" name="Plassholder for tekst 7">
            <a:extLst>
              <a:ext uri="{FF2B5EF4-FFF2-40B4-BE49-F238E27FC236}">
                <a16:creationId xmlns:a16="http://schemas.microsoft.com/office/drawing/2014/main" id="{57D60340-F97F-A8F4-15BF-AEFE9CF3FD58}"/>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185350055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C4BD6256-6721-7AF0-A859-FEFC8D4DD222}"/>
            </a:ext>
          </a:extLst>
        </p:cNvPr>
        <p:cNvGrpSpPr/>
        <p:nvPr/>
      </p:nvGrpSpPr>
      <p:grpSpPr>
        <a:xfrm>
          <a:off x="0" y="0"/>
          <a:ext cx="0" cy="0"/>
          <a:chOff x="0" y="0"/>
          <a:chExt cx="0" cy="0"/>
        </a:xfrm>
      </p:grpSpPr>
      <p:sp>
        <p:nvSpPr>
          <p:cNvPr id="3" name="Friform 2">
            <a:extLst>
              <a:ext uri="{FF2B5EF4-FFF2-40B4-BE49-F238E27FC236}">
                <a16:creationId xmlns:a16="http://schemas.microsoft.com/office/drawing/2014/main" id="{7EEA97EF-781A-8F4C-7F1B-8E47CF62B57D}"/>
              </a:ext>
            </a:extLst>
          </p:cNvPr>
          <p:cNvSpPr/>
          <p:nvPr/>
        </p:nvSpPr>
        <p:spPr>
          <a:xfrm rot="19823287">
            <a:off x="-3282665" y="-2526580"/>
            <a:ext cx="13088784" cy="11373260"/>
          </a:xfrm>
          <a:custGeom>
            <a:avLst/>
            <a:gdLst>
              <a:gd name="csX0" fmla="*/ 3296006 w 12807468"/>
              <a:gd name="csY0" fmla="*/ 456465 h 11128816"/>
              <a:gd name="csX1" fmla="*/ 4276138 w 12807468"/>
              <a:gd name="csY1" fmla="*/ 603033 h 11128816"/>
              <a:gd name="csX2" fmla="*/ 4486726 w 12807468"/>
              <a:gd name="csY2" fmla="*/ 679269 h 11128816"/>
              <a:gd name="csX3" fmla="*/ 4264634 w 12807468"/>
              <a:gd name="csY3" fmla="*/ 805578 h 11128816"/>
              <a:gd name="csX4" fmla="*/ 1556062 w 12807468"/>
              <a:gd name="csY4" fmla="*/ 5564408 h 11128816"/>
              <a:gd name="csX5" fmla="*/ 1620883 w 12807468"/>
              <a:gd name="csY5" fmla="*/ 6411813 h 11128816"/>
              <a:gd name="csX6" fmla="*/ 1642925 w 12807468"/>
              <a:gd name="csY6" fmla="*/ 6533899 h 11128816"/>
              <a:gd name="csX7" fmla="*/ 1453178 w 12807468"/>
              <a:gd name="csY7" fmla="*/ 6419880 h 11128816"/>
              <a:gd name="csX8" fmla="*/ 0 w 12807468"/>
              <a:gd name="csY8" fmla="*/ 3716559 h 11128816"/>
              <a:gd name="csX9" fmla="*/ 3296006 w 12807468"/>
              <a:gd name="csY9" fmla="*/ 456465 h 11128816"/>
              <a:gd name="csX10" fmla="*/ 7181765 w 12807468"/>
              <a:gd name="csY10" fmla="*/ 0 h 11128816"/>
              <a:gd name="csX11" fmla="*/ 12807468 w 12807468"/>
              <a:gd name="csY11" fmla="*/ 5564408 h 11128816"/>
              <a:gd name="csX12" fmla="*/ 7181765 w 12807468"/>
              <a:gd name="csY12" fmla="*/ 11128816 h 11128816"/>
              <a:gd name="csX13" fmla="*/ 1670357 w 12807468"/>
              <a:gd name="csY13" fmla="*/ 6685831 h 11128816"/>
              <a:gd name="csX14" fmla="*/ 1642925 w 12807468"/>
              <a:gd name="csY14" fmla="*/ 6533899 h 11128816"/>
              <a:gd name="csX15" fmla="*/ 1724934 w 12807468"/>
              <a:gd name="csY15" fmla="*/ 6583177 h 11128816"/>
              <a:gd name="csX16" fmla="*/ 3296006 w 12807468"/>
              <a:gd name="csY16" fmla="*/ 6976653 h 11128816"/>
              <a:gd name="csX17" fmla="*/ 6592012 w 12807468"/>
              <a:gd name="csY17" fmla="*/ 3716559 h 11128816"/>
              <a:gd name="csX18" fmla="*/ 4578961 w 12807468"/>
              <a:gd name="csY18" fmla="*/ 712660 h 11128816"/>
              <a:gd name="csX19" fmla="*/ 4486726 w 12807468"/>
              <a:gd name="csY19" fmla="*/ 679269 h 11128816"/>
              <a:gd name="csX20" fmla="*/ 4500221 w 12807468"/>
              <a:gd name="csY20" fmla="*/ 671594 h 11128816"/>
              <a:gd name="csX21" fmla="*/ 7181765 w 12807468"/>
              <a:gd name="csY21" fmla="*/ 0 h 111288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2807468" h="11128816">
                <a:moveTo>
                  <a:pt x="3296006" y="456465"/>
                </a:moveTo>
                <a:cubicBezTo>
                  <a:pt x="3637319" y="456465"/>
                  <a:pt x="3966514" y="507779"/>
                  <a:pt x="4276138" y="603033"/>
                </a:cubicBezTo>
                <a:lnTo>
                  <a:pt x="4486726" y="679269"/>
                </a:lnTo>
                <a:lnTo>
                  <a:pt x="4264634" y="805578"/>
                </a:lnTo>
                <a:cubicBezTo>
                  <a:pt x="2640781" y="1781504"/>
                  <a:pt x="1556062" y="3547661"/>
                  <a:pt x="1556062" y="5564408"/>
                </a:cubicBezTo>
                <a:cubicBezTo>
                  <a:pt x="1556062" y="5852515"/>
                  <a:pt x="1578199" y="6135507"/>
                  <a:pt x="1620883" y="6411813"/>
                </a:cubicBezTo>
                <a:lnTo>
                  <a:pt x="1642925" y="6533899"/>
                </a:lnTo>
                <a:lnTo>
                  <a:pt x="1453178" y="6419880"/>
                </a:lnTo>
                <a:cubicBezTo>
                  <a:pt x="576435" y="5834018"/>
                  <a:pt x="0" y="4841872"/>
                  <a:pt x="0" y="3716559"/>
                </a:cubicBezTo>
                <a:cubicBezTo>
                  <a:pt x="0" y="1916059"/>
                  <a:pt x="1475672" y="456465"/>
                  <a:pt x="3296006" y="456465"/>
                </a:cubicBezTo>
                <a:close/>
                <a:moveTo>
                  <a:pt x="7181765" y="0"/>
                </a:moveTo>
                <a:cubicBezTo>
                  <a:pt x="10288755" y="0"/>
                  <a:pt x="12807468" y="2491270"/>
                  <a:pt x="12807468" y="5564408"/>
                </a:cubicBezTo>
                <a:cubicBezTo>
                  <a:pt x="12807468" y="8637546"/>
                  <a:pt x="10288755" y="11128816"/>
                  <a:pt x="7181765" y="11128816"/>
                </a:cubicBezTo>
                <a:cubicBezTo>
                  <a:pt x="4463149" y="11128816"/>
                  <a:pt x="2194932" y="9221438"/>
                  <a:pt x="1670357" y="6685831"/>
                </a:cubicBezTo>
                <a:lnTo>
                  <a:pt x="1642925" y="6533899"/>
                </a:lnTo>
                <a:lnTo>
                  <a:pt x="1724934" y="6583177"/>
                </a:lnTo>
                <a:cubicBezTo>
                  <a:pt x="2191956" y="6834115"/>
                  <a:pt x="2727152" y="6976653"/>
                  <a:pt x="3296006" y="6976653"/>
                </a:cubicBezTo>
                <a:cubicBezTo>
                  <a:pt x="5116340" y="6976653"/>
                  <a:pt x="6592012" y="5517059"/>
                  <a:pt x="6592012" y="3716559"/>
                </a:cubicBezTo>
                <a:cubicBezTo>
                  <a:pt x="6592012" y="2366184"/>
                  <a:pt x="5761947" y="1207569"/>
                  <a:pt x="4578961" y="712660"/>
                </a:cubicBezTo>
                <a:lnTo>
                  <a:pt x="4486726" y="679269"/>
                </a:lnTo>
                <a:lnTo>
                  <a:pt x="4500221" y="671594"/>
                </a:lnTo>
                <a:cubicBezTo>
                  <a:pt x="5297345" y="243288"/>
                  <a:pt x="6210831" y="0"/>
                  <a:pt x="7181765" y="0"/>
                </a:cubicBezTo>
                <a:close/>
              </a:path>
            </a:pathLst>
          </a:custGeom>
          <a:solidFill>
            <a:schemeClr val="accent3">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Plassholder for tekst 1">
            <a:extLst>
              <a:ext uri="{FF2B5EF4-FFF2-40B4-BE49-F238E27FC236}">
                <a16:creationId xmlns:a16="http://schemas.microsoft.com/office/drawing/2014/main" id="{89F6597D-B306-9519-D4DD-DFA0931F0960}"/>
              </a:ext>
            </a:extLst>
          </p:cNvPr>
          <p:cNvSpPr>
            <a:spLocks noGrp="1"/>
          </p:cNvSpPr>
          <p:nvPr>
            <p:ph type="body" sz="quarter" idx="10"/>
          </p:nvPr>
        </p:nvSpPr>
        <p:spPr>
          <a:xfrm>
            <a:off x="2639218" y="4955006"/>
            <a:ext cx="6167898" cy="1112838"/>
          </a:xfrm>
        </p:spPr>
        <p:txBody>
          <a:bodyPr/>
          <a:lstStyle/>
          <a:p>
            <a:r>
              <a:rPr lang="nb-NO">
                <a:solidFill>
                  <a:schemeClr val="tx1"/>
                </a:solidFill>
              </a:rPr>
              <a:t>1 </a:t>
            </a:r>
            <a:r>
              <a:rPr lang="nb-NO" b="0">
                <a:solidFill>
                  <a:schemeClr val="tx1"/>
                </a:solidFill>
              </a:rPr>
              <a:t>INNTRYKK AV DEN NORSKE KIRKE</a:t>
            </a:r>
          </a:p>
        </p:txBody>
      </p:sp>
      <p:pic>
        <p:nvPicPr>
          <p:cNvPr id="4" name="Bilde 3">
            <a:extLst>
              <a:ext uri="{FF2B5EF4-FFF2-40B4-BE49-F238E27FC236}">
                <a16:creationId xmlns:a16="http://schemas.microsoft.com/office/drawing/2014/main" id="{22DAD746-1BA9-9BF3-9110-BBC132CE0F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spTree>
    <p:extLst>
      <p:ext uri="{BB962C8B-B14F-4D97-AF65-F5344CB8AC3E}">
        <p14:creationId xmlns:p14="http://schemas.microsoft.com/office/powerpoint/2010/main" val="955382539"/>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F0DD-74E4-D7BD-C54A-2C689B05E1D8}"/>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4C7553AB-1E5B-90B4-AC9B-63CC23AC8519}"/>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8</a:t>
                      </a:r>
                      <a:r>
                        <a:rPr lang="nb-NO" sz="1000" b="0" dirty="0">
                          <a:solidFill>
                            <a:schemeClr val="tx1"/>
                          </a:solidFill>
                        </a:rPr>
                        <a:t> KIRKEN OG SAMFUNNET</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825FFF72-5D19-6EBF-E3E9-9876007C5C44}"/>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KIRKEN OG SAMFUNNET</a:t>
            </a:r>
          </a:p>
        </p:txBody>
      </p:sp>
      <p:sp>
        <p:nvSpPr>
          <p:cNvPr id="2" name="Avrundet rektangel 4">
            <a:extLst>
              <a:ext uri="{FF2B5EF4-FFF2-40B4-BE49-F238E27FC236}">
                <a16:creationId xmlns:a16="http://schemas.microsoft.com/office/drawing/2014/main" id="{FC3C36E9-61C7-CA74-6BD8-3AF8441EEA9C}"/>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xtBox 10">
            <a:extLst>
              <a:ext uri="{FF2B5EF4-FFF2-40B4-BE49-F238E27FC236}">
                <a16:creationId xmlns:a16="http://schemas.microsoft.com/office/drawing/2014/main" id="{CAA73933-16F9-C76D-77A1-23FD6601C3D2}"/>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CE0A69B3-00C0-7F17-CDBF-9D3EB36EF235}"/>
              </a:ext>
            </a:extLst>
          </p:cNvPr>
          <p:cNvCxnSpPr>
            <a:cxnSpLocks/>
          </p:cNvCxnSpPr>
          <p:nvPr/>
        </p:nvCxnSpPr>
        <p:spPr>
          <a:xfrm>
            <a:off x="1773705" y="1557338"/>
            <a:ext cx="0" cy="31336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Q27r7_kodet_2_2: Jeg får noe igjen for å gå på gudstjeneste  by BANNER1" descr="65d8f45b-cb3e-4da1-ac04-e75cb2f77987 Q27r7_kodet_2_2: Jeg får noe igjen for å gå på gudstjeneste  by BANNER5">
            <a:extLst>
              <a:ext uri="{FF2B5EF4-FFF2-40B4-BE49-F238E27FC236}">
                <a16:creationId xmlns:a16="http://schemas.microsoft.com/office/drawing/2014/main" id="{5B0C2897-11E3-996A-67F2-7F6924085E70}"/>
              </a:ext>
            </a:extLst>
          </p:cNvPr>
          <p:cNvGraphicFramePr>
            <a:graphicFrameLocks/>
          </p:cNvGraphicFramePr>
          <p:nvPr>
            <p:extLst>
              <p:ext uri="{D42A27DB-BD31-4B8C-83A1-F6EECF244321}">
                <p14:modId xmlns:p14="http://schemas.microsoft.com/office/powerpoint/2010/main" val="2565876211"/>
              </p:ext>
            </p:extLst>
          </p:nvPr>
        </p:nvGraphicFramePr>
        <p:xfrm>
          <a:off x="803274" y="1557338"/>
          <a:ext cx="10585451" cy="4356101"/>
        </p:xfrm>
        <a:graphic>
          <a:graphicData uri="http://schemas.openxmlformats.org/drawingml/2006/chart">
            <c:chart xmlns:c="http://schemas.openxmlformats.org/drawingml/2006/chart" xmlns:r="http://schemas.openxmlformats.org/officeDocument/2006/relationships" r:id="rId2"/>
          </a:graphicData>
        </a:graphic>
      </p:graphicFrame>
      <p:sp>
        <p:nvSpPr>
          <p:cNvPr id="9" name="Plassholder for tekst 6">
            <a:extLst>
              <a:ext uri="{FF2B5EF4-FFF2-40B4-BE49-F238E27FC236}">
                <a16:creationId xmlns:a16="http://schemas.microsoft.com/office/drawing/2014/main" id="{2F19D30A-3AF5-F386-D3A1-C486336CC694}"/>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0" name="Plassholder for tekst 7">
            <a:extLst>
              <a:ext uri="{FF2B5EF4-FFF2-40B4-BE49-F238E27FC236}">
                <a16:creationId xmlns:a16="http://schemas.microsoft.com/office/drawing/2014/main" id="{670F1A37-729B-28C0-9CA2-F0045F111301}"/>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5" name="Rektangel 4">
            <a:extLst>
              <a:ext uri="{FF2B5EF4-FFF2-40B4-BE49-F238E27FC236}">
                <a16:creationId xmlns:a16="http://schemas.microsoft.com/office/drawing/2014/main" id="{60768FD1-5902-33F8-368C-4A8A06B9645A}"/>
              </a:ext>
            </a:extLst>
          </p:cNvPr>
          <p:cNvSpPr/>
          <p:nvPr/>
        </p:nvSpPr>
        <p:spPr>
          <a:xfrm>
            <a:off x="4343401" y="3209544"/>
            <a:ext cx="899383" cy="1765082"/>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96252764"/>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B04E4-6304-6AB3-577F-2C4A5C89C8FD}"/>
            </a:ext>
          </a:extLst>
        </p:cNvPr>
        <p:cNvGrpSpPr/>
        <p:nvPr/>
      </p:nvGrpSpPr>
      <p:grpSpPr>
        <a:xfrm>
          <a:off x="0" y="0"/>
          <a:ext cx="0" cy="0"/>
          <a:chOff x="0" y="0"/>
          <a:chExt cx="0" cy="0"/>
        </a:xfrm>
      </p:grpSpPr>
      <p:sp>
        <p:nvSpPr>
          <p:cNvPr id="2" name="Avrundet rektangel 4">
            <a:extLst>
              <a:ext uri="{FF2B5EF4-FFF2-40B4-BE49-F238E27FC236}">
                <a16:creationId xmlns:a16="http://schemas.microsoft.com/office/drawing/2014/main" id="{8B7D030B-DA52-FC2C-7F53-66A026C5B5B4}"/>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9" name="Den norske kirke X- Hvor enig eller uenig er du i følgende påstander1 by BANNER1" descr="56b5b997-9473-49a1-b0f9-f63ccdd2d0d9 Den norske kirke X- Hvor enig eller uenig er du i følgende påstander1 by BANNER5">
            <a:extLst>
              <a:ext uri="{FF2B5EF4-FFF2-40B4-BE49-F238E27FC236}">
                <a16:creationId xmlns:a16="http://schemas.microsoft.com/office/drawing/2014/main" id="{189CB491-3019-8CD7-A9F7-BED0F0EA9598}"/>
              </a:ext>
            </a:extLst>
          </p:cNvPr>
          <p:cNvGraphicFramePr>
            <a:graphicFrameLocks/>
          </p:cNvGraphicFramePr>
          <p:nvPr>
            <p:extLst>
              <p:ext uri="{D42A27DB-BD31-4B8C-83A1-F6EECF244321}">
                <p14:modId xmlns:p14="http://schemas.microsoft.com/office/powerpoint/2010/main" val="2608412215"/>
              </p:ext>
            </p:extLst>
          </p:nvPr>
        </p:nvGraphicFramePr>
        <p:xfrm>
          <a:off x="809371" y="1557338"/>
          <a:ext cx="10574678" cy="43561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 2">
            <a:extLst>
              <a:ext uri="{FF2B5EF4-FFF2-40B4-BE49-F238E27FC236}">
                <a16:creationId xmlns:a16="http://schemas.microsoft.com/office/drawing/2014/main" id="{14CF5471-7451-5D80-8865-CD5EE0D49FEE}"/>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8</a:t>
                      </a:r>
                      <a:r>
                        <a:rPr lang="nb-NO" sz="1000" b="0" dirty="0">
                          <a:solidFill>
                            <a:schemeClr val="tx1"/>
                          </a:solidFill>
                        </a:rPr>
                        <a:t> KIRKEN OG SAMFUNNET</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9A6E6B15-BC9D-A6D0-EC84-275CF9ADEBC0}"/>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KIRKEN OG SAMFUNNET</a:t>
            </a:r>
          </a:p>
        </p:txBody>
      </p:sp>
      <p:sp>
        <p:nvSpPr>
          <p:cNvPr id="6" name="TextBox 10">
            <a:extLst>
              <a:ext uri="{FF2B5EF4-FFF2-40B4-BE49-F238E27FC236}">
                <a16:creationId xmlns:a16="http://schemas.microsoft.com/office/drawing/2014/main" id="{83AA9FFE-B315-8C16-0E03-BA18DA98672A}"/>
              </a:ext>
            </a:extLst>
          </p:cNvPr>
          <p:cNvSpPr txBox="1"/>
          <p:nvPr/>
        </p:nvSpPr>
        <p:spPr>
          <a:xfrm>
            <a:off x="4464507" y="1566453"/>
            <a:ext cx="3240087" cy="307777"/>
          </a:xfrm>
          <a:prstGeom prst="rect">
            <a:avLst/>
          </a:prstGeom>
          <a:noFill/>
        </p:spPr>
        <p:txBody>
          <a:bodyPr wrap="square" rtlCol="0">
            <a:spAutoFit/>
          </a:bodyPr>
          <a:lstStyle/>
          <a:p>
            <a:pPr algn="ctr"/>
            <a:r>
              <a:rPr lang="nb-NO" sz="1400" b="1">
                <a:latin typeface="Century Gothic" panose="020B0502020202020204" pitchFamily="34" charset="0"/>
              </a:rPr>
              <a:t>ANDEL SOM ER ENIG</a:t>
            </a:r>
            <a:endParaRPr lang="en-NO" sz="1400" b="1">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3F8A00C1-CE0F-4631-A63C-0A94F95D9517}"/>
              </a:ext>
            </a:extLst>
          </p:cNvPr>
          <p:cNvCxnSpPr>
            <a:cxnSpLocks/>
          </p:cNvCxnSpPr>
          <p:nvPr/>
        </p:nvCxnSpPr>
        <p:spPr>
          <a:xfrm>
            <a:off x="1682265" y="1566453"/>
            <a:ext cx="0" cy="3124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lassholder for tekst 6">
            <a:extLst>
              <a:ext uri="{FF2B5EF4-FFF2-40B4-BE49-F238E27FC236}">
                <a16:creationId xmlns:a16="http://schemas.microsoft.com/office/drawing/2014/main" id="{9A548AB9-8CBB-2485-C795-F5A2296CB59F}"/>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Hvor enig eller uenig er du i følgende påstander?</a:t>
            </a:r>
          </a:p>
        </p:txBody>
      </p:sp>
      <p:sp>
        <p:nvSpPr>
          <p:cNvPr id="11" name="Plassholder for tekst 7">
            <a:extLst>
              <a:ext uri="{FF2B5EF4-FFF2-40B4-BE49-F238E27FC236}">
                <a16:creationId xmlns:a16="http://schemas.microsoft.com/office/drawing/2014/main" id="{823A9E24-7EF3-4687-9A22-63D7F9F53BC4}"/>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5" name="Rektangel 4">
            <a:extLst>
              <a:ext uri="{FF2B5EF4-FFF2-40B4-BE49-F238E27FC236}">
                <a16:creationId xmlns:a16="http://schemas.microsoft.com/office/drawing/2014/main" id="{D9DBFD28-8649-E5B1-3477-FA100E8CF209}"/>
              </a:ext>
            </a:extLst>
          </p:cNvPr>
          <p:cNvSpPr/>
          <p:nvPr/>
        </p:nvSpPr>
        <p:spPr>
          <a:xfrm>
            <a:off x="8695945" y="2084832"/>
            <a:ext cx="899383" cy="2889794"/>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75448785"/>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038EC-2E9A-D96D-1678-ED7C6C4C6FDC}"/>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D5D0CA3B-6EE0-FC8A-6E04-EAE28BCBEC54}"/>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8</a:t>
                      </a:r>
                      <a:r>
                        <a:rPr lang="nb-NO" sz="1000" b="0" dirty="0">
                          <a:solidFill>
                            <a:schemeClr val="tx1"/>
                          </a:solidFill>
                        </a:rPr>
                        <a:t> KIRKEN OG SAMFUNNET</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7068B6BF-0CFB-E26A-36C4-358F5C6FE584}"/>
              </a:ext>
            </a:extLst>
          </p:cNvPr>
          <p:cNvSpPr txBox="1"/>
          <p:nvPr/>
        </p:nvSpPr>
        <p:spPr>
          <a:xfrm>
            <a:off x="839788" y="539950"/>
            <a:ext cx="6096000" cy="646331"/>
          </a:xfrm>
          <a:prstGeom prst="rect">
            <a:avLst/>
          </a:prstGeom>
          <a:noFill/>
        </p:spPr>
        <p:txBody>
          <a:bodyPr wrap="square">
            <a:spAutoFit/>
          </a:bodyPr>
          <a:lstStyle/>
          <a:p>
            <a:r>
              <a:rPr lang="nb-NO" sz="1200"/>
              <a:t>ALLE MEDLEMMER</a:t>
            </a:r>
            <a:br>
              <a:rPr lang="nb-NO" sz="2400"/>
            </a:br>
            <a:r>
              <a:rPr lang="nb-NO" sz="2400"/>
              <a:t>SAMFUNNSNYTTE</a:t>
            </a:r>
          </a:p>
        </p:txBody>
      </p:sp>
      <p:sp>
        <p:nvSpPr>
          <p:cNvPr id="5" name="Avrundet rektangel 4">
            <a:extLst>
              <a:ext uri="{FF2B5EF4-FFF2-40B4-BE49-F238E27FC236}">
                <a16:creationId xmlns:a16="http://schemas.microsoft.com/office/drawing/2014/main" id="{DBEB6551-4FFA-0CB2-3FB9-58C2CE034083}"/>
              </a:ext>
            </a:extLst>
          </p:cNvPr>
          <p:cNvSpPr/>
          <p:nvPr/>
        </p:nvSpPr>
        <p:spPr>
          <a:xfrm>
            <a:off x="839788" y="1557338"/>
            <a:ext cx="6877050"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Avrundet rektangel 5">
            <a:extLst>
              <a:ext uri="{FF2B5EF4-FFF2-40B4-BE49-F238E27FC236}">
                <a16:creationId xmlns:a16="http://schemas.microsoft.com/office/drawing/2014/main" id="{D5E14F7B-8AB1-B7D9-E942-3E3E1C8492C1}"/>
              </a:ext>
            </a:extLst>
          </p:cNvPr>
          <p:cNvSpPr/>
          <p:nvPr/>
        </p:nvSpPr>
        <p:spPr>
          <a:xfrm>
            <a:off x="8148637" y="1557338"/>
            <a:ext cx="324008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a:extLst>
              <a:ext uri="{FF2B5EF4-FFF2-40B4-BE49-F238E27FC236}">
                <a16:creationId xmlns:a16="http://schemas.microsoft.com/office/drawing/2014/main" id="{6C59AC96-F5CB-A109-C5C0-71B93FA2BFB1}"/>
              </a:ext>
            </a:extLst>
          </p:cNvPr>
          <p:cNvSpPr txBox="1"/>
          <p:nvPr/>
        </p:nvSpPr>
        <p:spPr>
          <a:xfrm>
            <a:off x="8147049" y="1566453"/>
            <a:ext cx="3241675" cy="2246769"/>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Støtter mennesker som er i sorg, etterfulgt av gir rammer for viktige hendelser og tilbyr samtaler for dem som trenger det er situasjonene der flest mener Den norske kirke er samfunnsnyttig. </a:t>
            </a:r>
          </a:p>
          <a:p>
            <a:endParaRPr lang="nb-NO" sz="1050" dirty="0"/>
          </a:p>
          <a:p>
            <a:r>
              <a:rPr lang="nb-NO" sz="1050" dirty="0"/>
              <a:t>Kvinner og de i alderen 50+ år oppgir flere situasjoner enn øvrige. </a:t>
            </a:r>
          </a:p>
          <a:p>
            <a:endParaRPr lang="nb-NO" sz="1050" dirty="0"/>
          </a:p>
          <a:p>
            <a:r>
              <a:rPr lang="nb-NO" sz="1050" dirty="0"/>
              <a:t>Færre mener Den norske kirke er samfunnsnyttig når den legger til rette for frivillighet sammenlignet med nasjonalt. </a:t>
            </a:r>
          </a:p>
        </p:txBody>
      </p:sp>
      <p:graphicFrame>
        <p:nvGraphicFramePr>
          <p:cNvPr id="12" name="I hvilke situasjoner synes du Den norske kirke er samfunnsnyttig? Flere svar er mulig.Er det når kirken" descr="e27f9286-1785-449b-be36-992c454103d8 I hvilke situasjoner synes du Den norske kirke er samfunnsnyttig? Flere svar er mulig.Er det når kirken">
            <a:extLst>
              <a:ext uri="{FF2B5EF4-FFF2-40B4-BE49-F238E27FC236}">
                <a16:creationId xmlns:a16="http://schemas.microsoft.com/office/drawing/2014/main" id="{65A4A9E4-CB5C-BD87-D8DA-243933968C72}"/>
              </a:ext>
            </a:extLst>
          </p:cNvPr>
          <p:cNvGraphicFramePr>
            <a:graphicFrameLocks/>
          </p:cNvGraphicFramePr>
          <p:nvPr>
            <p:extLst>
              <p:ext uri="{D42A27DB-BD31-4B8C-83A1-F6EECF244321}">
                <p14:modId xmlns:p14="http://schemas.microsoft.com/office/powerpoint/2010/main" val="2116106135"/>
              </p:ext>
            </p:extLst>
          </p:nvPr>
        </p:nvGraphicFramePr>
        <p:xfrm>
          <a:off x="803275" y="1557338"/>
          <a:ext cx="6877050" cy="4352925"/>
        </p:xfrm>
        <a:graphic>
          <a:graphicData uri="http://schemas.openxmlformats.org/drawingml/2006/chart">
            <c:chart xmlns:c="http://schemas.openxmlformats.org/drawingml/2006/chart" xmlns:r="http://schemas.openxmlformats.org/officeDocument/2006/relationships" r:id="rId2"/>
          </a:graphicData>
        </a:graphic>
      </p:graphicFrame>
      <p:sp>
        <p:nvSpPr>
          <p:cNvPr id="13" name="Plassholder for tekst 6">
            <a:extLst>
              <a:ext uri="{FF2B5EF4-FFF2-40B4-BE49-F238E27FC236}">
                <a16:creationId xmlns:a16="http://schemas.microsoft.com/office/drawing/2014/main" id="{F3F0DCE0-0336-66E2-CDA7-F379A0AF10DB}"/>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I hvilke situasjoner synes du Den norske kirke er samfunnsnyttig? Flere svar er mulig. Er det når kirken..</a:t>
            </a:r>
          </a:p>
        </p:txBody>
      </p:sp>
      <p:sp>
        <p:nvSpPr>
          <p:cNvPr id="14" name="Plassholder for tekst 7">
            <a:extLst>
              <a:ext uri="{FF2B5EF4-FFF2-40B4-BE49-F238E27FC236}">
                <a16:creationId xmlns:a16="http://schemas.microsoft.com/office/drawing/2014/main" id="{F52B1F25-4145-9CDE-1737-61E37375ABE6}"/>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414880082"/>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65C2B-2C8A-C49E-383E-96A68A1EF4DB}"/>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C371BAC8-FD3A-D3FC-01DC-5FE9515B5C9E}"/>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8</a:t>
                      </a:r>
                      <a:r>
                        <a:rPr lang="nb-NO" sz="1000" b="0" dirty="0">
                          <a:solidFill>
                            <a:schemeClr val="tx1"/>
                          </a:solidFill>
                        </a:rPr>
                        <a:t> KIRKEN OG SAMFUNNET</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86C38FC6-38DD-52EC-1C77-39B0808015B7}"/>
              </a:ext>
            </a:extLst>
          </p:cNvPr>
          <p:cNvSpPr txBox="1"/>
          <p:nvPr/>
        </p:nvSpPr>
        <p:spPr>
          <a:xfrm>
            <a:off x="839788" y="539950"/>
            <a:ext cx="6096000" cy="646331"/>
          </a:xfrm>
          <a:prstGeom prst="rect">
            <a:avLst/>
          </a:prstGeom>
          <a:noFill/>
        </p:spPr>
        <p:txBody>
          <a:bodyPr wrap="square">
            <a:spAutoFit/>
          </a:bodyPr>
          <a:lstStyle/>
          <a:p>
            <a:r>
              <a:rPr lang="nb-NO" sz="1200"/>
              <a:t>ALLE MEDLEMMER</a:t>
            </a:r>
            <a:br>
              <a:rPr lang="nb-NO" sz="2400"/>
            </a:br>
            <a:r>
              <a:rPr lang="nb-NO" sz="2400"/>
              <a:t>RANGERT SAMFUNNSNYTTE</a:t>
            </a:r>
          </a:p>
        </p:txBody>
      </p:sp>
      <p:sp>
        <p:nvSpPr>
          <p:cNvPr id="5" name="Avrundet rektangel 4">
            <a:extLst>
              <a:ext uri="{FF2B5EF4-FFF2-40B4-BE49-F238E27FC236}">
                <a16:creationId xmlns:a16="http://schemas.microsoft.com/office/drawing/2014/main" id="{A1C09CE7-CEC3-AC6C-4E99-14ADB2508033}"/>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9" name="Ranger situasjonene der du synes Den norske kirke er mest samfunnsnyttig.Etter beste evne, ranger de ulike situasjonene ut ifra hvilke situasjoner du mener Den norske kirke er mest samfunnsnyttig" descr="0bd373f0-054b-463a-b728-0ddbd1e93586 Ranger situasjonene der du synes Den norske kirke er mest samfunnsnyttig.Etter beste evne, ranger de ulike situasjonene ut ifra hvilke situasjoner du mener Den norske kirke er mest samfunnsnyttig">
            <a:extLst>
              <a:ext uri="{FF2B5EF4-FFF2-40B4-BE49-F238E27FC236}">
                <a16:creationId xmlns:a16="http://schemas.microsoft.com/office/drawing/2014/main" id="{E7F776C6-52DA-61FD-44CD-EB43EEBCBB44}"/>
              </a:ext>
            </a:extLst>
          </p:cNvPr>
          <p:cNvGraphicFramePr>
            <a:graphicFrameLocks/>
          </p:cNvGraphicFramePr>
          <p:nvPr>
            <p:extLst>
              <p:ext uri="{D42A27DB-BD31-4B8C-83A1-F6EECF244321}">
                <p14:modId xmlns:p14="http://schemas.microsoft.com/office/powerpoint/2010/main" val="3953200210"/>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2"/>
          </a:graphicData>
        </a:graphic>
      </p:graphicFrame>
      <p:sp>
        <p:nvSpPr>
          <p:cNvPr id="10" name="Plassholder for tekst 6">
            <a:extLst>
              <a:ext uri="{FF2B5EF4-FFF2-40B4-BE49-F238E27FC236}">
                <a16:creationId xmlns:a16="http://schemas.microsoft.com/office/drawing/2014/main" id="{7C415E05-CB35-E2BA-E4C9-50DC44C5930F}"/>
              </a:ext>
            </a:extLst>
          </p:cNvPr>
          <p:cNvSpPr txBox="1">
            <a:spLocks/>
          </p:cNvSpPr>
          <p:nvPr/>
        </p:nvSpPr>
        <p:spPr>
          <a:xfrm>
            <a:off x="1851850" y="6192708"/>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nb-NO" sz="1200"/>
              <a:t>Ranger situasjonene der du synes Den norske kirke er mest samfunnsnyttig. Etter beste evne, ranger de ulike situasjonene ut ifra hvilke situasjoner du mener Den norske kirke er mest samfunnsnyttig </a:t>
            </a:r>
          </a:p>
          <a:p>
            <a:pPr marL="0" indent="0">
              <a:spcBef>
                <a:spcPts val="0"/>
              </a:spcBef>
              <a:buNone/>
            </a:pPr>
            <a:r>
              <a:rPr lang="nb-NO" sz="1200" i="1"/>
              <a:t>Snitt rangering 0-16</a:t>
            </a:r>
          </a:p>
        </p:txBody>
      </p:sp>
      <p:sp>
        <p:nvSpPr>
          <p:cNvPr id="11" name="Plassholder for tekst 7">
            <a:extLst>
              <a:ext uri="{FF2B5EF4-FFF2-40B4-BE49-F238E27FC236}">
                <a16:creationId xmlns:a16="http://schemas.microsoft.com/office/drawing/2014/main" id="{768ED357-90A6-048D-215C-0BCAD6101D82}"/>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2550728120"/>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27DF4-7F2D-2706-EF0B-CC0E50FD7244}"/>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C0C29B5A-6F1E-BEE3-A1FA-A5F6DE847B3A}"/>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8</a:t>
                      </a:r>
                      <a:r>
                        <a:rPr lang="nb-NO" sz="1000" b="0" dirty="0">
                          <a:solidFill>
                            <a:schemeClr val="tx1"/>
                          </a:solidFill>
                        </a:rPr>
                        <a:t> KIRKEN OG SAMFUNNET</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631533FB-1D0A-9359-32E4-E6AE736B8898}"/>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SAMFUNNSNYTTE</a:t>
            </a:r>
          </a:p>
        </p:txBody>
      </p:sp>
      <p:sp>
        <p:nvSpPr>
          <p:cNvPr id="5" name="Avrundet rektangel 4">
            <a:extLst>
              <a:ext uri="{FF2B5EF4-FFF2-40B4-BE49-F238E27FC236}">
                <a16:creationId xmlns:a16="http://schemas.microsoft.com/office/drawing/2014/main" id="{515DD4D8-E531-A3AC-7C78-D5A56A357CEF}"/>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6">
            <a:extLst>
              <a:ext uri="{FF2B5EF4-FFF2-40B4-BE49-F238E27FC236}">
                <a16:creationId xmlns:a16="http://schemas.microsoft.com/office/drawing/2014/main" id="{0366A58E-CCB0-4C2E-8109-DCEF32CB488B}"/>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I hvilke situasjoner synes du Den norske kirke er samfunnsnyttig? Flere svar er mulig. Er det når kirken..</a:t>
            </a:r>
          </a:p>
        </p:txBody>
      </p:sp>
      <p:sp>
        <p:nvSpPr>
          <p:cNvPr id="7" name="Plassholder for tekst 7">
            <a:extLst>
              <a:ext uri="{FF2B5EF4-FFF2-40B4-BE49-F238E27FC236}">
                <a16:creationId xmlns:a16="http://schemas.microsoft.com/office/drawing/2014/main" id="{E83831F7-426F-BEDE-142A-7E11AA39116B}"/>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graphicFrame>
        <p:nvGraphicFramePr>
          <p:cNvPr id="8" name="I hvilke situasjoner synes du Den norske kirke er samfunnsnyttig? Flere svar er mulig.Er det når kirken by Segments 20.01.2026 16:32:51" descr="d0b3bb40-14ec-40f1-bfbf-37dff34a04f4 X- I hvilke situasjoner synes du Den norske kirke er samfunnsnyttig? Flere svar er mulig.Er det når kirken by BANNER6">
            <a:extLst>
              <a:ext uri="{FF2B5EF4-FFF2-40B4-BE49-F238E27FC236}">
                <a16:creationId xmlns:a16="http://schemas.microsoft.com/office/drawing/2014/main" id="{79D39531-C01D-7770-E827-846340B9902D}"/>
              </a:ext>
            </a:extLst>
          </p:cNvPr>
          <p:cNvGraphicFramePr>
            <a:graphicFrameLocks/>
          </p:cNvGraphicFramePr>
          <p:nvPr>
            <p:extLst>
              <p:ext uri="{D42A27DB-BD31-4B8C-83A1-F6EECF244321}">
                <p14:modId xmlns:p14="http://schemas.microsoft.com/office/powerpoint/2010/main" val="2812855014"/>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6">
            <a:extLst>
              <a:ext uri="{FF2B5EF4-FFF2-40B4-BE49-F238E27FC236}">
                <a16:creationId xmlns:a16="http://schemas.microsoft.com/office/drawing/2014/main" id="{AAB659B3-5D7B-9CF7-6995-3E0A71D0DFA2}"/>
              </a:ext>
            </a:extLst>
          </p:cNvPr>
          <p:cNvCxnSpPr>
            <a:cxnSpLocks/>
          </p:cNvCxnSpPr>
          <p:nvPr/>
        </p:nvCxnSpPr>
        <p:spPr>
          <a:xfrm>
            <a:off x="3136161" y="1557338"/>
            <a:ext cx="0" cy="2456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656697"/>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82C6A-E26F-9625-90DA-3BB965D3741F}"/>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ADF12F2B-0597-7426-2E5D-BE28650BA63A}"/>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8</a:t>
                      </a:r>
                      <a:r>
                        <a:rPr lang="nb-NO" sz="1000" b="0" dirty="0">
                          <a:solidFill>
                            <a:schemeClr val="tx1"/>
                          </a:solidFill>
                        </a:rPr>
                        <a:t> KIRKEN OG SAMFUNNET</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DFA40EC4-F1C6-3969-4DC2-57EFC83770D5}"/>
              </a:ext>
            </a:extLst>
          </p:cNvPr>
          <p:cNvSpPr txBox="1"/>
          <p:nvPr/>
        </p:nvSpPr>
        <p:spPr>
          <a:xfrm>
            <a:off x="839788" y="539950"/>
            <a:ext cx="6096000" cy="646331"/>
          </a:xfrm>
          <a:prstGeom prst="rect">
            <a:avLst/>
          </a:prstGeom>
          <a:noFill/>
        </p:spPr>
        <p:txBody>
          <a:bodyPr wrap="square">
            <a:spAutoFit/>
          </a:bodyPr>
          <a:lstStyle/>
          <a:p>
            <a:r>
              <a:rPr lang="nb-NO" sz="1200"/>
              <a:t>SEGMENTER</a:t>
            </a:r>
            <a:br>
              <a:rPr lang="nb-NO" sz="2400"/>
            </a:br>
            <a:r>
              <a:rPr lang="nb-NO" sz="2400"/>
              <a:t>RANGERT SAMFUNNSNYTTE</a:t>
            </a:r>
          </a:p>
        </p:txBody>
      </p:sp>
      <p:sp>
        <p:nvSpPr>
          <p:cNvPr id="5" name="Avrundet rektangel 4">
            <a:extLst>
              <a:ext uri="{FF2B5EF4-FFF2-40B4-BE49-F238E27FC236}">
                <a16:creationId xmlns:a16="http://schemas.microsoft.com/office/drawing/2014/main" id="{D81709C0-C1FA-696B-FA4B-8FB3C8BD641E}"/>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6">
            <a:extLst>
              <a:ext uri="{FF2B5EF4-FFF2-40B4-BE49-F238E27FC236}">
                <a16:creationId xmlns:a16="http://schemas.microsoft.com/office/drawing/2014/main" id="{6E7F9B21-BDD5-BF63-80B2-6FD427EC02D7}"/>
              </a:ext>
            </a:extLst>
          </p:cNvPr>
          <p:cNvSpPr txBox="1">
            <a:spLocks/>
          </p:cNvSpPr>
          <p:nvPr/>
        </p:nvSpPr>
        <p:spPr>
          <a:xfrm>
            <a:off x="1851850" y="6192708"/>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nb-NO" sz="1200"/>
              <a:t>Ranger situasjonene der du synes Den norske kirke er mest samfunnsnyttig. Etter beste evne, ranger de ulike situasjonene ut ifra hvilke situasjoner du mener Den norske kirke er mest samfunnsnyttig </a:t>
            </a:r>
          </a:p>
          <a:p>
            <a:pPr marL="0" indent="0">
              <a:spcBef>
                <a:spcPts val="0"/>
              </a:spcBef>
              <a:buNone/>
            </a:pPr>
            <a:r>
              <a:rPr lang="nb-NO" sz="1200" i="1"/>
              <a:t>Snitt rangering 0-16</a:t>
            </a:r>
          </a:p>
        </p:txBody>
      </p:sp>
      <p:graphicFrame>
        <p:nvGraphicFramePr>
          <p:cNvPr id="7" name=" Ranger situasjonene der du synes Den norske kirke er mest samfunnsnyttig.Etter beste evne, ranger de ulike situasjonene ut ifra hvilke situasjoner du mener Den norske kirke er mest samfunnsnyttig by Segments 20.01.2026 16:32:51" descr="f4f6dade-8b30-42e4-a436-98757b1f4780  Ranger situasjonene der du synes Den norske kirke er mest samfunnsnyttig.Etter beste evne, ranger de ulike situasjonene ut ifra hvilke situasjoner du mener Den norske kirke er mest samfunnsnyttig by BANNER6">
            <a:extLst>
              <a:ext uri="{FF2B5EF4-FFF2-40B4-BE49-F238E27FC236}">
                <a16:creationId xmlns:a16="http://schemas.microsoft.com/office/drawing/2014/main" id="{7D876C13-3249-E723-85AD-940DEE6F0316}"/>
              </a:ext>
            </a:extLst>
          </p:cNvPr>
          <p:cNvGraphicFramePr>
            <a:graphicFrameLocks/>
          </p:cNvGraphicFramePr>
          <p:nvPr>
            <p:extLst>
              <p:ext uri="{D42A27DB-BD31-4B8C-83A1-F6EECF244321}">
                <p14:modId xmlns:p14="http://schemas.microsoft.com/office/powerpoint/2010/main" val="2365420475"/>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6">
            <a:extLst>
              <a:ext uri="{FF2B5EF4-FFF2-40B4-BE49-F238E27FC236}">
                <a16:creationId xmlns:a16="http://schemas.microsoft.com/office/drawing/2014/main" id="{765150B6-35DB-68CB-36D0-7A48651833FE}"/>
              </a:ext>
            </a:extLst>
          </p:cNvPr>
          <p:cNvCxnSpPr>
            <a:cxnSpLocks/>
          </p:cNvCxnSpPr>
          <p:nvPr/>
        </p:nvCxnSpPr>
        <p:spPr>
          <a:xfrm>
            <a:off x="2944137" y="1557338"/>
            <a:ext cx="0" cy="2527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lassholder for tekst 7">
            <a:extLst>
              <a:ext uri="{FF2B5EF4-FFF2-40B4-BE49-F238E27FC236}">
                <a16:creationId xmlns:a16="http://schemas.microsoft.com/office/drawing/2014/main" id="{A675711B-C70D-47EA-E336-75B6FBEF32D1}"/>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2849729379"/>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89393-534B-6CCC-57C4-9CBF1C8EB35F}"/>
            </a:ext>
          </a:extLst>
        </p:cNvPr>
        <p:cNvGrpSpPr/>
        <p:nvPr/>
      </p:nvGrpSpPr>
      <p:grpSpPr>
        <a:xfrm>
          <a:off x="0" y="0"/>
          <a:ext cx="0" cy="0"/>
          <a:chOff x="0" y="0"/>
          <a:chExt cx="0" cy="0"/>
        </a:xfrm>
      </p:grpSpPr>
      <p:sp>
        <p:nvSpPr>
          <p:cNvPr id="5" name="Avrundet rektangel 4">
            <a:extLst>
              <a:ext uri="{FF2B5EF4-FFF2-40B4-BE49-F238E27FC236}">
                <a16:creationId xmlns:a16="http://schemas.microsoft.com/office/drawing/2014/main" id="{7DCB6B8D-BD0C-4722-FE04-2ADE63BDBA17}"/>
              </a:ext>
            </a:extLst>
          </p:cNvPr>
          <p:cNvSpPr/>
          <p:nvPr/>
        </p:nvSpPr>
        <p:spPr>
          <a:xfrm>
            <a:off x="839787" y="1557338"/>
            <a:ext cx="10718228"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8" name="I hvilke situasjoner synes du Den norske kirke er samfunnsnyttig? Flere svar er mulig.Er det når kirken by hidden for GEOGRAPHY" descr="deaafd14-f7a9-4b3b-83ce-2421699389d1 X- I hvilke situasjoner synes du Den norske kirke er samfunnsnyttig? Flere svar er mulig.Er det når kirken by BANNER5">
            <a:extLst>
              <a:ext uri="{FF2B5EF4-FFF2-40B4-BE49-F238E27FC236}">
                <a16:creationId xmlns:a16="http://schemas.microsoft.com/office/drawing/2014/main" id="{C7775525-1349-F3EB-D22D-08A5BFC4D203}"/>
              </a:ext>
            </a:extLst>
          </p:cNvPr>
          <p:cNvGraphicFramePr>
            <a:graphicFrameLocks/>
          </p:cNvGraphicFramePr>
          <p:nvPr>
            <p:extLst>
              <p:ext uri="{D42A27DB-BD31-4B8C-83A1-F6EECF244321}">
                <p14:modId xmlns:p14="http://schemas.microsoft.com/office/powerpoint/2010/main" val="3106426801"/>
              </p:ext>
            </p:extLst>
          </p:nvPr>
        </p:nvGraphicFramePr>
        <p:xfrm>
          <a:off x="803274" y="1557338"/>
          <a:ext cx="10754741" cy="4352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 2">
            <a:extLst>
              <a:ext uri="{FF2B5EF4-FFF2-40B4-BE49-F238E27FC236}">
                <a16:creationId xmlns:a16="http://schemas.microsoft.com/office/drawing/2014/main" id="{664D552C-B7D9-924E-2DE1-4CDC78E267AE}"/>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8</a:t>
                      </a:r>
                      <a:r>
                        <a:rPr lang="nb-NO" sz="1000" b="0" dirty="0">
                          <a:solidFill>
                            <a:schemeClr val="tx1"/>
                          </a:solidFill>
                        </a:rPr>
                        <a:t> KIRKEN OG SAMFUNNET</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CF2DB328-1F8E-D057-1708-213AB9157A04}"/>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SAMFUNNSNYTTE</a:t>
            </a:r>
          </a:p>
        </p:txBody>
      </p:sp>
      <p:sp>
        <p:nvSpPr>
          <p:cNvPr id="6" name="Plassholder for tekst 6">
            <a:extLst>
              <a:ext uri="{FF2B5EF4-FFF2-40B4-BE49-F238E27FC236}">
                <a16:creationId xmlns:a16="http://schemas.microsoft.com/office/drawing/2014/main" id="{029D35A2-6B45-F68F-7DCE-AB1C3EF2C4DC}"/>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I hvilke situasjoner synes du Den norske kirke er samfunnsnyttig? Flere svar er mulig. Er det når kirken..</a:t>
            </a:r>
          </a:p>
        </p:txBody>
      </p:sp>
      <p:sp>
        <p:nvSpPr>
          <p:cNvPr id="7" name="Plassholder for tekst 7">
            <a:extLst>
              <a:ext uri="{FF2B5EF4-FFF2-40B4-BE49-F238E27FC236}">
                <a16:creationId xmlns:a16="http://schemas.microsoft.com/office/drawing/2014/main" id="{044E3D6D-4284-C1C1-F6DE-DE87CE42566C}"/>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3"/>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cxnSp>
        <p:nvCxnSpPr>
          <p:cNvPr id="9" name="Straight Connector 6">
            <a:extLst>
              <a:ext uri="{FF2B5EF4-FFF2-40B4-BE49-F238E27FC236}">
                <a16:creationId xmlns:a16="http://schemas.microsoft.com/office/drawing/2014/main" id="{CD821C1E-4D10-5BC2-376A-69E7C9381CF8}"/>
              </a:ext>
            </a:extLst>
          </p:cNvPr>
          <p:cNvCxnSpPr>
            <a:cxnSpLocks/>
          </p:cNvCxnSpPr>
          <p:nvPr/>
        </p:nvCxnSpPr>
        <p:spPr>
          <a:xfrm>
            <a:off x="1965729" y="1557338"/>
            <a:ext cx="0" cy="2365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9BBFD05C-8727-DE94-E2D6-542F7817A11B}"/>
              </a:ext>
            </a:extLst>
          </p:cNvPr>
          <p:cNvSpPr/>
          <p:nvPr/>
        </p:nvSpPr>
        <p:spPr>
          <a:xfrm>
            <a:off x="4582787" y="1819516"/>
            <a:ext cx="899383" cy="2365438"/>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50716768"/>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32777-8C73-8CDF-F1E6-78942990356B}"/>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6504A95A-2EE6-08B4-114C-DF6EF660A94B}"/>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8</a:t>
                      </a:r>
                      <a:r>
                        <a:rPr lang="nb-NO" sz="1000" b="0" dirty="0">
                          <a:solidFill>
                            <a:schemeClr val="tx1"/>
                          </a:solidFill>
                        </a:rPr>
                        <a:t> KIRKEN OG SAMFUNNET</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23A9E0D2-BE0B-4E9D-623C-633FD219527D}"/>
              </a:ext>
            </a:extLst>
          </p:cNvPr>
          <p:cNvSpPr txBox="1"/>
          <p:nvPr/>
        </p:nvSpPr>
        <p:spPr>
          <a:xfrm>
            <a:off x="839788" y="539950"/>
            <a:ext cx="6096000" cy="646331"/>
          </a:xfrm>
          <a:prstGeom prst="rect">
            <a:avLst/>
          </a:prstGeom>
          <a:noFill/>
        </p:spPr>
        <p:txBody>
          <a:bodyPr wrap="square">
            <a:spAutoFit/>
          </a:bodyPr>
          <a:lstStyle/>
          <a:p>
            <a:r>
              <a:rPr lang="nb-NO" sz="1200"/>
              <a:t>BISPEDØMMER</a:t>
            </a:r>
            <a:br>
              <a:rPr lang="nb-NO" sz="2400"/>
            </a:br>
            <a:r>
              <a:rPr lang="nb-NO" sz="2400"/>
              <a:t>RANGERT SAMFUNNSNYTTE</a:t>
            </a:r>
          </a:p>
        </p:txBody>
      </p:sp>
      <p:sp>
        <p:nvSpPr>
          <p:cNvPr id="5" name="Avrundet rektangel 4">
            <a:extLst>
              <a:ext uri="{FF2B5EF4-FFF2-40B4-BE49-F238E27FC236}">
                <a16:creationId xmlns:a16="http://schemas.microsoft.com/office/drawing/2014/main" id="{8AFEF931-E2FC-DF5E-56D5-045806620072}"/>
              </a:ext>
            </a:extLst>
          </p:cNvPr>
          <p:cNvSpPr/>
          <p:nvPr/>
        </p:nvSpPr>
        <p:spPr>
          <a:xfrm>
            <a:off x="839787" y="1557338"/>
            <a:ext cx="10548937" cy="435610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6">
            <a:extLst>
              <a:ext uri="{FF2B5EF4-FFF2-40B4-BE49-F238E27FC236}">
                <a16:creationId xmlns:a16="http://schemas.microsoft.com/office/drawing/2014/main" id="{C159735B-D8C6-186E-ADFF-8057E8B77502}"/>
              </a:ext>
            </a:extLst>
          </p:cNvPr>
          <p:cNvSpPr txBox="1">
            <a:spLocks/>
          </p:cNvSpPr>
          <p:nvPr/>
        </p:nvSpPr>
        <p:spPr>
          <a:xfrm>
            <a:off x="1851850" y="6192708"/>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nb-NO" sz="1200"/>
              <a:t>Ranger situasjonene der du synes Den norske kirke er mest samfunnsnyttig. Etter beste evne, ranger de ulike situasjonene ut ifra hvilke situasjoner du mener Den norske kirke er mest samfunnsnyttig </a:t>
            </a:r>
          </a:p>
          <a:p>
            <a:pPr marL="0" indent="0">
              <a:spcBef>
                <a:spcPts val="0"/>
              </a:spcBef>
              <a:buNone/>
            </a:pPr>
            <a:r>
              <a:rPr lang="nb-NO" sz="1200" i="1"/>
              <a:t>Snitt rangering 0-16</a:t>
            </a:r>
          </a:p>
        </p:txBody>
      </p:sp>
      <p:graphicFrame>
        <p:nvGraphicFramePr>
          <p:cNvPr id="7" name="Ranger situasjonene der du synes Den norske kirke er mest samfunnsnyttig.Etter beste evne, ranger de ulike situasjonene ut ifra hvilke situasjoner du mener Den norske kirke er mest samfunnsnyttig by hidden for GEOGRAPHY" descr="61ba889a-0876-4b94-819d-e9c669de00b1  Ranger situasjonene der du synes Den norske kirke er mest samfunnsnyttig.Etter beste evne, ranger de ulike situasjonene ut ifra hvilke situasjoner du mener Den norske kirke er mest samfunnsnyttig by BANNER5">
            <a:extLst>
              <a:ext uri="{FF2B5EF4-FFF2-40B4-BE49-F238E27FC236}">
                <a16:creationId xmlns:a16="http://schemas.microsoft.com/office/drawing/2014/main" id="{86A19B76-51A3-D90F-F5EF-C84FA644A2B6}"/>
              </a:ext>
            </a:extLst>
          </p:cNvPr>
          <p:cNvGraphicFramePr>
            <a:graphicFrameLocks/>
          </p:cNvGraphicFramePr>
          <p:nvPr>
            <p:extLst>
              <p:ext uri="{D42A27DB-BD31-4B8C-83A1-F6EECF244321}">
                <p14:modId xmlns:p14="http://schemas.microsoft.com/office/powerpoint/2010/main" val="4262811155"/>
              </p:ext>
            </p:extLst>
          </p:nvPr>
        </p:nvGraphicFramePr>
        <p:xfrm>
          <a:off x="803275" y="1557338"/>
          <a:ext cx="10585450" cy="435292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6">
            <a:extLst>
              <a:ext uri="{FF2B5EF4-FFF2-40B4-BE49-F238E27FC236}">
                <a16:creationId xmlns:a16="http://schemas.microsoft.com/office/drawing/2014/main" id="{BAE738A9-7279-9047-2F70-67D2FF9B9C8C}"/>
              </a:ext>
            </a:extLst>
          </p:cNvPr>
          <p:cNvCxnSpPr>
            <a:cxnSpLocks/>
          </p:cNvCxnSpPr>
          <p:nvPr/>
        </p:nvCxnSpPr>
        <p:spPr>
          <a:xfrm>
            <a:off x="1764561" y="1557338"/>
            <a:ext cx="0" cy="2527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lassholder for tekst 7">
            <a:extLst>
              <a:ext uri="{FF2B5EF4-FFF2-40B4-BE49-F238E27FC236}">
                <a16:creationId xmlns:a16="http://schemas.microsoft.com/office/drawing/2014/main" id="{ACCAE0DB-A961-B1CB-3D02-DC7DC11F85C6}"/>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5966</a:t>
            </a:r>
          </a:p>
        </p:txBody>
      </p:sp>
      <p:sp>
        <p:nvSpPr>
          <p:cNvPr id="9" name="Rektangel 8">
            <a:extLst>
              <a:ext uri="{FF2B5EF4-FFF2-40B4-BE49-F238E27FC236}">
                <a16:creationId xmlns:a16="http://schemas.microsoft.com/office/drawing/2014/main" id="{BB2004A3-93EA-7E1F-53F0-12B2581AD71C}"/>
              </a:ext>
            </a:extLst>
          </p:cNvPr>
          <p:cNvSpPr/>
          <p:nvPr/>
        </p:nvSpPr>
        <p:spPr>
          <a:xfrm>
            <a:off x="4335899" y="1636776"/>
            <a:ext cx="899383" cy="270362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4896664"/>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6B68E650-CF4F-14E7-C283-345FA0256CF4}"/>
            </a:ext>
          </a:extLst>
        </p:cNvPr>
        <p:cNvGrpSpPr/>
        <p:nvPr/>
      </p:nvGrpSpPr>
      <p:grpSpPr>
        <a:xfrm>
          <a:off x="0" y="0"/>
          <a:ext cx="0" cy="0"/>
          <a:chOff x="0" y="0"/>
          <a:chExt cx="0" cy="0"/>
        </a:xfrm>
      </p:grpSpPr>
      <p:sp>
        <p:nvSpPr>
          <p:cNvPr id="3" name="Friform 2">
            <a:extLst>
              <a:ext uri="{FF2B5EF4-FFF2-40B4-BE49-F238E27FC236}">
                <a16:creationId xmlns:a16="http://schemas.microsoft.com/office/drawing/2014/main" id="{4C464451-7DB0-A67A-5010-A36DC357B023}"/>
              </a:ext>
            </a:extLst>
          </p:cNvPr>
          <p:cNvSpPr/>
          <p:nvPr/>
        </p:nvSpPr>
        <p:spPr>
          <a:xfrm rot="19823287">
            <a:off x="-3282665" y="-2526580"/>
            <a:ext cx="13088784" cy="11373260"/>
          </a:xfrm>
          <a:custGeom>
            <a:avLst/>
            <a:gdLst>
              <a:gd name="csX0" fmla="*/ 3296006 w 12807468"/>
              <a:gd name="csY0" fmla="*/ 456465 h 11128816"/>
              <a:gd name="csX1" fmla="*/ 4276138 w 12807468"/>
              <a:gd name="csY1" fmla="*/ 603033 h 11128816"/>
              <a:gd name="csX2" fmla="*/ 4486726 w 12807468"/>
              <a:gd name="csY2" fmla="*/ 679269 h 11128816"/>
              <a:gd name="csX3" fmla="*/ 4264634 w 12807468"/>
              <a:gd name="csY3" fmla="*/ 805578 h 11128816"/>
              <a:gd name="csX4" fmla="*/ 1556062 w 12807468"/>
              <a:gd name="csY4" fmla="*/ 5564408 h 11128816"/>
              <a:gd name="csX5" fmla="*/ 1620883 w 12807468"/>
              <a:gd name="csY5" fmla="*/ 6411813 h 11128816"/>
              <a:gd name="csX6" fmla="*/ 1642925 w 12807468"/>
              <a:gd name="csY6" fmla="*/ 6533899 h 11128816"/>
              <a:gd name="csX7" fmla="*/ 1453178 w 12807468"/>
              <a:gd name="csY7" fmla="*/ 6419880 h 11128816"/>
              <a:gd name="csX8" fmla="*/ 0 w 12807468"/>
              <a:gd name="csY8" fmla="*/ 3716559 h 11128816"/>
              <a:gd name="csX9" fmla="*/ 3296006 w 12807468"/>
              <a:gd name="csY9" fmla="*/ 456465 h 11128816"/>
              <a:gd name="csX10" fmla="*/ 7181765 w 12807468"/>
              <a:gd name="csY10" fmla="*/ 0 h 11128816"/>
              <a:gd name="csX11" fmla="*/ 12807468 w 12807468"/>
              <a:gd name="csY11" fmla="*/ 5564408 h 11128816"/>
              <a:gd name="csX12" fmla="*/ 7181765 w 12807468"/>
              <a:gd name="csY12" fmla="*/ 11128816 h 11128816"/>
              <a:gd name="csX13" fmla="*/ 1670357 w 12807468"/>
              <a:gd name="csY13" fmla="*/ 6685831 h 11128816"/>
              <a:gd name="csX14" fmla="*/ 1642925 w 12807468"/>
              <a:gd name="csY14" fmla="*/ 6533899 h 11128816"/>
              <a:gd name="csX15" fmla="*/ 1724934 w 12807468"/>
              <a:gd name="csY15" fmla="*/ 6583177 h 11128816"/>
              <a:gd name="csX16" fmla="*/ 3296006 w 12807468"/>
              <a:gd name="csY16" fmla="*/ 6976653 h 11128816"/>
              <a:gd name="csX17" fmla="*/ 6592012 w 12807468"/>
              <a:gd name="csY17" fmla="*/ 3716559 h 11128816"/>
              <a:gd name="csX18" fmla="*/ 4578961 w 12807468"/>
              <a:gd name="csY18" fmla="*/ 712660 h 11128816"/>
              <a:gd name="csX19" fmla="*/ 4486726 w 12807468"/>
              <a:gd name="csY19" fmla="*/ 679269 h 11128816"/>
              <a:gd name="csX20" fmla="*/ 4500221 w 12807468"/>
              <a:gd name="csY20" fmla="*/ 671594 h 11128816"/>
              <a:gd name="csX21" fmla="*/ 7181765 w 12807468"/>
              <a:gd name="csY21" fmla="*/ 0 h 111288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12807468" h="11128816">
                <a:moveTo>
                  <a:pt x="3296006" y="456465"/>
                </a:moveTo>
                <a:cubicBezTo>
                  <a:pt x="3637319" y="456465"/>
                  <a:pt x="3966514" y="507779"/>
                  <a:pt x="4276138" y="603033"/>
                </a:cubicBezTo>
                <a:lnTo>
                  <a:pt x="4486726" y="679269"/>
                </a:lnTo>
                <a:lnTo>
                  <a:pt x="4264634" y="805578"/>
                </a:lnTo>
                <a:cubicBezTo>
                  <a:pt x="2640781" y="1781504"/>
                  <a:pt x="1556062" y="3547661"/>
                  <a:pt x="1556062" y="5564408"/>
                </a:cubicBezTo>
                <a:cubicBezTo>
                  <a:pt x="1556062" y="5852515"/>
                  <a:pt x="1578199" y="6135507"/>
                  <a:pt x="1620883" y="6411813"/>
                </a:cubicBezTo>
                <a:lnTo>
                  <a:pt x="1642925" y="6533899"/>
                </a:lnTo>
                <a:lnTo>
                  <a:pt x="1453178" y="6419880"/>
                </a:lnTo>
                <a:cubicBezTo>
                  <a:pt x="576435" y="5834018"/>
                  <a:pt x="0" y="4841872"/>
                  <a:pt x="0" y="3716559"/>
                </a:cubicBezTo>
                <a:cubicBezTo>
                  <a:pt x="0" y="1916059"/>
                  <a:pt x="1475672" y="456465"/>
                  <a:pt x="3296006" y="456465"/>
                </a:cubicBezTo>
                <a:close/>
                <a:moveTo>
                  <a:pt x="7181765" y="0"/>
                </a:moveTo>
                <a:cubicBezTo>
                  <a:pt x="10288755" y="0"/>
                  <a:pt x="12807468" y="2491270"/>
                  <a:pt x="12807468" y="5564408"/>
                </a:cubicBezTo>
                <a:cubicBezTo>
                  <a:pt x="12807468" y="8637546"/>
                  <a:pt x="10288755" y="11128816"/>
                  <a:pt x="7181765" y="11128816"/>
                </a:cubicBezTo>
                <a:cubicBezTo>
                  <a:pt x="4463149" y="11128816"/>
                  <a:pt x="2194932" y="9221438"/>
                  <a:pt x="1670357" y="6685831"/>
                </a:cubicBezTo>
                <a:lnTo>
                  <a:pt x="1642925" y="6533899"/>
                </a:lnTo>
                <a:lnTo>
                  <a:pt x="1724934" y="6583177"/>
                </a:lnTo>
                <a:cubicBezTo>
                  <a:pt x="2191956" y="6834115"/>
                  <a:pt x="2727152" y="6976653"/>
                  <a:pt x="3296006" y="6976653"/>
                </a:cubicBezTo>
                <a:cubicBezTo>
                  <a:pt x="5116340" y="6976653"/>
                  <a:pt x="6592012" y="5517059"/>
                  <a:pt x="6592012" y="3716559"/>
                </a:cubicBezTo>
                <a:cubicBezTo>
                  <a:pt x="6592012" y="2366184"/>
                  <a:pt x="5761947" y="1207569"/>
                  <a:pt x="4578961" y="712660"/>
                </a:cubicBezTo>
                <a:lnTo>
                  <a:pt x="4486726" y="679269"/>
                </a:lnTo>
                <a:lnTo>
                  <a:pt x="4500221" y="671594"/>
                </a:lnTo>
                <a:cubicBezTo>
                  <a:pt x="5297345" y="243288"/>
                  <a:pt x="6210831" y="0"/>
                  <a:pt x="7181765" y="0"/>
                </a:cubicBezTo>
                <a:close/>
              </a:path>
            </a:pathLst>
          </a:custGeom>
          <a:solidFill>
            <a:schemeClr val="accent3">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Plassholder for tekst 1">
            <a:extLst>
              <a:ext uri="{FF2B5EF4-FFF2-40B4-BE49-F238E27FC236}">
                <a16:creationId xmlns:a16="http://schemas.microsoft.com/office/drawing/2014/main" id="{688BEBB5-1732-5F3F-BB26-EBAB57914F0B}"/>
              </a:ext>
            </a:extLst>
          </p:cNvPr>
          <p:cNvSpPr>
            <a:spLocks noGrp="1"/>
          </p:cNvSpPr>
          <p:nvPr>
            <p:ph type="body" sz="quarter" idx="10"/>
          </p:nvPr>
        </p:nvSpPr>
        <p:spPr>
          <a:xfrm>
            <a:off x="2639218" y="4955006"/>
            <a:ext cx="6377782" cy="1112838"/>
          </a:xfrm>
        </p:spPr>
        <p:txBody>
          <a:bodyPr/>
          <a:lstStyle/>
          <a:p>
            <a:r>
              <a:rPr lang="nb-NO">
                <a:solidFill>
                  <a:schemeClr val="tx1"/>
                </a:solidFill>
              </a:rPr>
              <a:t>9 </a:t>
            </a:r>
            <a:r>
              <a:rPr lang="nb-NO" b="0">
                <a:solidFill>
                  <a:schemeClr val="tx1"/>
                </a:solidFill>
              </a:rPr>
              <a:t>KIRKENS DELTAKELSE I DEN OFFENTLIGE SAMTALEN</a:t>
            </a:r>
          </a:p>
        </p:txBody>
      </p:sp>
      <p:pic>
        <p:nvPicPr>
          <p:cNvPr id="4" name="Bilde 3">
            <a:extLst>
              <a:ext uri="{FF2B5EF4-FFF2-40B4-BE49-F238E27FC236}">
                <a16:creationId xmlns:a16="http://schemas.microsoft.com/office/drawing/2014/main" id="{CBA802D9-2329-C429-6905-9E2F987965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8558" y="6227406"/>
            <a:ext cx="443736" cy="452090"/>
          </a:xfrm>
          <a:prstGeom prst="rect">
            <a:avLst/>
          </a:prstGeom>
        </p:spPr>
      </p:pic>
    </p:spTree>
    <p:extLst>
      <p:ext uri="{BB962C8B-B14F-4D97-AF65-F5344CB8AC3E}">
        <p14:creationId xmlns:p14="http://schemas.microsoft.com/office/powerpoint/2010/main" val="4101049925"/>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45A1B-B32A-A7B4-4396-71436A5ECF42}"/>
            </a:ext>
          </a:extLst>
        </p:cNvPr>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C863C374-2B34-85BE-817D-BF20EA771657}"/>
              </a:ext>
            </a:extLst>
          </p:cNvPr>
          <p:cNvGraphicFramePr>
            <a:graphicFrameLocks noGrp="1"/>
          </p:cNvGraphicFramePr>
          <p:nvPr/>
        </p:nvGraphicFramePr>
        <p:xfrm>
          <a:off x="0" y="0"/>
          <a:ext cx="311727" cy="6858000"/>
        </p:xfrm>
        <a:graphic>
          <a:graphicData uri="http://schemas.openxmlformats.org/drawingml/2006/table">
            <a:tbl>
              <a:tblPr firstRow="1" bandRow="1">
                <a:tableStyleId>{5C22544A-7EE6-4342-B048-85BDC9FD1C3A}</a:tableStyleId>
              </a:tblPr>
              <a:tblGrid>
                <a:gridCol w="311727">
                  <a:extLst>
                    <a:ext uri="{9D8B030D-6E8A-4147-A177-3AD203B41FA5}">
                      <a16:colId xmlns:a16="http://schemas.microsoft.com/office/drawing/2014/main" val="2915312281"/>
                    </a:ext>
                  </a:extLst>
                </a:gridCol>
              </a:tblGrid>
              <a:tr h="3429000">
                <a:tc>
                  <a:txBody>
                    <a:bodyPr/>
                    <a:lstStyle/>
                    <a:p>
                      <a:pPr algn="r"/>
                      <a:r>
                        <a:rPr lang="nb-NO" sz="1000" b="1" dirty="0">
                          <a:solidFill>
                            <a:schemeClr val="tx1"/>
                          </a:solidFill>
                        </a:rPr>
                        <a:t>9</a:t>
                      </a:r>
                      <a:r>
                        <a:rPr lang="nb-NO" sz="1000" b="0" dirty="0">
                          <a:solidFill>
                            <a:schemeClr val="tx1"/>
                          </a:solidFill>
                        </a:rPr>
                        <a:t> KIRKENS DELTAKELSE I DEN OFFENTLIGE SAMTALEN</a:t>
                      </a:r>
                    </a:p>
                  </a:txBody>
                  <a:tcPr marL="137160" marR="137160" marT="137160" marB="13716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5841839"/>
                  </a:ext>
                </a:extLst>
              </a:tr>
              <a:tr h="3429000">
                <a:tc>
                  <a:txBody>
                    <a:bodyPr/>
                    <a:lstStyle/>
                    <a:p>
                      <a:r>
                        <a:rPr lang="nb-NO" sz="1000" dirty="0">
                          <a:solidFill>
                            <a:schemeClr val="tx1"/>
                          </a:solidFill>
                        </a:rPr>
                        <a:t>MØRE BISPEDØMME</a:t>
                      </a:r>
                    </a:p>
                  </a:txBody>
                  <a:tcPr marL="137160" marR="137160" marT="137160" marB="137160"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650810389"/>
                  </a:ext>
                </a:extLst>
              </a:tr>
            </a:tbl>
          </a:graphicData>
        </a:graphic>
      </p:graphicFrame>
      <p:sp>
        <p:nvSpPr>
          <p:cNvPr id="4" name="TekstSylinder 3">
            <a:extLst>
              <a:ext uri="{FF2B5EF4-FFF2-40B4-BE49-F238E27FC236}">
                <a16:creationId xmlns:a16="http://schemas.microsoft.com/office/drawing/2014/main" id="{B43E4BC1-6588-04FA-F0EC-F111A71C419D}"/>
              </a:ext>
            </a:extLst>
          </p:cNvPr>
          <p:cNvSpPr txBox="1"/>
          <p:nvPr/>
        </p:nvSpPr>
        <p:spPr>
          <a:xfrm>
            <a:off x="839788" y="539950"/>
            <a:ext cx="6096000" cy="646331"/>
          </a:xfrm>
          <a:prstGeom prst="rect">
            <a:avLst/>
          </a:prstGeom>
          <a:noFill/>
        </p:spPr>
        <p:txBody>
          <a:bodyPr wrap="square">
            <a:spAutoFit/>
          </a:bodyPr>
          <a:lstStyle/>
          <a:p>
            <a:r>
              <a:rPr lang="nb-NO" sz="1200"/>
              <a:t>ALLE MEDLEMMER</a:t>
            </a:r>
            <a:br>
              <a:rPr lang="nb-NO" sz="2400"/>
            </a:br>
            <a:r>
              <a:rPr lang="nb-NO" sz="2400"/>
              <a:t>BØR KIRKEN UTTALE SEG?</a:t>
            </a:r>
          </a:p>
        </p:txBody>
      </p:sp>
      <p:sp>
        <p:nvSpPr>
          <p:cNvPr id="5" name="Avrundet rektangel 8">
            <a:extLst>
              <a:ext uri="{FF2B5EF4-FFF2-40B4-BE49-F238E27FC236}">
                <a16:creationId xmlns:a16="http://schemas.microsoft.com/office/drawing/2014/main" id="{5CA3B3C7-9BA5-746F-A36A-F30A17B7E0DA}"/>
              </a:ext>
            </a:extLst>
          </p:cNvPr>
          <p:cNvSpPr/>
          <p:nvPr/>
        </p:nvSpPr>
        <p:spPr>
          <a:xfrm>
            <a:off x="852095" y="3529526"/>
            <a:ext cx="10545770" cy="2383912"/>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Avrundet rektangel 8">
            <a:extLst>
              <a:ext uri="{FF2B5EF4-FFF2-40B4-BE49-F238E27FC236}">
                <a16:creationId xmlns:a16="http://schemas.microsoft.com/office/drawing/2014/main" id="{3747E7F1-28BA-1FBE-4D12-35E3054BC7AA}"/>
              </a:ext>
            </a:extLst>
          </p:cNvPr>
          <p:cNvSpPr/>
          <p:nvPr/>
        </p:nvSpPr>
        <p:spPr>
          <a:xfrm>
            <a:off x="848934" y="1557339"/>
            <a:ext cx="10545770" cy="1835150"/>
          </a:xfrm>
          <a:prstGeom prst="roundRect">
            <a:avLst>
              <a:gd name="adj" fmla="val 8410"/>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a:extLst>
              <a:ext uri="{FF2B5EF4-FFF2-40B4-BE49-F238E27FC236}">
                <a16:creationId xmlns:a16="http://schemas.microsoft.com/office/drawing/2014/main" id="{677F146D-1294-5568-26FB-F722746F8984}"/>
              </a:ext>
            </a:extLst>
          </p:cNvPr>
          <p:cNvSpPr txBox="1"/>
          <p:nvPr/>
        </p:nvSpPr>
        <p:spPr>
          <a:xfrm>
            <a:off x="848933" y="1566453"/>
            <a:ext cx="10539792" cy="954107"/>
          </a:xfrm>
          <a:prstGeom prst="rect">
            <a:avLst/>
          </a:prstGeom>
          <a:noFill/>
          <a:ln>
            <a:noFill/>
            <a:prstDash val="dash"/>
          </a:ln>
        </p:spPr>
        <p:txBody>
          <a:bodyPr wrap="square" rtlCol="0">
            <a:spAutoFit/>
          </a:bodyPr>
          <a:lstStyle/>
          <a:p>
            <a:pPr algn="ctr"/>
            <a:r>
              <a:rPr lang="nb-NO" sz="1400" b="1" dirty="0"/>
              <a:t>KOMMENTAR</a:t>
            </a:r>
          </a:p>
          <a:p>
            <a:endParaRPr lang="nb-NO" sz="1050" dirty="0"/>
          </a:p>
          <a:p>
            <a:r>
              <a:rPr lang="nb-NO" sz="1050" dirty="0"/>
              <a:t>64 prosent mener det er positivt at Den norske kirke deltar i den offentlige samtalen. </a:t>
            </a:r>
          </a:p>
          <a:p>
            <a:endParaRPr lang="nb-NO" sz="1050" dirty="0"/>
          </a:p>
          <a:p>
            <a:r>
              <a:rPr lang="nb-NO" sz="1050" dirty="0"/>
              <a:t>Blant aldersgruppen 50+ år oppgir 31 % at det er veldig positivt. </a:t>
            </a:r>
          </a:p>
        </p:txBody>
      </p:sp>
      <p:graphicFrame>
        <p:nvGraphicFramePr>
          <p:cNvPr id="9" name="Generelt sett, mener du det er positivt eller negativt at prester, biskoper og andre fra Den norske kirke deltar i den offentlige samtalen og samfunnsdebatten om ulike temaer?" descr="b776c2ed-a61e-4408-9251-f1edfd4937ae Generelt sett, mener du det er positivt eller negativt at prester, biskoper og andre fra Den norske kirke deltar i den offentlige samtalen og samfunnsdebatten om ulike temaer?">
            <a:extLst>
              <a:ext uri="{FF2B5EF4-FFF2-40B4-BE49-F238E27FC236}">
                <a16:creationId xmlns:a16="http://schemas.microsoft.com/office/drawing/2014/main" id="{087A7CFA-B25C-D892-742A-E20B6B1EEBE4}"/>
              </a:ext>
            </a:extLst>
          </p:cNvPr>
          <p:cNvGraphicFramePr>
            <a:graphicFrameLocks/>
          </p:cNvGraphicFramePr>
          <p:nvPr>
            <p:extLst>
              <p:ext uri="{D42A27DB-BD31-4B8C-83A1-F6EECF244321}">
                <p14:modId xmlns:p14="http://schemas.microsoft.com/office/powerpoint/2010/main" val="3708631065"/>
              </p:ext>
            </p:extLst>
          </p:nvPr>
        </p:nvGraphicFramePr>
        <p:xfrm>
          <a:off x="830707" y="3529526"/>
          <a:ext cx="10585450" cy="2380737"/>
        </p:xfrm>
        <a:graphic>
          <a:graphicData uri="http://schemas.openxmlformats.org/drawingml/2006/chart">
            <c:chart xmlns:c="http://schemas.openxmlformats.org/drawingml/2006/chart" xmlns:r="http://schemas.openxmlformats.org/officeDocument/2006/relationships" r:id="rId3"/>
          </a:graphicData>
        </a:graphic>
      </p:graphicFrame>
      <p:sp>
        <p:nvSpPr>
          <p:cNvPr id="10" name="Plassholder for tekst 6">
            <a:extLst>
              <a:ext uri="{FF2B5EF4-FFF2-40B4-BE49-F238E27FC236}">
                <a16:creationId xmlns:a16="http://schemas.microsoft.com/office/drawing/2014/main" id="{6A37A60C-E9D4-AB6F-8B8A-CE66E5F56194}"/>
              </a:ext>
            </a:extLst>
          </p:cNvPr>
          <p:cNvSpPr txBox="1">
            <a:spLocks/>
          </p:cNvSpPr>
          <p:nvPr/>
        </p:nvSpPr>
        <p:spPr>
          <a:xfrm>
            <a:off x="1851850" y="6403020"/>
            <a:ext cx="9504398" cy="249044"/>
          </a:xfrm>
          <a:prstGeom prst="rect">
            <a:avLst/>
          </a:prstGeom>
        </p:spPr>
        <p:txBody>
          <a:bodyPr>
            <a:noAutofit/>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Generelt sett, mener du det er positivt eller negativt at prester, biskoper og andre fra Den norske kirke deltar i den offentlige samtalen og samfunnsdebatten om ulike temaer?</a:t>
            </a:r>
          </a:p>
        </p:txBody>
      </p:sp>
      <p:sp>
        <p:nvSpPr>
          <p:cNvPr id="11" name="Plassholder for tekst 7">
            <a:extLst>
              <a:ext uri="{FF2B5EF4-FFF2-40B4-BE49-F238E27FC236}">
                <a16:creationId xmlns:a16="http://schemas.microsoft.com/office/drawing/2014/main" id="{8EF6A983-D39E-6235-DA12-1BF429422BCD}"/>
              </a:ext>
            </a:extLst>
          </p:cNvPr>
          <p:cNvSpPr txBox="1">
            <a:spLocks/>
          </p:cNvSpPr>
          <p:nvPr/>
        </p:nvSpPr>
        <p:spPr>
          <a:xfrm>
            <a:off x="839788" y="6403020"/>
            <a:ext cx="1303944" cy="249044"/>
          </a:xfrm>
          <a:prstGeom prst="rect">
            <a:avLst/>
          </a:prstGeom>
        </p:spPr>
        <p:txBody>
          <a:bodyPr/>
          <a:lstStyle>
            <a:lvl1pPr marL="361950" indent="-474663" algn="l" defTabSz="914400" rtl="0" eaLnBrk="1" latinLnBrk="0" hangingPunct="1">
              <a:lnSpc>
                <a:spcPct val="100000"/>
              </a:lnSpc>
              <a:spcBef>
                <a:spcPts val="1000"/>
              </a:spcBef>
              <a:buFontTx/>
              <a:buBlip>
                <a:blip r:embed="rId4"/>
              </a:buBlip>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dirty="0"/>
              <a:t>n = 500</a:t>
            </a:r>
          </a:p>
        </p:txBody>
      </p:sp>
    </p:spTree>
    <p:extLst>
      <p:ext uri="{BB962C8B-B14F-4D97-AF65-F5344CB8AC3E}">
        <p14:creationId xmlns:p14="http://schemas.microsoft.com/office/powerpoint/2010/main" val="2147559248"/>
      </p:ext>
    </p:extLst>
  </p:cSld>
  <p:clrMapOvr>
    <a:masterClrMapping/>
  </p:clrMapOvr>
  <p:transition>
    <p:fade/>
  </p:transition>
</p:sld>
</file>

<file path=ppt/theme/theme1.xml><?xml version="1.0" encoding="utf-8"?>
<a:theme xmlns:a="http://schemas.openxmlformats.org/drawingml/2006/main" name="RAPPORT">
  <a:themeElements>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_2025_endringsdokumentet" id="{8A1EFF72-757B-D74D-9497-880665DD5034}" vid="{BC44819F-76AC-C747-91C8-75D91EE0533D}"/>
    </a:ext>
  </a:extLst>
</a:theme>
</file>

<file path=ppt/theme/theme2.xml><?xml version="1.0" encoding="utf-8"?>
<a:theme xmlns:a="http://schemas.openxmlformats.org/drawingml/2006/main" name="PRESENTASJON">
  <a:themeElements>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_2025_endringsdokumentet" id="{8A1EFF72-757B-D74D-9497-880665DD5034}" vid="{FFC67424-047A-EC46-8088-24FC1C342B6F}"/>
    </a:ext>
  </a:extLst>
</a:theme>
</file>

<file path=ppt/theme/theme3.xml><?xml version="1.0" encoding="utf-8"?>
<a:theme xmlns:a="http://schemas.openxmlformats.org/drawingml/2006/main" name="SLIDES_GAMMELT">
  <a:themeElements>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_2025_endringsdokumentet" id="{8A1EFF72-757B-D74D-9497-880665DD5034}" vid="{E9E5D57A-50DB-054F-BD2A-D194EA94107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4.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7.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8.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9.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0.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3.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Egendefinert 1">
    <a:dk1>
      <a:srgbClr val="515350"/>
    </a:dk1>
    <a:lt1>
      <a:srgbClr val="FFFFFF"/>
    </a:lt1>
    <a:dk2>
      <a:srgbClr val="F26649"/>
    </a:dk2>
    <a:lt2>
      <a:srgbClr val="E7E6E6"/>
    </a:lt2>
    <a:accent1>
      <a:srgbClr val="71C3B3"/>
    </a:accent1>
    <a:accent2>
      <a:srgbClr val="1C7CA1"/>
    </a:accent2>
    <a:accent3>
      <a:srgbClr val="FCF7BA"/>
    </a:accent3>
    <a:accent4>
      <a:srgbClr val="FCE164"/>
    </a:accent4>
    <a:accent5>
      <a:srgbClr val="F15F5B"/>
    </a:accent5>
    <a:accent6>
      <a:srgbClr val="515350"/>
    </a:accent6>
    <a:hlink>
      <a:srgbClr val="F26649"/>
    </a:hlink>
    <a:folHlink>
      <a:srgbClr val="E2224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9">
    <wetp:webextensionref xmlns:r="http://schemas.openxmlformats.org/officeDocument/2006/relationships" r:id="rId2"/>
  </wetp:taskpane>
  <wetp:taskpane dockstate="right" visibility="0" width="350"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EC46D9D7-D922-2547-B0A9-94A277E3AD4F}">
  <we:reference id="wa104380827" version="1.0.0.0" store="nb-NO" storeType="OMEX"/>
  <we:alternateReferences>
    <we:reference id="wa104380827" version="1.0.0.0" store="wa10438082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C2B7098-2FCC-3A4E-92AB-C5B08E307181}">
  <we:reference id="wa104379997" version="1.0.0.2" store="nb-NO" storeType="OMEX"/>
  <we:alternateReferences>
    <we:reference id="wa104379997" version="1.0.0.2" store="wa10437999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F6A8BFFF-258C-ED4E-B6B5-366DD2E6E631}">
  <we:reference id="wa104381063" version="1.0.0.0" store="nb-NO" storeType="OMEX"/>
  <we:alternateReferences>
    <we:reference id="wa104381063" version="1.0.0.0"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2946dd1-e5f8-475a-968c-85e3847873f6">
      <Terms xmlns="http://schemas.microsoft.com/office/infopath/2007/PartnerControls"/>
    </lcf76f155ced4ddcb4097134ff3c332f>
    <TaxCatchAll xmlns="839a45f2-dc30-45af-b3c3-de9ae91fb09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8C06B2710C1F94C92751F3336F24CAB" ma:contentTypeVersion="16" ma:contentTypeDescription="Opprett et nytt dokument." ma:contentTypeScope="" ma:versionID="7215064d20f9b3601a63c7b4d4fb5fcb">
  <xsd:schema xmlns:xsd="http://www.w3.org/2001/XMLSchema" xmlns:xs="http://www.w3.org/2001/XMLSchema" xmlns:p="http://schemas.microsoft.com/office/2006/metadata/properties" xmlns:ns2="32946dd1-e5f8-475a-968c-85e3847873f6" xmlns:ns3="839a45f2-dc30-45af-b3c3-de9ae91fb091" targetNamespace="http://schemas.microsoft.com/office/2006/metadata/properties" ma:root="true" ma:fieldsID="8d22a731336b396e1efee9490f87755b" ns2:_="" ns3:_="">
    <xsd:import namespace="32946dd1-e5f8-475a-968c-85e3847873f6"/>
    <xsd:import namespace="839a45f2-dc30-45af-b3c3-de9ae91fb0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46dd1-e5f8-475a-968c-85e3847873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92c3bd9a-26a3-4ee9-bdab-dea02880390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9a45f2-dc30-45af-b3c3-de9ae91fb091"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a4f5f027-5407-4c01-b753-a990e50aceea}" ma:internalName="TaxCatchAll" ma:showField="CatchAllData" ma:web="839a45f2-dc30-45af-b3c3-de9ae91fb0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2A8058-4440-4918-8367-00CE7596811E}">
  <ds:schemaRefs>
    <ds:schemaRef ds:uri="http://purl.org/dc/terms/"/>
    <ds:schemaRef ds:uri="http://purl.org/dc/dcmitype/"/>
    <ds:schemaRef ds:uri="c01000c6-89ed-43e6-87eb-28373d6c29c0"/>
    <ds:schemaRef ds:uri="http://schemas.microsoft.com/office/2006/documentManagement/types"/>
    <ds:schemaRef ds:uri="http://purl.org/dc/elements/1.1/"/>
    <ds:schemaRef ds:uri="http://www.w3.org/XML/1998/namespace"/>
    <ds:schemaRef ds:uri="http://schemas.openxmlformats.org/package/2006/metadata/core-properties"/>
    <ds:schemaRef ds:uri="f7baca05-ced5-461e-8edc-0dc9e2430925"/>
    <ds:schemaRef ds:uri="bdaa56ff-e4fa-4bdb-8477-5cb73ae3d147"/>
    <ds:schemaRef ds:uri="http://schemas.microsoft.com/office/infopath/2007/PartnerControls"/>
    <ds:schemaRef ds:uri="http://schemas.microsoft.com/office/2006/metadata/properties"/>
    <ds:schemaRef ds:uri="32946dd1-e5f8-475a-968c-85e3847873f6"/>
    <ds:schemaRef ds:uri="839a45f2-dc30-45af-b3c3-de9ae91fb091"/>
  </ds:schemaRefs>
</ds:datastoreItem>
</file>

<file path=customXml/itemProps2.xml><?xml version="1.0" encoding="utf-8"?>
<ds:datastoreItem xmlns:ds="http://schemas.openxmlformats.org/officeDocument/2006/customXml" ds:itemID="{598419B2-6D8C-4E77-99C1-D3A0AAD4E8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946dd1-e5f8-475a-968c-85e3847873f6"/>
    <ds:schemaRef ds:uri="839a45f2-dc30-45af-b3c3-de9ae91fb0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EF5129-D2E4-4D08-BBAA-C53B9C2E2A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RAPPORT</Template>
  <TotalTime>648</TotalTime>
  <Words>6493</Words>
  <Application>Microsoft Office PowerPoint</Application>
  <PresentationFormat>Breiskjerm</PresentationFormat>
  <Paragraphs>1269</Paragraphs>
  <Slides>108</Slides>
  <Notes>28</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Lysbilettitlar</vt:lpstr>
      </vt:variant>
      <vt:variant>
        <vt:i4>108</vt:i4>
      </vt:variant>
    </vt:vector>
  </HeadingPairs>
  <TitlesOfParts>
    <vt:vector size="116" baseType="lpstr">
      <vt:lpstr>Arial</vt:lpstr>
      <vt:lpstr>Calibri</vt:lpstr>
      <vt:lpstr>Century Gothic</vt:lpstr>
      <vt:lpstr>Century Schoolbook</vt:lpstr>
      <vt:lpstr>Courier New</vt:lpstr>
      <vt:lpstr>RAPPORT</vt:lpstr>
      <vt:lpstr>PRESENTASJON</vt:lpstr>
      <vt:lpstr>SLIDES_GAMMELT</vt:lpstr>
      <vt:lpstr>MEDLEMSUNDERSØKELSE 2025 MØRE BISPEDØMME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DNK tidslinjer.Q</dc:title>
  <dc:creator>Maria Emilie Ziem Rosness</dc:creator>
  <cp:lastModifiedBy>Maria Vassli Gjære</cp:lastModifiedBy>
  <cp:revision>11</cp:revision>
  <dcterms:created xsi:type="dcterms:W3CDTF">2025-12-09T08:04:55Z</dcterms:created>
  <dcterms:modified xsi:type="dcterms:W3CDTF">2026-03-11T09:51:07Z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0x010100D8C06B2710C1F94C92751F3336F24CAB</vt:lpwstr>
  </property>
  <property fmtid="{D5CDD505-2E9C-101B-9397-08002B2CF9AE}" pid="3" name="Order">
    <vt:r8>100</vt:r8>
  </property>
  <property fmtid="{D5CDD505-2E9C-101B-9397-08002B2CF9AE}" pid="4" name="MediaServiceImageTags">
    <vt:lpwstr/>
  </property>
</Properties>
</file>