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4"/>
    <p:sldMasterId id="2147484038" r:id="rId5"/>
  </p:sldMasterIdLst>
  <p:sldIdLst>
    <p:sldId id="256" r:id="rId6"/>
    <p:sldId id="280" r:id="rId7"/>
    <p:sldId id="263" r:id="rId8"/>
    <p:sldId id="281" r:id="rId9"/>
    <p:sldId id="282" r:id="rId10"/>
    <p:sldId id="366" r:id="rId11"/>
    <p:sldId id="368" r:id="rId12"/>
    <p:sldId id="369" r:id="rId13"/>
    <p:sldId id="402" r:id="rId14"/>
    <p:sldId id="404" r:id="rId15"/>
    <p:sldId id="406" r:id="rId16"/>
    <p:sldId id="405" r:id="rId17"/>
    <p:sldId id="283" r:id="rId18"/>
    <p:sldId id="284" r:id="rId19"/>
    <p:sldId id="285" r:id="rId20"/>
    <p:sldId id="286" r:id="rId21"/>
    <p:sldId id="290" r:id="rId22"/>
    <p:sldId id="287" r:id="rId23"/>
    <p:sldId id="288" r:id="rId24"/>
    <p:sldId id="292" r:id="rId25"/>
    <p:sldId id="289" r:id="rId26"/>
    <p:sldId id="291" r:id="rId27"/>
    <p:sldId id="293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5607"/>
    <a:srgbClr val="F86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ve Søgaard | Kristelig Handicapforening" userId="4e904b7e-fb04-45fa-9a9b-93d47a9ebc3e" providerId="ADAL" clId="{49CA53E7-C00E-47C2-919B-3392ECE61A13}"/>
    <pc:docChg chg="undo custSel addSld delSld modSld">
      <pc:chgData name="Tove Søgaard | Kristelig Handicapforening" userId="4e904b7e-fb04-45fa-9a9b-93d47a9ebc3e" providerId="ADAL" clId="{49CA53E7-C00E-47C2-919B-3392ECE61A13}" dt="2019-11-01T21:14:02.929" v="878" actId="2696"/>
      <pc:docMkLst>
        <pc:docMk/>
      </pc:docMkLst>
      <pc:sldChg chg="modSp">
        <pc:chgData name="Tove Søgaard | Kristelig Handicapforening" userId="4e904b7e-fb04-45fa-9a9b-93d47a9ebc3e" providerId="ADAL" clId="{49CA53E7-C00E-47C2-919B-3392ECE61A13}" dt="2019-11-01T20:25:02.435" v="46" actId="1076"/>
        <pc:sldMkLst>
          <pc:docMk/>
          <pc:sldMk cId="3228688493" sldId="256"/>
        </pc:sldMkLst>
        <pc:spChg chg="mod">
          <ac:chgData name="Tove Søgaard | Kristelig Handicapforening" userId="4e904b7e-fb04-45fa-9a9b-93d47a9ebc3e" providerId="ADAL" clId="{49CA53E7-C00E-47C2-919B-3392ECE61A13}" dt="2019-11-01T20:25:02.435" v="46" actId="1076"/>
          <ac:spMkLst>
            <pc:docMk/>
            <pc:sldMk cId="3228688493" sldId="256"/>
            <ac:spMk id="4" creationId="{00000000-0000-0000-0000-000000000000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0:42:13.119" v="388" actId="1076"/>
        <pc:sldMkLst>
          <pc:docMk/>
          <pc:sldMk cId="513432100" sldId="258"/>
        </pc:sldMkLst>
        <pc:spChg chg="mod">
          <ac:chgData name="Tove Søgaard | Kristelig Handicapforening" userId="4e904b7e-fb04-45fa-9a9b-93d47a9ebc3e" providerId="ADAL" clId="{49CA53E7-C00E-47C2-919B-3392ECE61A13}" dt="2019-11-01T20:42:13.119" v="388" actId="1076"/>
          <ac:spMkLst>
            <pc:docMk/>
            <pc:sldMk cId="513432100" sldId="258"/>
            <ac:spMk id="2" creationId="{AB74C043-E5D8-4070-8E91-5BB20AECDFE7}"/>
          </ac:spMkLst>
        </pc:spChg>
        <pc:spChg chg="mod">
          <ac:chgData name="Tove Søgaard | Kristelig Handicapforening" userId="4e904b7e-fb04-45fa-9a9b-93d47a9ebc3e" providerId="ADAL" clId="{49CA53E7-C00E-47C2-919B-3392ECE61A13}" dt="2019-11-01T20:39:46.418" v="376" actId="20577"/>
          <ac:spMkLst>
            <pc:docMk/>
            <pc:sldMk cId="513432100" sldId="258"/>
            <ac:spMk id="4" creationId="{00000000-0000-0000-0000-000000000000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0:43:28.198" v="391" actId="255"/>
        <pc:sldMkLst>
          <pc:docMk/>
          <pc:sldMk cId="1300975566" sldId="259"/>
        </pc:sldMkLst>
        <pc:spChg chg="mod">
          <ac:chgData name="Tove Søgaard | Kristelig Handicapforening" userId="4e904b7e-fb04-45fa-9a9b-93d47a9ebc3e" providerId="ADAL" clId="{49CA53E7-C00E-47C2-919B-3392ECE61A13}" dt="2019-11-01T20:43:28.198" v="391" actId="255"/>
          <ac:spMkLst>
            <pc:docMk/>
            <pc:sldMk cId="1300975566" sldId="259"/>
            <ac:spMk id="2" creationId="{AB74C043-E5D8-4070-8E91-5BB20AECDFE7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0:44:41.916" v="394" actId="20577"/>
        <pc:sldMkLst>
          <pc:docMk/>
          <pc:sldMk cId="4207481255" sldId="260"/>
        </pc:sldMkLst>
        <pc:spChg chg="mod">
          <ac:chgData name="Tove Søgaard | Kristelig Handicapforening" userId="4e904b7e-fb04-45fa-9a9b-93d47a9ebc3e" providerId="ADAL" clId="{49CA53E7-C00E-47C2-919B-3392ECE61A13}" dt="2019-11-01T20:44:41.916" v="394" actId="20577"/>
          <ac:spMkLst>
            <pc:docMk/>
            <pc:sldMk cId="4207481255" sldId="260"/>
            <ac:spMk id="2" creationId="{AB74C043-E5D8-4070-8E91-5BB20AECDFE7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0:45:36.160" v="397" actId="255"/>
        <pc:sldMkLst>
          <pc:docMk/>
          <pc:sldMk cId="3774699924" sldId="261"/>
        </pc:sldMkLst>
        <pc:spChg chg="mod">
          <ac:chgData name="Tove Søgaard | Kristelig Handicapforening" userId="4e904b7e-fb04-45fa-9a9b-93d47a9ebc3e" providerId="ADAL" clId="{49CA53E7-C00E-47C2-919B-3392ECE61A13}" dt="2019-11-01T20:45:36.160" v="397" actId="255"/>
          <ac:spMkLst>
            <pc:docMk/>
            <pc:sldMk cId="3774699924" sldId="261"/>
            <ac:spMk id="2" creationId="{AB74C043-E5D8-4070-8E91-5BB20AECDFE7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0:49:17.966" v="480" actId="20577"/>
        <pc:sldMkLst>
          <pc:docMk/>
          <pc:sldMk cId="1502878255" sldId="262"/>
        </pc:sldMkLst>
        <pc:spChg chg="mod">
          <ac:chgData name="Tove Søgaard | Kristelig Handicapforening" userId="4e904b7e-fb04-45fa-9a9b-93d47a9ebc3e" providerId="ADAL" clId="{49CA53E7-C00E-47C2-919B-3392ECE61A13}" dt="2019-11-01T20:49:17.966" v="480" actId="20577"/>
          <ac:spMkLst>
            <pc:docMk/>
            <pc:sldMk cId="1502878255" sldId="262"/>
            <ac:spMk id="2" creationId="{AB74C043-E5D8-4070-8E91-5BB20AECDFE7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0:49:48.661" v="481" actId="20577"/>
        <pc:sldMkLst>
          <pc:docMk/>
          <pc:sldMk cId="3845486759" sldId="263"/>
        </pc:sldMkLst>
        <pc:spChg chg="mod">
          <ac:chgData name="Tove Søgaard | Kristelig Handicapforening" userId="4e904b7e-fb04-45fa-9a9b-93d47a9ebc3e" providerId="ADAL" clId="{49CA53E7-C00E-47C2-919B-3392ECE61A13}" dt="2019-11-01T20:49:48.661" v="481" actId="20577"/>
          <ac:spMkLst>
            <pc:docMk/>
            <pc:sldMk cId="3845486759" sldId="263"/>
            <ac:spMk id="2" creationId="{AB74C043-E5D8-4070-8E91-5BB20AECDFE7}"/>
          </ac:spMkLst>
        </pc:spChg>
      </pc:sldChg>
      <pc:sldChg chg="del">
        <pc:chgData name="Tove Søgaard | Kristelig Handicapforening" userId="4e904b7e-fb04-45fa-9a9b-93d47a9ebc3e" providerId="ADAL" clId="{49CA53E7-C00E-47C2-919B-3392ECE61A13}" dt="2019-11-01T20:50:03.994" v="482" actId="2696"/>
        <pc:sldMkLst>
          <pc:docMk/>
          <pc:sldMk cId="917803373" sldId="264"/>
        </pc:sldMkLst>
      </pc:sldChg>
      <pc:sldChg chg="modSp">
        <pc:chgData name="Tove Søgaard | Kristelig Handicapforening" userId="4e904b7e-fb04-45fa-9a9b-93d47a9ebc3e" providerId="ADAL" clId="{49CA53E7-C00E-47C2-919B-3392ECE61A13}" dt="2019-11-01T21:07:47.961" v="672" actId="1076"/>
        <pc:sldMkLst>
          <pc:docMk/>
          <pc:sldMk cId="2970185940" sldId="267"/>
        </pc:sldMkLst>
        <pc:spChg chg="mod">
          <ac:chgData name="Tove Søgaard | Kristelig Handicapforening" userId="4e904b7e-fb04-45fa-9a9b-93d47a9ebc3e" providerId="ADAL" clId="{49CA53E7-C00E-47C2-919B-3392ECE61A13}" dt="2019-11-01T21:06:33.372" v="667" actId="20577"/>
          <ac:spMkLst>
            <pc:docMk/>
            <pc:sldMk cId="2970185940" sldId="267"/>
            <ac:spMk id="2" creationId="{33DD106B-22B1-4572-AA82-52B9C4A03FD9}"/>
          </ac:spMkLst>
        </pc:spChg>
        <pc:spChg chg="mod">
          <ac:chgData name="Tove Søgaard | Kristelig Handicapforening" userId="4e904b7e-fb04-45fa-9a9b-93d47a9ebc3e" providerId="ADAL" clId="{49CA53E7-C00E-47C2-919B-3392ECE61A13}" dt="2019-11-01T21:07:47.961" v="672" actId="1076"/>
          <ac:spMkLst>
            <pc:docMk/>
            <pc:sldMk cId="2970185940" sldId="267"/>
            <ac:spMk id="3" creationId="{67F5D202-039A-4770-BBE2-CF06BE1F0D40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1:13:50.086" v="877" actId="20577"/>
        <pc:sldMkLst>
          <pc:docMk/>
          <pc:sldMk cId="6738036" sldId="268"/>
        </pc:sldMkLst>
        <pc:spChg chg="mod">
          <ac:chgData name="Tove Søgaard | Kristelig Handicapforening" userId="4e904b7e-fb04-45fa-9a9b-93d47a9ebc3e" providerId="ADAL" clId="{49CA53E7-C00E-47C2-919B-3392ECE61A13}" dt="2019-11-01T21:11:08.168" v="759" actId="1076"/>
          <ac:spMkLst>
            <pc:docMk/>
            <pc:sldMk cId="6738036" sldId="268"/>
            <ac:spMk id="2" creationId="{33DD106B-22B1-4572-AA82-52B9C4A03FD9}"/>
          </ac:spMkLst>
        </pc:spChg>
        <pc:spChg chg="mod">
          <ac:chgData name="Tove Søgaard | Kristelig Handicapforening" userId="4e904b7e-fb04-45fa-9a9b-93d47a9ebc3e" providerId="ADAL" clId="{49CA53E7-C00E-47C2-919B-3392ECE61A13}" dt="2019-11-01T21:13:50.086" v="877" actId="20577"/>
          <ac:spMkLst>
            <pc:docMk/>
            <pc:sldMk cId="6738036" sldId="268"/>
            <ac:spMk id="3" creationId="{67F5D202-039A-4770-BBE2-CF06BE1F0D40}"/>
          </ac:spMkLst>
        </pc:spChg>
      </pc:sldChg>
      <pc:sldChg chg="del">
        <pc:chgData name="Tove Søgaard | Kristelig Handicapforening" userId="4e904b7e-fb04-45fa-9a9b-93d47a9ebc3e" providerId="ADAL" clId="{49CA53E7-C00E-47C2-919B-3392ECE61A13}" dt="2019-11-01T21:12:32.139" v="813" actId="2696"/>
        <pc:sldMkLst>
          <pc:docMk/>
          <pc:sldMk cId="1698186225" sldId="269"/>
        </pc:sldMkLst>
      </pc:sldChg>
      <pc:sldChg chg="del">
        <pc:chgData name="Tove Søgaard | Kristelig Handicapforening" userId="4e904b7e-fb04-45fa-9a9b-93d47a9ebc3e" providerId="ADAL" clId="{49CA53E7-C00E-47C2-919B-3392ECE61A13}" dt="2019-11-01T21:12:32.230" v="823" actId="2696"/>
        <pc:sldMkLst>
          <pc:docMk/>
          <pc:sldMk cId="4262725933" sldId="270"/>
        </pc:sldMkLst>
      </pc:sldChg>
      <pc:sldChg chg="del">
        <pc:chgData name="Tove Søgaard | Kristelig Handicapforening" userId="4e904b7e-fb04-45fa-9a9b-93d47a9ebc3e" providerId="ADAL" clId="{49CA53E7-C00E-47C2-919B-3392ECE61A13}" dt="2019-11-01T21:12:32.182" v="817" actId="2696"/>
        <pc:sldMkLst>
          <pc:docMk/>
          <pc:sldMk cId="671400985" sldId="271"/>
        </pc:sldMkLst>
      </pc:sldChg>
      <pc:sldChg chg="del">
        <pc:chgData name="Tove Søgaard | Kristelig Handicapforening" userId="4e904b7e-fb04-45fa-9a9b-93d47a9ebc3e" providerId="ADAL" clId="{49CA53E7-C00E-47C2-919B-3392ECE61A13}" dt="2019-11-01T21:12:32.242" v="824" actId="2696"/>
        <pc:sldMkLst>
          <pc:docMk/>
          <pc:sldMk cId="3006585708" sldId="272"/>
        </pc:sldMkLst>
      </pc:sldChg>
      <pc:sldChg chg="del">
        <pc:chgData name="Tove Søgaard | Kristelig Handicapforening" userId="4e904b7e-fb04-45fa-9a9b-93d47a9ebc3e" providerId="ADAL" clId="{49CA53E7-C00E-47C2-919B-3392ECE61A13}" dt="2019-11-01T21:12:32.251" v="825" actId="2696"/>
        <pc:sldMkLst>
          <pc:docMk/>
          <pc:sldMk cId="3807029759" sldId="273"/>
        </pc:sldMkLst>
      </pc:sldChg>
      <pc:sldChg chg="del">
        <pc:chgData name="Tove Søgaard | Kristelig Handicapforening" userId="4e904b7e-fb04-45fa-9a9b-93d47a9ebc3e" providerId="ADAL" clId="{49CA53E7-C00E-47C2-919B-3392ECE61A13}" dt="2019-11-01T21:12:32.263" v="826" actId="2696"/>
        <pc:sldMkLst>
          <pc:docMk/>
          <pc:sldMk cId="3471234188" sldId="274"/>
        </pc:sldMkLst>
      </pc:sldChg>
      <pc:sldChg chg="del">
        <pc:chgData name="Tove Søgaard | Kristelig Handicapforening" userId="4e904b7e-fb04-45fa-9a9b-93d47a9ebc3e" providerId="ADAL" clId="{49CA53E7-C00E-47C2-919B-3392ECE61A13}" dt="2019-11-01T21:12:32.272" v="827" actId="2696"/>
        <pc:sldMkLst>
          <pc:docMk/>
          <pc:sldMk cId="572262490" sldId="275"/>
        </pc:sldMkLst>
      </pc:sldChg>
      <pc:sldChg chg="del">
        <pc:chgData name="Tove Søgaard | Kristelig Handicapforening" userId="4e904b7e-fb04-45fa-9a9b-93d47a9ebc3e" providerId="ADAL" clId="{49CA53E7-C00E-47C2-919B-3392ECE61A13}" dt="2019-11-01T21:12:32.283" v="828" actId="2696"/>
        <pc:sldMkLst>
          <pc:docMk/>
          <pc:sldMk cId="4163163870" sldId="276"/>
        </pc:sldMkLst>
      </pc:sldChg>
      <pc:sldChg chg="del">
        <pc:chgData name="Tove Søgaard | Kristelig Handicapforening" userId="4e904b7e-fb04-45fa-9a9b-93d47a9ebc3e" providerId="ADAL" clId="{49CA53E7-C00E-47C2-919B-3392ECE61A13}" dt="2019-11-01T21:12:32.291" v="829" actId="2696"/>
        <pc:sldMkLst>
          <pc:docMk/>
          <pc:sldMk cId="1738178141" sldId="277"/>
        </pc:sldMkLst>
      </pc:sldChg>
      <pc:sldChg chg="del">
        <pc:chgData name="Tove Søgaard | Kristelig Handicapforening" userId="4e904b7e-fb04-45fa-9a9b-93d47a9ebc3e" providerId="ADAL" clId="{49CA53E7-C00E-47C2-919B-3392ECE61A13}" dt="2019-11-01T21:12:32.301" v="830" actId="2696"/>
        <pc:sldMkLst>
          <pc:docMk/>
          <pc:sldMk cId="2886684034" sldId="278"/>
        </pc:sldMkLst>
      </pc:sldChg>
      <pc:sldChg chg="del">
        <pc:chgData name="Tove Søgaard | Kristelig Handicapforening" userId="4e904b7e-fb04-45fa-9a9b-93d47a9ebc3e" providerId="ADAL" clId="{49CA53E7-C00E-47C2-919B-3392ECE61A13}" dt="2019-11-01T21:12:32.312" v="831" actId="2696"/>
        <pc:sldMkLst>
          <pc:docMk/>
          <pc:sldMk cId="2262884869" sldId="279"/>
        </pc:sldMkLst>
      </pc:sldChg>
      <pc:sldChg chg="modSp">
        <pc:chgData name="Tove Søgaard | Kristelig Handicapforening" userId="4e904b7e-fb04-45fa-9a9b-93d47a9ebc3e" providerId="ADAL" clId="{49CA53E7-C00E-47C2-919B-3392ECE61A13}" dt="2019-11-01T20:32:55.012" v="158" actId="113"/>
        <pc:sldMkLst>
          <pc:docMk/>
          <pc:sldMk cId="1167769692" sldId="280"/>
        </pc:sldMkLst>
        <pc:spChg chg="mod">
          <ac:chgData name="Tove Søgaard | Kristelig Handicapforening" userId="4e904b7e-fb04-45fa-9a9b-93d47a9ebc3e" providerId="ADAL" clId="{49CA53E7-C00E-47C2-919B-3392ECE61A13}" dt="2019-11-01T20:32:55.012" v="158" actId="113"/>
          <ac:spMkLst>
            <pc:docMk/>
            <pc:sldMk cId="1167769692" sldId="280"/>
            <ac:spMk id="3" creationId="{00000000-0000-0000-0000-000000000000}"/>
          </ac:spMkLst>
        </pc:spChg>
      </pc:sldChg>
      <pc:sldChg chg="del">
        <pc:chgData name="Tove Søgaard | Kristelig Handicapforening" userId="4e904b7e-fb04-45fa-9a9b-93d47a9ebc3e" providerId="ADAL" clId="{49CA53E7-C00E-47C2-919B-3392ECE61A13}" dt="2019-11-01T21:12:32.162" v="815" actId="2696"/>
        <pc:sldMkLst>
          <pc:docMk/>
          <pc:sldMk cId="3174916774" sldId="281"/>
        </pc:sldMkLst>
      </pc:sldChg>
      <pc:sldChg chg="del">
        <pc:chgData name="Tove Søgaard | Kristelig Handicapforening" userId="4e904b7e-fb04-45fa-9a9b-93d47a9ebc3e" providerId="ADAL" clId="{49CA53E7-C00E-47C2-919B-3392ECE61A13}" dt="2019-11-01T21:12:32.207" v="820" actId="2696"/>
        <pc:sldMkLst>
          <pc:docMk/>
          <pc:sldMk cId="2425946669" sldId="282"/>
        </pc:sldMkLst>
      </pc:sldChg>
      <pc:sldChg chg="del">
        <pc:chgData name="Tove Søgaard | Kristelig Handicapforening" userId="4e904b7e-fb04-45fa-9a9b-93d47a9ebc3e" providerId="ADAL" clId="{49CA53E7-C00E-47C2-919B-3392ECE61A13}" dt="2019-11-01T21:12:32.190" v="818" actId="2696"/>
        <pc:sldMkLst>
          <pc:docMk/>
          <pc:sldMk cId="1764408491" sldId="283"/>
        </pc:sldMkLst>
      </pc:sldChg>
      <pc:sldChg chg="del">
        <pc:chgData name="Tove Søgaard | Kristelig Handicapforening" userId="4e904b7e-fb04-45fa-9a9b-93d47a9ebc3e" providerId="ADAL" clId="{49CA53E7-C00E-47C2-919B-3392ECE61A13}" dt="2019-11-01T21:12:32.319" v="832" actId="2696"/>
        <pc:sldMkLst>
          <pc:docMk/>
          <pc:sldMk cId="2798720898" sldId="284"/>
        </pc:sldMkLst>
      </pc:sldChg>
      <pc:sldChg chg="del">
        <pc:chgData name="Tove Søgaard | Kristelig Handicapforening" userId="4e904b7e-fb04-45fa-9a9b-93d47a9ebc3e" providerId="ADAL" clId="{49CA53E7-C00E-47C2-919B-3392ECE61A13}" dt="2019-11-01T21:14:02.929" v="878" actId="2696"/>
        <pc:sldMkLst>
          <pc:docMk/>
          <pc:sldMk cId="223477170" sldId="285"/>
        </pc:sldMkLst>
      </pc:sldChg>
      <pc:sldChg chg="modSp modAnim">
        <pc:chgData name="Tove Søgaard | Kristelig Handicapforening" userId="4e904b7e-fb04-45fa-9a9b-93d47a9ebc3e" providerId="ADAL" clId="{49CA53E7-C00E-47C2-919B-3392ECE61A13}" dt="2019-11-01T20:55:17.445" v="598"/>
        <pc:sldMkLst>
          <pc:docMk/>
          <pc:sldMk cId="1838049335" sldId="286"/>
        </pc:sldMkLst>
        <pc:spChg chg="mod">
          <ac:chgData name="Tove Søgaard | Kristelig Handicapforening" userId="4e904b7e-fb04-45fa-9a9b-93d47a9ebc3e" providerId="ADAL" clId="{49CA53E7-C00E-47C2-919B-3392ECE61A13}" dt="2019-11-01T20:52:45.754" v="505" actId="14100"/>
          <ac:spMkLst>
            <pc:docMk/>
            <pc:sldMk cId="1838049335" sldId="286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49CA53E7-C00E-47C2-919B-3392ECE61A13}" dt="2019-11-01T20:54:37.450" v="596" actId="5793"/>
          <ac:spMkLst>
            <pc:docMk/>
            <pc:sldMk cId="1838049335" sldId="286"/>
            <ac:spMk id="3" creationId="{00000000-0000-0000-0000-000000000000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1:06:22.934" v="666" actId="12"/>
        <pc:sldMkLst>
          <pc:docMk/>
          <pc:sldMk cId="2692996810" sldId="287"/>
        </pc:sldMkLst>
        <pc:spChg chg="mod">
          <ac:chgData name="Tove Søgaard | Kristelig Handicapforening" userId="4e904b7e-fb04-45fa-9a9b-93d47a9ebc3e" providerId="ADAL" clId="{49CA53E7-C00E-47C2-919B-3392ECE61A13}" dt="2019-11-01T21:05:17.901" v="663" actId="20577"/>
          <ac:spMkLst>
            <pc:docMk/>
            <pc:sldMk cId="2692996810" sldId="287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49CA53E7-C00E-47C2-919B-3392ECE61A13}" dt="2019-11-01T21:06:22.934" v="666" actId="12"/>
          <ac:spMkLst>
            <pc:docMk/>
            <pc:sldMk cId="2692996810" sldId="287"/>
            <ac:spMk id="3" creationId="{00000000-0000-0000-0000-000000000000}"/>
          </ac:spMkLst>
        </pc:spChg>
      </pc:sldChg>
      <pc:sldChg chg="modSp">
        <pc:chgData name="Tove Søgaard | Kristelig Handicapforening" userId="4e904b7e-fb04-45fa-9a9b-93d47a9ebc3e" providerId="ADAL" clId="{49CA53E7-C00E-47C2-919B-3392ECE61A13}" dt="2019-11-01T21:06:12.852" v="665" actId="12"/>
        <pc:sldMkLst>
          <pc:docMk/>
          <pc:sldMk cId="3469737514" sldId="288"/>
        </pc:sldMkLst>
        <pc:spChg chg="mod">
          <ac:chgData name="Tove Søgaard | Kristelig Handicapforening" userId="4e904b7e-fb04-45fa-9a9b-93d47a9ebc3e" providerId="ADAL" clId="{49CA53E7-C00E-47C2-919B-3392ECE61A13}" dt="2019-11-01T21:03:02.997" v="660" actId="20577"/>
          <ac:spMkLst>
            <pc:docMk/>
            <pc:sldMk cId="3469737514" sldId="288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49CA53E7-C00E-47C2-919B-3392ECE61A13}" dt="2019-11-01T21:06:12.852" v="665" actId="12"/>
          <ac:spMkLst>
            <pc:docMk/>
            <pc:sldMk cId="3469737514" sldId="288"/>
            <ac:spMk id="3" creationId="{00000000-0000-0000-0000-000000000000}"/>
          </ac:spMkLst>
        </pc:spChg>
      </pc:sldChg>
      <pc:sldChg chg="del">
        <pc:chgData name="Tove Søgaard | Kristelig Handicapforening" userId="4e904b7e-fb04-45fa-9a9b-93d47a9ebc3e" providerId="ADAL" clId="{49CA53E7-C00E-47C2-919B-3392ECE61A13}" dt="2019-11-01T21:12:32.148" v="814" actId="2696"/>
        <pc:sldMkLst>
          <pc:docMk/>
          <pc:sldMk cId="3598218078" sldId="289"/>
        </pc:sldMkLst>
      </pc:sldChg>
      <pc:sldChg chg="del">
        <pc:chgData name="Tove Søgaard | Kristelig Handicapforening" userId="4e904b7e-fb04-45fa-9a9b-93d47a9ebc3e" providerId="ADAL" clId="{49CA53E7-C00E-47C2-919B-3392ECE61A13}" dt="2019-11-01T21:12:32.221" v="822" actId="2696"/>
        <pc:sldMkLst>
          <pc:docMk/>
          <pc:sldMk cId="1190826864" sldId="290"/>
        </pc:sldMkLst>
      </pc:sldChg>
      <pc:sldChg chg="del">
        <pc:chgData name="Tove Søgaard | Kristelig Handicapforening" userId="4e904b7e-fb04-45fa-9a9b-93d47a9ebc3e" providerId="ADAL" clId="{49CA53E7-C00E-47C2-919B-3392ECE61A13}" dt="2019-11-01T21:12:32.171" v="816" actId="2696"/>
        <pc:sldMkLst>
          <pc:docMk/>
          <pc:sldMk cId="2091026112" sldId="291"/>
        </pc:sldMkLst>
      </pc:sldChg>
      <pc:sldChg chg="del">
        <pc:chgData name="Tove Søgaard | Kristelig Handicapforening" userId="4e904b7e-fb04-45fa-9a9b-93d47a9ebc3e" providerId="ADAL" clId="{49CA53E7-C00E-47C2-919B-3392ECE61A13}" dt="2019-11-01T21:12:32.214" v="821" actId="2696"/>
        <pc:sldMkLst>
          <pc:docMk/>
          <pc:sldMk cId="3108216493" sldId="292"/>
        </pc:sldMkLst>
      </pc:sldChg>
      <pc:sldChg chg="del">
        <pc:chgData name="Tove Søgaard | Kristelig Handicapforening" userId="4e904b7e-fb04-45fa-9a9b-93d47a9ebc3e" providerId="ADAL" clId="{49CA53E7-C00E-47C2-919B-3392ECE61A13}" dt="2019-11-01T21:12:32.199" v="819" actId="2696"/>
        <pc:sldMkLst>
          <pc:docMk/>
          <pc:sldMk cId="3155380459" sldId="293"/>
        </pc:sldMkLst>
      </pc:sldChg>
      <pc:sldChg chg="modSp">
        <pc:chgData name="Tove Søgaard | Kristelig Handicapforening" userId="4e904b7e-fb04-45fa-9a9b-93d47a9ebc3e" providerId="ADAL" clId="{49CA53E7-C00E-47C2-919B-3392ECE61A13}" dt="2019-11-01T21:09:28.086" v="680" actId="255"/>
        <pc:sldMkLst>
          <pc:docMk/>
          <pc:sldMk cId="1351124033" sldId="294"/>
        </pc:sldMkLst>
        <pc:spChg chg="mod">
          <ac:chgData name="Tove Søgaard | Kristelig Handicapforening" userId="4e904b7e-fb04-45fa-9a9b-93d47a9ebc3e" providerId="ADAL" clId="{49CA53E7-C00E-47C2-919B-3392ECE61A13}" dt="2019-11-01T21:09:28.086" v="680" actId="255"/>
          <ac:spMkLst>
            <pc:docMk/>
            <pc:sldMk cId="1351124033" sldId="294"/>
            <ac:spMk id="3" creationId="{67F5D202-039A-4770-BBE2-CF06BE1F0D40}"/>
          </ac:spMkLst>
        </pc:spChg>
      </pc:sldChg>
      <pc:sldChg chg="modSp add">
        <pc:chgData name="Tove Søgaard | Kristelig Handicapforening" userId="4e904b7e-fb04-45fa-9a9b-93d47a9ebc3e" providerId="ADAL" clId="{49CA53E7-C00E-47C2-919B-3392ECE61A13}" dt="2019-11-01T20:39:25.657" v="340" actId="20577"/>
        <pc:sldMkLst>
          <pc:docMk/>
          <pc:sldMk cId="244086256" sldId="295"/>
        </pc:sldMkLst>
        <pc:spChg chg="mod">
          <ac:chgData name="Tove Søgaard | Kristelig Handicapforening" userId="4e904b7e-fb04-45fa-9a9b-93d47a9ebc3e" providerId="ADAL" clId="{49CA53E7-C00E-47C2-919B-3392ECE61A13}" dt="2019-11-01T20:39:25.657" v="340" actId="20577"/>
          <ac:spMkLst>
            <pc:docMk/>
            <pc:sldMk cId="244086256" sldId="295"/>
            <ac:spMk id="3" creationId="{00000000-0000-0000-0000-000000000000}"/>
          </ac:spMkLst>
        </pc:spChg>
      </pc:sldChg>
    </pc:docChg>
  </pc:docChgLst>
  <pc:docChgLst>
    <pc:chgData name="Tove Søgaard | Kristelig Handicapforening" userId="4e904b7e-fb04-45fa-9a9b-93d47a9ebc3e" providerId="ADAL" clId="{5E9A484B-B843-4603-8645-9D92ED6A6B6C}"/>
    <pc:docChg chg="undo custSel mod addSld delSld modSld sldOrd">
      <pc:chgData name="Tove Søgaard | Kristelig Handicapforening" userId="4e904b7e-fb04-45fa-9a9b-93d47a9ebc3e" providerId="ADAL" clId="{5E9A484B-B843-4603-8645-9D92ED6A6B6C}" dt="2019-11-12T21:18:37.151" v="927" actId="2696"/>
      <pc:docMkLst>
        <pc:docMk/>
      </pc:docMkLst>
      <pc:sldChg chg="addSp delSp modSp">
        <pc:chgData name="Tove Søgaard | Kristelig Handicapforening" userId="4e904b7e-fb04-45fa-9a9b-93d47a9ebc3e" providerId="ADAL" clId="{5E9A484B-B843-4603-8645-9D92ED6A6B6C}" dt="2019-11-12T21:10:14.245" v="920" actId="6549"/>
        <pc:sldMkLst>
          <pc:docMk/>
          <pc:sldMk cId="3228688493" sldId="256"/>
        </pc:sldMkLst>
        <pc:spChg chg="add mod">
          <ac:chgData name="Tove Søgaard | Kristelig Handicapforening" userId="4e904b7e-fb04-45fa-9a9b-93d47a9ebc3e" providerId="ADAL" clId="{5E9A484B-B843-4603-8645-9D92ED6A6B6C}" dt="2019-11-05T10:17:59.321" v="116" actId="255"/>
          <ac:spMkLst>
            <pc:docMk/>
            <pc:sldMk cId="3228688493" sldId="256"/>
            <ac:spMk id="3" creationId="{5C88F8C1-BBAB-4989-8419-207DBF8A41A5}"/>
          </ac:spMkLst>
        </pc:spChg>
        <pc:spChg chg="mod">
          <ac:chgData name="Tove Søgaard | Kristelig Handicapforening" userId="4e904b7e-fb04-45fa-9a9b-93d47a9ebc3e" providerId="ADAL" clId="{5E9A484B-B843-4603-8645-9D92ED6A6B6C}" dt="2019-11-12T21:10:14.245" v="920" actId="6549"/>
          <ac:spMkLst>
            <pc:docMk/>
            <pc:sldMk cId="3228688493" sldId="256"/>
            <ac:spMk id="4" creationId="{00000000-0000-0000-0000-000000000000}"/>
          </ac:spMkLst>
        </pc:spChg>
        <pc:picChg chg="add del mod">
          <ac:chgData name="Tove Søgaard | Kristelig Handicapforening" userId="4e904b7e-fb04-45fa-9a9b-93d47a9ebc3e" providerId="ADAL" clId="{5E9A484B-B843-4603-8645-9D92ED6A6B6C}" dt="2019-11-05T10:16:00.918" v="56"/>
          <ac:picMkLst>
            <pc:docMk/>
            <pc:sldMk cId="3228688493" sldId="256"/>
            <ac:picMk id="2" creationId="{1168C825-733A-4548-9C46-657A2986446D}"/>
          </ac:picMkLst>
        </pc:picChg>
      </pc:sldChg>
      <pc:sldChg chg="del">
        <pc:chgData name="Tove Søgaard | Kristelig Handicapforening" userId="4e904b7e-fb04-45fa-9a9b-93d47a9ebc3e" providerId="ADAL" clId="{5E9A484B-B843-4603-8645-9D92ED6A6B6C}" dt="2019-11-05T10:23:38.437" v="442" actId="2696"/>
        <pc:sldMkLst>
          <pc:docMk/>
          <pc:sldMk cId="513432100" sldId="258"/>
        </pc:sldMkLst>
      </pc:sldChg>
      <pc:sldChg chg="del">
        <pc:chgData name="Tove Søgaard | Kristelig Handicapforening" userId="4e904b7e-fb04-45fa-9a9b-93d47a9ebc3e" providerId="ADAL" clId="{5E9A484B-B843-4603-8645-9D92ED6A6B6C}" dt="2019-11-05T10:23:38.463" v="443" actId="2696"/>
        <pc:sldMkLst>
          <pc:docMk/>
          <pc:sldMk cId="1300975566" sldId="259"/>
        </pc:sldMkLst>
      </pc:sldChg>
      <pc:sldChg chg="del">
        <pc:chgData name="Tove Søgaard | Kristelig Handicapforening" userId="4e904b7e-fb04-45fa-9a9b-93d47a9ebc3e" providerId="ADAL" clId="{5E9A484B-B843-4603-8645-9D92ED6A6B6C}" dt="2019-11-05T10:23:38.476" v="444" actId="2696"/>
        <pc:sldMkLst>
          <pc:docMk/>
          <pc:sldMk cId="4207481255" sldId="260"/>
        </pc:sldMkLst>
      </pc:sldChg>
      <pc:sldChg chg="del">
        <pc:chgData name="Tove Søgaard | Kristelig Handicapforening" userId="4e904b7e-fb04-45fa-9a9b-93d47a9ebc3e" providerId="ADAL" clId="{5E9A484B-B843-4603-8645-9D92ED6A6B6C}" dt="2019-11-05T10:23:38.486" v="445" actId="2696"/>
        <pc:sldMkLst>
          <pc:docMk/>
          <pc:sldMk cId="3774699924" sldId="261"/>
        </pc:sldMkLst>
      </pc:sldChg>
      <pc:sldChg chg="del">
        <pc:chgData name="Tove Søgaard | Kristelig Handicapforening" userId="4e904b7e-fb04-45fa-9a9b-93d47a9ebc3e" providerId="ADAL" clId="{5E9A484B-B843-4603-8645-9D92ED6A6B6C}" dt="2019-11-05T10:23:38.493" v="446" actId="2696"/>
        <pc:sldMkLst>
          <pc:docMk/>
          <pc:sldMk cId="1502878255" sldId="262"/>
        </pc:sldMkLst>
      </pc:sldChg>
      <pc:sldChg chg="addSp delSp modSp mod setBg">
        <pc:chgData name="Tove Søgaard | Kristelig Handicapforening" userId="4e904b7e-fb04-45fa-9a9b-93d47a9ebc3e" providerId="ADAL" clId="{5E9A484B-B843-4603-8645-9D92ED6A6B6C}" dt="2019-11-07T14:26:59.780" v="510" actId="1076"/>
        <pc:sldMkLst>
          <pc:docMk/>
          <pc:sldMk cId="3845486759" sldId="263"/>
        </pc:sldMkLst>
        <pc:spChg chg="mod ord">
          <ac:chgData name="Tove Søgaard | Kristelig Handicapforening" userId="4e904b7e-fb04-45fa-9a9b-93d47a9ebc3e" providerId="ADAL" clId="{5E9A484B-B843-4603-8645-9D92ED6A6B6C}" dt="2019-11-07T14:26:12.165" v="505" actId="26606"/>
          <ac:spMkLst>
            <pc:docMk/>
            <pc:sldMk cId="3845486759" sldId="263"/>
            <ac:spMk id="2" creationId="{AB74C043-E5D8-4070-8E91-5BB20AECDFE7}"/>
          </ac:spMkLst>
        </pc:spChg>
        <pc:spChg chg="mod ord">
          <ac:chgData name="Tove Søgaard | Kristelig Handicapforening" userId="4e904b7e-fb04-45fa-9a9b-93d47a9ebc3e" providerId="ADAL" clId="{5E9A484B-B843-4603-8645-9D92ED6A6B6C}" dt="2019-11-07T14:26:39.662" v="506" actId="1076"/>
          <ac:spMkLst>
            <pc:docMk/>
            <pc:sldMk cId="3845486759" sldId="263"/>
            <ac:spMk id="4" creationId="{00000000-0000-0000-0000-000000000000}"/>
          </ac:spMkLst>
        </pc:spChg>
        <pc:spChg chg="del">
          <ac:chgData name="Tove Søgaard | Kristelig Handicapforening" userId="4e904b7e-fb04-45fa-9a9b-93d47a9ebc3e" providerId="ADAL" clId="{5E9A484B-B843-4603-8645-9D92ED6A6B6C}" dt="2019-11-07T14:25:59.217" v="504"/>
          <ac:spMkLst>
            <pc:docMk/>
            <pc:sldMk cId="3845486759" sldId="263"/>
            <ac:spMk id="6" creationId="{76698616-FE7F-4665-B90D-BF59FE60AE1B}"/>
          </ac:spMkLst>
        </pc:spChg>
        <pc:picChg chg="add mod">
          <ac:chgData name="Tove Søgaard | Kristelig Handicapforening" userId="4e904b7e-fb04-45fa-9a9b-93d47a9ebc3e" providerId="ADAL" clId="{5E9A484B-B843-4603-8645-9D92ED6A6B6C}" dt="2019-11-07T14:26:59.780" v="510" actId="1076"/>
          <ac:picMkLst>
            <pc:docMk/>
            <pc:sldMk cId="3845486759" sldId="263"/>
            <ac:picMk id="3" creationId="{87D71BDF-1374-47AB-90A1-FC88A94B631B}"/>
          </ac:picMkLst>
        </pc:picChg>
        <pc:picChg chg="del mod">
          <ac:chgData name="Tove Søgaard | Kristelig Handicapforening" userId="4e904b7e-fb04-45fa-9a9b-93d47a9ebc3e" providerId="ADAL" clId="{5E9A484B-B843-4603-8645-9D92ED6A6B6C}" dt="2019-11-07T14:26:57.268" v="509" actId="478"/>
          <ac:picMkLst>
            <pc:docMk/>
            <pc:sldMk cId="3845486759" sldId="263"/>
            <ac:picMk id="7" creationId="{8C7BEC47-A2EC-4084-AC3D-0C52AA01820E}"/>
          </ac:picMkLst>
        </pc:picChg>
        <pc:picChg chg="add">
          <ac:chgData name="Tove Søgaard | Kristelig Handicapforening" userId="4e904b7e-fb04-45fa-9a9b-93d47a9ebc3e" providerId="ADAL" clId="{5E9A484B-B843-4603-8645-9D92ED6A6B6C}" dt="2019-11-07T14:26:12.165" v="505" actId="26606"/>
          <ac:picMkLst>
            <pc:docMk/>
            <pc:sldMk cId="3845486759" sldId="263"/>
            <ac:picMk id="13" creationId="{D2D2C3D0-D5DB-4464-BB3E-2DF035FDB805}"/>
          </ac:picMkLst>
        </pc:picChg>
      </pc:sldChg>
      <pc:sldChg chg="del">
        <pc:chgData name="Tove Søgaard | Kristelig Handicapforening" userId="4e904b7e-fb04-45fa-9a9b-93d47a9ebc3e" providerId="ADAL" clId="{5E9A484B-B843-4603-8645-9D92ED6A6B6C}" dt="2019-11-05T10:23:51.435" v="450" actId="2696"/>
        <pc:sldMkLst>
          <pc:docMk/>
          <pc:sldMk cId="2970185940" sldId="267"/>
        </pc:sldMkLst>
      </pc:sldChg>
      <pc:sldChg chg="del">
        <pc:chgData name="Tove Søgaard | Kristelig Handicapforening" userId="4e904b7e-fb04-45fa-9a9b-93d47a9ebc3e" providerId="ADAL" clId="{5E9A484B-B843-4603-8645-9D92ED6A6B6C}" dt="2019-11-05T10:23:51.453" v="452" actId="2696"/>
        <pc:sldMkLst>
          <pc:docMk/>
          <pc:sldMk cId="6738036" sldId="268"/>
        </pc:sldMkLst>
      </pc:sldChg>
      <pc:sldChg chg="modSp ord">
        <pc:chgData name="Tove Søgaard | Kristelig Handicapforening" userId="4e904b7e-fb04-45fa-9a9b-93d47a9ebc3e" providerId="ADAL" clId="{5E9A484B-B843-4603-8645-9D92ED6A6B6C}" dt="2019-11-12T21:10:47.093" v="926" actId="27636"/>
        <pc:sldMkLst>
          <pc:docMk/>
          <pc:sldMk cId="1167769692" sldId="280"/>
        </pc:sldMkLst>
        <pc:spChg chg="mod">
          <ac:chgData name="Tove Søgaard | Kristelig Handicapforening" userId="4e904b7e-fb04-45fa-9a9b-93d47a9ebc3e" providerId="ADAL" clId="{5E9A484B-B843-4603-8645-9D92ED6A6B6C}" dt="2019-11-05T10:18:33.875" v="140" actId="20577"/>
          <ac:spMkLst>
            <pc:docMk/>
            <pc:sldMk cId="1167769692" sldId="280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12T21:10:47.093" v="926" actId="27636"/>
          <ac:spMkLst>
            <pc:docMk/>
            <pc:sldMk cId="1167769692" sldId="280"/>
            <ac:spMk id="3" creationId="{00000000-0000-0000-0000-000000000000}"/>
          </ac:spMkLst>
        </pc:spChg>
      </pc:sldChg>
      <pc:sldChg chg="modSp add ord">
        <pc:chgData name="Tove Søgaard | Kristelig Handicapforening" userId="4e904b7e-fb04-45fa-9a9b-93d47a9ebc3e" providerId="ADAL" clId="{5E9A484B-B843-4603-8645-9D92ED6A6B6C}" dt="2019-11-07T14:47:01.742" v="579" actId="20577"/>
        <pc:sldMkLst>
          <pc:docMk/>
          <pc:sldMk cId="484682301" sldId="281"/>
        </pc:sldMkLst>
        <pc:spChg chg="mod">
          <ac:chgData name="Tove Søgaard | Kristelig Handicapforening" userId="4e904b7e-fb04-45fa-9a9b-93d47a9ebc3e" providerId="ADAL" clId="{5E9A484B-B843-4603-8645-9D92ED6A6B6C}" dt="2019-11-07T14:27:33.837" v="526" actId="20577"/>
          <ac:spMkLst>
            <pc:docMk/>
            <pc:sldMk cId="484682301" sldId="281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07T14:47:01.742" v="579" actId="20577"/>
          <ac:spMkLst>
            <pc:docMk/>
            <pc:sldMk cId="484682301" sldId="281"/>
            <ac:spMk id="3" creationId="{00000000-0000-0000-0000-000000000000}"/>
          </ac:spMkLst>
        </pc:spChg>
      </pc:sldChg>
      <pc:sldChg chg="modSp add">
        <pc:chgData name="Tove Søgaard | Kristelig Handicapforening" userId="4e904b7e-fb04-45fa-9a9b-93d47a9ebc3e" providerId="ADAL" clId="{5E9A484B-B843-4603-8645-9D92ED6A6B6C}" dt="2019-11-07T14:45:00.089" v="573" actId="20577"/>
        <pc:sldMkLst>
          <pc:docMk/>
          <pc:sldMk cId="1057707054" sldId="282"/>
        </pc:sldMkLst>
        <pc:spChg chg="mod">
          <ac:chgData name="Tove Søgaard | Kristelig Handicapforening" userId="4e904b7e-fb04-45fa-9a9b-93d47a9ebc3e" providerId="ADAL" clId="{5E9A484B-B843-4603-8645-9D92ED6A6B6C}" dt="2019-11-07T14:45:00.089" v="573" actId="20577"/>
          <ac:spMkLst>
            <pc:docMk/>
            <pc:sldMk cId="1057707054" sldId="282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07T14:44:52.126" v="560"/>
          <ac:spMkLst>
            <pc:docMk/>
            <pc:sldMk cId="1057707054" sldId="282"/>
            <ac:spMk id="3" creationId="{00000000-0000-0000-0000-000000000000}"/>
          </ac:spMkLst>
        </pc:spChg>
      </pc:sldChg>
      <pc:sldChg chg="add del">
        <pc:chgData name="Tove Søgaard | Kristelig Handicapforening" userId="4e904b7e-fb04-45fa-9a9b-93d47a9ebc3e" providerId="ADAL" clId="{5E9A484B-B843-4603-8645-9D92ED6A6B6C}" dt="2019-11-07T14:29:06.510" v="533" actId="2696"/>
        <pc:sldMkLst>
          <pc:docMk/>
          <pc:sldMk cId="428381107" sldId="283"/>
        </pc:sldMkLst>
      </pc:sldChg>
      <pc:sldChg chg="addSp modSp add">
        <pc:chgData name="Tove Søgaard | Kristelig Handicapforening" userId="4e904b7e-fb04-45fa-9a9b-93d47a9ebc3e" providerId="ADAL" clId="{5E9A484B-B843-4603-8645-9D92ED6A6B6C}" dt="2019-11-07T14:46:33.930" v="576" actId="1076"/>
        <pc:sldMkLst>
          <pc:docMk/>
          <pc:sldMk cId="1665475442" sldId="283"/>
        </pc:sldMkLst>
        <pc:picChg chg="add mod">
          <ac:chgData name="Tove Søgaard | Kristelig Handicapforening" userId="4e904b7e-fb04-45fa-9a9b-93d47a9ebc3e" providerId="ADAL" clId="{5E9A484B-B843-4603-8645-9D92ED6A6B6C}" dt="2019-11-07T14:46:33.930" v="576" actId="1076"/>
          <ac:picMkLst>
            <pc:docMk/>
            <pc:sldMk cId="1665475442" sldId="283"/>
            <ac:picMk id="4" creationId="{026BD6A7-39B6-40EB-BE3C-0EC433DC8B8A}"/>
          </ac:picMkLst>
        </pc:picChg>
      </pc:sldChg>
      <pc:sldChg chg="addSp modSp add ord">
        <pc:chgData name="Tove Søgaard | Kristelig Handicapforening" userId="4e904b7e-fb04-45fa-9a9b-93d47a9ebc3e" providerId="ADAL" clId="{5E9A484B-B843-4603-8645-9D92ED6A6B6C}" dt="2019-11-07T14:51:26.891" v="603" actId="1076"/>
        <pc:sldMkLst>
          <pc:docMk/>
          <pc:sldMk cId="1370680055" sldId="284"/>
        </pc:sldMkLst>
        <pc:spChg chg="mod">
          <ac:chgData name="Tove Søgaard | Kristelig Handicapforening" userId="4e904b7e-fb04-45fa-9a9b-93d47a9ebc3e" providerId="ADAL" clId="{5E9A484B-B843-4603-8645-9D92ED6A6B6C}" dt="2019-11-07T14:51:16.712" v="601" actId="20577"/>
          <ac:spMkLst>
            <pc:docMk/>
            <pc:sldMk cId="1370680055" sldId="284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07T14:47:46.658" v="582" actId="20577"/>
          <ac:spMkLst>
            <pc:docMk/>
            <pc:sldMk cId="1370680055" sldId="284"/>
            <ac:spMk id="3" creationId="{00000000-0000-0000-0000-000000000000}"/>
          </ac:spMkLst>
        </pc:spChg>
        <pc:picChg chg="add mod">
          <ac:chgData name="Tove Søgaard | Kristelig Handicapforening" userId="4e904b7e-fb04-45fa-9a9b-93d47a9ebc3e" providerId="ADAL" clId="{5E9A484B-B843-4603-8645-9D92ED6A6B6C}" dt="2019-11-07T14:51:26.891" v="603" actId="1076"/>
          <ac:picMkLst>
            <pc:docMk/>
            <pc:sldMk cId="1370680055" sldId="284"/>
            <ac:picMk id="4" creationId="{53768EDC-F440-4621-A610-BC3951AEA7E8}"/>
          </ac:picMkLst>
        </pc:picChg>
      </pc:sldChg>
      <pc:sldChg chg="addSp delSp modSp add">
        <pc:chgData name="Tove Søgaard | Kristelig Handicapforening" userId="4e904b7e-fb04-45fa-9a9b-93d47a9ebc3e" providerId="ADAL" clId="{5E9A484B-B843-4603-8645-9D92ED6A6B6C}" dt="2019-11-07T14:54:33.509" v="607" actId="6549"/>
        <pc:sldMkLst>
          <pc:docMk/>
          <pc:sldMk cId="2127496993" sldId="285"/>
        </pc:sldMkLst>
        <pc:spChg chg="mod">
          <ac:chgData name="Tove Søgaard | Kristelig Handicapforening" userId="4e904b7e-fb04-45fa-9a9b-93d47a9ebc3e" providerId="ADAL" clId="{5E9A484B-B843-4603-8645-9D92ED6A6B6C}" dt="2019-11-07T14:54:33.509" v="607" actId="6549"/>
          <ac:spMkLst>
            <pc:docMk/>
            <pc:sldMk cId="2127496993" sldId="285"/>
            <ac:spMk id="2" creationId="{00000000-0000-0000-0000-000000000000}"/>
          </ac:spMkLst>
        </pc:spChg>
        <pc:picChg chg="add del">
          <ac:chgData name="Tove Søgaard | Kristelig Handicapforening" userId="4e904b7e-fb04-45fa-9a9b-93d47a9ebc3e" providerId="ADAL" clId="{5E9A484B-B843-4603-8645-9D92ED6A6B6C}" dt="2019-11-07T14:50:47.483" v="600"/>
          <ac:picMkLst>
            <pc:docMk/>
            <pc:sldMk cId="2127496993" sldId="285"/>
            <ac:picMk id="4" creationId="{F5562CDB-B3CA-46A6-98E2-01F04B4D2BEC}"/>
          </ac:picMkLst>
        </pc:picChg>
        <pc:picChg chg="add mod">
          <ac:chgData name="Tove Søgaard | Kristelig Handicapforening" userId="4e904b7e-fb04-45fa-9a9b-93d47a9ebc3e" providerId="ADAL" clId="{5E9A484B-B843-4603-8645-9D92ED6A6B6C}" dt="2019-11-07T14:54:29.278" v="606" actId="1076"/>
          <ac:picMkLst>
            <pc:docMk/>
            <pc:sldMk cId="2127496993" sldId="285"/>
            <ac:picMk id="5" creationId="{E93D091E-AD45-4ACB-8794-D68B8D90EB06}"/>
          </ac:picMkLst>
        </pc:picChg>
      </pc:sldChg>
      <pc:sldChg chg="addSp modSp add">
        <pc:chgData name="Tove Søgaard | Kristelig Handicapforening" userId="4e904b7e-fb04-45fa-9a9b-93d47a9ebc3e" providerId="ADAL" clId="{5E9A484B-B843-4603-8645-9D92ED6A6B6C}" dt="2019-11-07T14:59:46.950" v="659" actId="1076"/>
        <pc:sldMkLst>
          <pc:docMk/>
          <pc:sldMk cId="1692405257" sldId="286"/>
        </pc:sldMkLst>
        <pc:spChg chg="mod">
          <ac:chgData name="Tove Søgaard | Kristelig Handicapforening" userId="4e904b7e-fb04-45fa-9a9b-93d47a9ebc3e" providerId="ADAL" clId="{5E9A484B-B843-4603-8645-9D92ED6A6B6C}" dt="2019-11-07T14:55:50.324" v="614" actId="20577"/>
          <ac:spMkLst>
            <pc:docMk/>
            <pc:sldMk cId="1692405257" sldId="286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07T14:59:33.963" v="657" actId="20577"/>
          <ac:spMkLst>
            <pc:docMk/>
            <pc:sldMk cId="1692405257" sldId="286"/>
            <ac:spMk id="3" creationId="{00000000-0000-0000-0000-000000000000}"/>
          </ac:spMkLst>
        </pc:spChg>
        <pc:picChg chg="add mod">
          <ac:chgData name="Tove Søgaard | Kristelig Handicapforening" userId="4e904b7e-fb04-45fa-9a9b-93d47a9ebc3e" providerId="ADAL" clId="{5E9A484B-B843-4603-8645-9D92ED6A6B6C}" dt="2019-11-07T14:59:46.950" v="659" actId="1076"/>
          <ac:picMkLst>
            <pc:docMk/>
            <pc:sldMk cId="1692405257" sldId="286"/>
            <ac:picMk id="4" creationId="{1394AFFF-4762-4F14-80FD-96F72471A272}"/>
          </ac:picMkLst>
        </pc:picChg>
      </pc:sldChg>
      <pc:sldChg chg="del">
        <pc:chgData name="Tove Søgaard | Kristelig Handicapforening" userId="4e904b7e-fb04-45fa-9a9b-93d47a9ebc3e" providerId="ADAL" clId="{5E9A484B-B843-4603-8645-9D92ED6A6B6C}" dt="2019-11-05T10:23:43.726" v="447" actId="2696"/>
        <pc:sldMkLst>
          <pc:docMk/>
          <pc:sldMk cId="1838049335" sldId="286"/>
        </pc:sldMkLst>
      </pc:sldChg>
      <pc:sldChg chg="addSp delSp modSp add">
        <pc:chgData name="Tove Søgaard | Kristelig Handicapforening" userId="4e904b7e-fb04-45fa-9a9b-93d47a9ebc3e" providerId="ADAL" clId="{5E9A484B-B843-4603-8645-9D92ED6A6B6C}" dt="2019-11-07T15:01:32.491" v="674" actId="14100"/>
        <pc:sldMkLst>
          <pc:docMk/>
          <pc:sldMk cId="359873710" sldId="287"/>
        </pc:sldMkLst>
        <pc:spChg chg="mod">
          <ac:chgData name="Tove Søgaard | Kristelig Handicapforening" userId="4e904b7e-fb04-45fa-9a9b-93d47a9ebc3e" providerId="ADAL" clId="{5E9A484B-B843-4603-8645-9D92ED6A6B6C}" dt="2019-11-07T15:00:17.656" v="663" actId="20577"/>
          <ac:spMkLst>
            <pc:docMk/>
            <pc:sldMk cId="359873710" sldId="287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07T15:00:13.804" v="662" actId="20577"/>
          <ac:spMkLst>
            <pc:docMk/>
            <pc:sldMk cId="359873710" sldId="287"/>
            <ac:spMk id="3" creationId="{00000000-0000-0000-0000-000000000000}"/>
          </ac:spMkLst>
        </pc:spChg>
        <pc:picChg chg="del">
          <ac:chgData name="Tove Søgaard | Kristelig Handicapforening" userId="4e904b7e-fb04-45fa-9a9b-93d47a9ebc3e" providerId="ADAL" clId="{5E9A484B-B843-4603-8645-9D92ED6A6B6C}" dt="2019-11-07T15:00:05.998" v="661" actId="478"/>
          <ac:picMkLst>
            <pc:docMk/>
            <pc:sldMk cId="359873710" sldId="287"/>
            <ac:picMk id="4" creationId="{1394AFFF-4762-4F14-80FD-96F72471A272}"/>
          </ac:picMkLst>
        </pc:picChg>
        <pc:picChg chg="add mod">
          <ac:chgData name="Tove Søgaard | Kristelig Handicapforening" userId="4e904b7e-fb04-45fa-9a9b-93d47a9ebc3e" providerId="ADAL" clId="{5E9A484B-B843-4603-8645-9D92ED6A6B6C}" dt="2019-11-07T15:01:32.491" v="674" actId="14100"/>
          <ac:picMkLst>
            <pc:docMk/>
            <pc:sldMk cId="359873710" sldId="287"/>
            <ac:picMk id="5" creationId="{D8941FA6-8B69-4160-98BE-1A782939AA45}"/>
          </ac:picMkLst>
        </pc:picChg>
      </pc:sldChg>
      <pc:sldChg chg="del">
        <pc:chgData name="Tove Søgaard | Kristelig Handicapforening" userId="4e904b7e-fb04-45fa-9a9b-93d47a9ebc3e" providerId="ADAL" clId="{5E9A484B-B843-4603-8645-9D92ED6A6B6C}" dt="2019-11-05T10:23:51.424" v="449" actId="2696"/>
        <pc:sldMkLst>
          <pc:docMk/>
          <pc:sldMk cId="2692996810" sldId="287"/>
        </pc:sldMkLst>
      </pc:sldChg>
      <pc:sldChg chg="addSp modSp add">
        <pc:chgData name="Tove Søgaard | Kristelig Handicapforening" userId="4e904b7e-fb04-45fa-9a9b-93d47a9ebc3e" providerId="ADAL" clId="{5E9A484B-B843-4603-8645-9D92ED6A6B6C}" dt="2019-11-07T15:05:09.755" v="719" actId="14100"/>
        <pc:sldMkLst>
          <pc:docMk/>
          <pc:sldMk cId="2684203421" sldId="288"/>
        </pc:sldMkLst>
        <pc:spChg chg="mod">
          <ac:chgData name="Tove Søgaard | Kristelig Handicapforening" userId="4e904b7e-fb04-45fa-9a9b-93d47a9ebc3e" providerId="ADAL" clId="{5E9A484B-B843-4603-8645-9D92ED6A6B6C}" dt="2019-11-07T15:03:18.655" v="684" actId="20577"/>
          <ac:spMkLst>
            <pc:docMk/>
            <pc:sldMk cId="2684203421" sldId="288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07T15:05:00.133" v="717" actId="20577"/>
          <ac:spMkLst>
            <pc:docMk/>
            <pc:sldMk cId="2684203421" sldId="288"/>
            <ac:spMk id="3" creationId="{00000000-0000-0000-0000-000000000000}"/>
          </ac:spMkLst>
        </pc:spChg>
        <pc:picChg chg="add mod">
          <ac:chgData name="Tove Søgaard | Kristelig Handicapforening" userId="4e904b7e-fb04-45fa-9a9b-93d47a9ebc3e" providerId="ADAL" clId="{5E9A484B-B843-4603-8645-9D92ED6A6B6C}" dt="2019-11-07T15:05:09.755" v="719" actId="14100"/>
          <ac:picMkLst>
            <pc:docMk/>
            <pc:sldMk cId="2684203421" sldId="288"/>
            <ac:picMk id="4" creationId="{46C6FC73-5079-429F-AB2A-69DFD1F46DFE}"/>
          </ac:picMkLst>
        </pc:picChg>
      </pc:sldChg>
      <pc:sldChg chg="del">
        <pc:chgData name="Tove Søgaard | Kristelig Handicapforening" userId="4e904b7e-fb04-45fa-9a9b-93d47a9ebc3e" providerId="ADAL" clId="{5E9A484B-B843-4603-8645-9D92ED6A6B6C}" dt="2019-11-05T10:23:51.412" v="448" actId="2696"/>
        <pc:sldMkLst>
          <pc:docMk/>
          <pc:sldMk cId="3469737514" sldId="288"/>
        </pc:sldMkLst>
      </pc:sldChg>
      <pc:sldChg chg="addSp modSp add">
        <pc:chgData name="Tove Søgaard | Kristelig Handicapforening" userId="4e904b7e-fb04-45fa-9a9b-93d47a9ebc3e" providerId="ADAL" clId="{5E9A484B-B843-4603-8645-9D92ED6A6B6C}" dt="2019-11-07T15:12:41.121" v="737" actId="1076"/>
        <pc:sldMkLst>
          <pc:docMk/>
          <pc:sldMk cId="272583521" sldId="289"/>
        </pc:sldMkLst>
        <pc:picChg chg="add mod">
          <ac:chgData name="Tove Søgaard | Kristelig Handicapforening" userId="4e904b7e-fb04-45fa-9a9b-93d47a9ebc3e" providerId="ADAL" clId="{5E9A484B-B843-4603-8645-9D92ED6A6B6C}" dt="2019-11-07T15:12:39.559" v="736" actId="1076"/>
          <ac:picMkLst>
            <pc:docMk/>
            <pc:sldMk cId="272583521" sldId="289"/>
            <ac:picMk id="4" creationId="{339023A5-ABA0-47F2-BF9D-9ED144E12982}"/>
          </ac:picMkLst>
        </pc:picChg>
        <pc:picChg chg="add mod">
          <ac:chgData name="Tove Søgaard | Kristelig Handicapforening" userId="4e904b7e-fb04-45fa-9a9b-93d47a9ebc3e" providerId="ADAL" clId="{5E9A484B-B843-4603-8645-9D92ED6A6B6C}" dt="2019-11-07T15:12:41.121" v="737" actId="1076"/>
          <ac:picMkLst>
            <pc:docMk/>
            <pc:sldMk cId="272583521" sldId="289"/>
            <ac:picMk id="5" creationId="{12223827-DEB1-4E22-A080-852B9DA905A0}"/>
          </ac:picMkLst>
        </pc:picChg>
      </pc:sldChg>
      <pc:sldChg chg="addSp modSp add ord">
        <pc:chgData name="Tove Søgaard | Kristelig Handicapforening" userId="4e904b7e-fb04-45fa-9a9b-93d47a9ebc3e" providerId="ADAL" clId="{5E9A484B-B843-4603-8645-9D92ED6A6B6C}" dt="2019-11-07T15:00:54.317" v="670"/>
        <pc:sldMkLst>
          <pc:docMk/>
          <pc:sldMk cId="1332490242" sldId="290"/>
        </pc:sldMkLst>
        <pc:picChg chg="add mod">
          <ac:chgData name="Tove Søgaard | Kristelig Handicapforening" userId="4e904b7e-fb04-45fa-9a9b-93d47a9ebc3e" providerId="ADAL" clId="{5E9A484B-B843-4603-8645-9D92ED6A6B6C}" dt="2019-11-07T15:00:50.005" v="669" actId="14100"/>
          <ac:picMkLst>
            <pc:docMk/>
            <pc:sldMk cId="1332490242" sldId="290"/>
            <ac:picMk id="4" creationId="{3380BC1A-CC97-4494-987B-706C3884595D}"/>
          </ac:picMkLst>
        </pc:picChg>
      </pc:sldChg>
      <pc:sldChg chg="addSp modSp add">
        <pc:chgData name="Tove Søgaard | Kristelig Handicapforening" userId="4e904b7e-fb04-45fa-9a9b-93d47a9ebc3e" providerId="ADAL" clId="{5E9A484B-B843-4603-8645-9D92ED6A6B6C}" dt="2019-11-07T15:16:55.363" v="765" actId="1076"/>
        <pc:sldMkLst>
          <pc:docMk/>
          <pc:sldMk cId="3313184777" sldId="291"/>
        </pc:sldMkLst>
        <pc:spChg chg="mod">
          <ac:chgData name="Tove Søgaard | Kristelig Handicapforening" userId="4e904b7e-fb04-45fa-9a9b-93d47a9ebc3e" providerId="ADAL" clId="{5E9A484B-B843-4603-8645-9D92ED6A6B6C}" dt="2019-11-07T15:14:56.475" v="760" actId="122"/>
          <ac:spMkLst>
            <pc:docMk/>
            <pc:sldMk cId="3313184777" sldId="291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07T15:15:31.283" v="761" actId="5793"/>
          <ac:spMkLst>
            <pc:docMk/>
            <pc:sldMk cId="3313184777" sldId="291"/>
            <ac:spMk id="3" creationId="{00000000-0000-0000-0000-000000000000}"/>
          </ac:spMkLst>
        </pc:spChg>
        <pc:spChg chg="add mod">
          <ac:chgData name="Tove Søgaard | Kristelig Handicapforening" userId="4e904b7e-fb04-45fa-9a9b-93d47a9ebc3e" providerId="ADAL" clId="{5E9A484B-B843-4603-8645-9D92ED6A6B6C}" dt="2019-11-07T15:14:35.091" v="741" actId="20577"/>
          <ac:spMkLst>
            <pc:docMk/>
            <pc:sldMk cId="3313184777" sldId="291"/>
            <ac:spMk id="4" creationId="{C60BDF98-D7C5-4282-BC4D-E8D6323203F0}"/>
          </ac:spMkLst>
        </pc:spChg>
        <pc:picChg chg="add mod">
          <ac:chgData name="Tove Søgaard | Kristelig Handicapforening" userId="4e904b7e-fb04-45fa-9a9b-93d47a9ebc3e" providerId="ADAL" clId="{5E9A484B-B843-4603-8645-9D92ED6A6B6C}" dt="2019-11-07T15:16:55.363" v="765" actId="1076"/>
          <ac:picMkLst>
            <pc:docMk/>
            <pc:sldMk cId="3313184777" sldId="291"/>
            <ac:picMk id="5" creationId="{2D1A548D-C9A9-4364-9210-765361E0DCF2}"/>
          </ac:picMkLst>
        </pc:picChg>
      </pc:sldChg>
      <pc:sldChg chg="addSp modSp add ord">
        <pc:chgData name="Tove Søgaard | Kristelig Handicapforening" userId="4e904b7e-fb04-45fa-9a9b-93d47a9ebc3e" providerId="ADAL" clId="{5E9A484B-B843-4603-8645-9D92ED6A6B6C}" dt="2019-11-07T15:12:02.639" v="734" actId="14100"/>
        <pc:sldMkLst>
          <pc:docMk/>
          <pc:sldMk cId="3661694541" sldId="292"/>
        </pc:sldMkLst>
        <pc:picChg chg="add mod">
          <ac:chgData name="Tove Søgaard | Kristelig Handicapforening" userId="4e904b7e-fb04-45fa-9a9b-93d47a9ebc3e" providerId="ADAL" clId="{5E9A484B-B843-4603-8645-9D92ED6A6B6C}" dt="2019-11-07T15:12:02.639" v="734" actId="14100"/>
          <ac:picMkLst>
            <pc:docMk/>
            <pc:sldMk cId="3661694541" sldId="292"/>
            <ac:picMk id="4" creationId="{0FCA7FA6-9CF9-49AA-BE1E-E4AE5288D225}"/>
          </ac:picMkLst>
        </pc:picChg>
      </pc:sldChg>
      <pc:sldChg chg="addSp modSp add">
        <pc:chgData name="Tove Søgaard | Kristelig Handicapforening" userId="4e904b7e-fb04-45fa-9a9b-93d47a9ebc3e" providerId="ADAL" clId="{5E9A484B-B843-4603-8645-9D92ED6A6B6C}" dt="2019-11-07T15:18:50.721" v="796" actId="1076"/>
        <pc:sldMkLst>
          <pc:docMk/>
          <pc:sldMk cId="3300854556" sldId="293"/>
        </pc:sldMkLst>
        <pc:spChg chg="mod">
          <ac:chgData name="Tove Søgaard | Kristelig Handicapforening" userId="4e904b7e-fb04-45fa-9a9b-93d47a9ebc3e" providerId="ADAL" clId="{5E9A484B-B843-4603-8645-9D92ED6A6B6C}" dt="2019-11-07T15:18:08.827" v="792" actId="5793"/>
          <ac:spMkLst>
            <pc:docMk/>
            <pc:sldMk cId="3300854556" sldId="293"/>
            <ac:spMk id="3" creationId="{00000000-0000-0000-0000-000000000000}"/>
          </ac:spMkLst>
        </pc:spChg>
        <pc:picChg chg="add mod">
          <ac:chgData name="Tove Søgaard | Kristelig Handicapforening" userId="4e904b7e-fb04-45fa-9a9b-93d47a9ebc3e" providerId="ADAL" clId="{5E9A484B-B843-4603-8645-9D92ED6A6B6C}" dt="2019-11-07T15:18:50.721" v="796" actId="1076"/>
          <ac:picMkLst>
            <pc:docMk/>
            <pc:sldMk cId="3300854556" sldId="293"/>
            <ac:picMk id="4" creationId="{A69BBA2E-4979-4600-80A2-EA5FC1CBB9B6}"/>
          </ac:picMkLst>
        </pc:picChg>
      </pc:sldChg>
      <pc:sldChg chg="del">
        <pc:chgData name="Tove Søgaard | Kristelig Handicapforening" userId="4e904b7e-fb04-45fa-9a9b-93d47a9ebc3e" providerId="ADAL" clId="{5E9A484B-B843-4603-8645-9D92ED6A6B6C}" dt="2019-11-05T10:23:51.441" v="451" actId="2696"/>
        <pc:sldMkLst>
          <pc:docMk/>
          <pc:sldMk cId="1351124033" sldId="294"/>
        </pc:sldMkLst>
      </pc:sldChg>
      <pc:sldChg chg="addSp delSp modSp add mod ord setBg">
        <pc:chgData name="Tove Søgaard | Kristelig Handicapforening" userId="4e904b7e-fb04-45fa-9a9b-93d47a9ebc3e" providerId="ADAL" clId="{5E9A484B-B843-4603-8645-9D92ED6A6B6C}" dt="2019-11-07T15:22:35.356" v="844"/>
        <pc:sldMkLst>
          <pc:docMk/>
          <pc:sldMk cId="1948248726" sldId="294"/>
        </pc:sldMkLst>
        <pc:spChg chg="mod">
          <ac:chgData name="Tove Søgaard | Kristelig Handicapforening" userId="4e904b7e-fb04-45fa-9a9b-93d47a9ebc3e" providerId="ADAL" clId="{5E9A484B-B843-4603-8645-9D92ED6A6B6C}" dt="2019-11-07T15:22:01.343" v="841" actId="26606"/>
          <ac:spMkLst>
            <pc:docMk/>
            <pc:sldMk cId="1948248726" sldId="294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5E9A484B-B843-4603-8645-9D92ED6A6B6C}" dt="2019-11-07T15:22:01.343" v="841" actId="26606"/>
          <ac:spMkLst>
            <pc:docMk/>
            <pc:sldMk cId="1948248726" sldId="294"/>
            <ac:spMk id="3" creationId="{00000000-0000-0000-0000-000000000000}"/>
          </ac:spMkLst>
        </pc:spChg>
        <pc:picChg chg="del">
          <ac:chgData name="Tove Søgaard | Kristelig Handicapforening" userId="4e904b7e-fb04-45fa-9a9b-93d47a9ebc3e" providerId="ADAL" clId="{5E9A484B-B843-4603-8645-9D92ED6A6B6C}" dt="2019-11-07T15:19:07.001" v="798" actId="478"/>
          <ac:picMkLst>
            <pc:docMk/>
            <pc:sldMk cId="1948248726" sldId="294"/>
            <ac:picMk id="4" creationId="{A69BBA2E-4979-4600-80A2-EA5FC1CBB9B6}"/>
          </ac:picMkLst>
        </pc:picChg>
        <pc:picChg chg="add del mod ord">
          <ac:chgData name="Tove Søgaard | Kristelig Handicapforening" userId="4e904b7e-fb04-45fa-9a9b-93d47a9ebc3e" providerId="ADAL" clId="{5E9A484B-B843-4603-8645-9D92ED6A6B6C}" dt="2019-11-07T15:22:05.617" v="842" actId="1076"/>
          <ac:picMkLst>
            <pc:docMk/>
            <pc:sldMk cId="1948248726" sldId="294"/>
            <ac:picMk id="5" creationId="{BA720450-50C8-422C-A062-2DA8896E056A}"/>
          </ac:picMkLst>
        </pc:picChg>
        <pc:picChg chg="add del mod">
          <ac:chgData name="Tove Søgaard | Kristelig Handicapforening" userId="4e904b7e-fb04-45fa-9a9b-93d47a9ebc3e" providerId="ADAL" clId="{5E9A484B-B843-4603-8645-9D92ED6A6B6C}" dt="2019-11-07T15:22:01.343" v="841" actId="26606"/>
          <ac:picMkLst>
            <pc:docMk/>
            <pc:sldMk cId="1948248726" sldId="294"/>
            <ac:picMk id="6" creationId="{9D2E0352-0991-44E5-914D-27C74607D073}"/>
          </ac:picMkLst>
        </pc:picChg>
        <pc:picChg chg="add del">
          <ac:chgData name="Tove Søgaard | Kristelig Handicapforening" userId="4e904b7e-fb04-45fa-9a9b-93d47a9ebc3e" providerId="ADAL" clId="{5E9A484B-B843-4603-8645-9D92ED6A6B6C}" dt="2019-11-07T15:22:01.343" v="841" actId="26606"/>
          <ac:picMkLst>
            <pc:docMk/>
            <pc:sldMk cId="1948248726" sldId="294"/>
            <ac:picMk id="12" creationId="{3B37BAF8-EA97-496B-9DF6-3D53B6A19978}"/>
          </ac:picMkLst>
        </pc:picChg>
      </pc:sldChg>
      <pc:sldChg chg="del">
        <pc:chgData name="Tove Søgaard | Kristelig Handicapforening" userId="4e904b7e-fb04-45fa-9a9b-93d47a9ebc3e" providerId="ADAL" clId="{5E9A484B-B843-4603-8645-9D92ED6A6B6C}" dt="2019-11-05T10:24:22.205" v="453" actId="2696"/>
        <pc:sldMkLst>
          <pc:docMk/>
          <pc:sldMk cId="244086256" sldId="295"/>
        </pc:sldMkLst>
      </pc:sldChg>
      <pc:sldChg chg="delSp modSp add del modAnim">
        <pc:chgData name="Tove Søgaard | Kristelig Handicapforening" userId="4e904b7e-fb04-45fa-9a9b-93d47a9ebc3e" providerId="ADAL" clId="{5E9A484B-B843-4603-8645-9D92ED6A6B6C}" dt="2019-11-12T21:18:37.151" v="927" actId="2696"/>
        <pc:sldMkLst>
          <pc:docMk/>
          <pc:sldMk cId="2293790820" sldId="295"/>
        </pc:sldMkLst>
        <pc:spChg chg="mod">
          <ac:chgData name="Tove Søgaard | Kristelig Handicapforening" userId="4e904b7e-fb04-45fa-9a9b-93d47a9ebc3e" providerId="ADAL" clId="{5E9A484B-B843-4603-8645-9D92ED6A6B6C}" dt="2019-11-07T15:23:38.996" v="857" actId="20577"/>
          <ac:spMkLst>
            <pc:docMk/>
            <pc:sldMk cId="2293790820" sldId="295"/>
            <ac:spMk id="3" creationId="{00000000-0000-0000-0000-000000000000}"/>
          </ac:spMkLst>
        </pc:spChg>
        <pc:picChg chg="del">
          <ac:chgData name="Tove Søgaard | Kristelig Handicapforening" userId="4e904b7e-fb04-45fa-9a9b-93d47a9ebc3e" providerId="ADAL" clId="{5E9A484B-B843-4603-8645-9D92ED6A6B6C}" dt="2019-11-07T15:22:39.409" v="845" actId="478"/>
          <ac:picMkLst>
            <pc:docMk/>
            <pc:sldMk cId="2293790820" sldId="295"/>
            <ac:picMk id="4" creationId="{A69BBA2E-4979-4600-80A2-EA5FC1CBB9B6}"/>
          </ac:picMkLst>
        </pc:picChg>
      </pc:sldChg>
      <pc:sldChg chg="delSp modSp add ord">
        <pc:chgData name="Tove Søgaard | Kristelig Handicapforening" userId="4e904b7e-fb04-45fa-9a9b-93d47a9ebc3e" providerId="ADAL" clId="{5E9A484B-B843-4603-8645-9D92ED6A6B6C}" dt="2019-11-07T15:25:02.279" v="893" actId="255"/>
        <pc:sldMkLst>
          <pc:docMk/>
          <pc:sldMk cId="2795619820" sldId="296"/>
        </pc:sldMkLst>
        <pc:spChg chg="mod">
          <ac:chgData name="Tove Søgaard | Kristelig Handicapforening" userId="4e904b7e-fb04-45fa-9a9b-93d47a9ebc3e" providerId="ADAL" clId="{5E9A484B-B843-4603-8645-9D92ED6A6B6C}" dt="2019-11-07T15:25:02.279" v="893" actId="255"/>
          <ac:spMkLst>
            <pc:docMk/>
            <pc:sldMk cId="2795619820" sldId="296"/>
            <ac:spMk id="3" creationId="{00000000-0000-0000-0000-000000000000}"/>
          </ac:spMkLst>
        </pc:spChg>
        <pc:picChg chg="del">
          <ac:chgData name="Tove Søgaard | Kristelig Handicapforening" userId="4e904b7e-fb04-45fa-9a9b-93d47a9ebc3e" providerId="ADAL" clId="{5E9A484B-B843-4603-8645-9D92ED6A6B6C}" dt="2019-11-07T15:24:29.946" v="862" actId="478"/>
          <ac:picMkLst>
            <pc:docMk/>
            <pc:sldMk cId="2795619820" sldId="296"/>
            <ac:picMk id="5" creationId="{BA720450-50C8-422C-A062-2DA8896E056A}"/>
          </ac:picMkLst>
        </pc:picChg>
      </pc:sldChg>
    </pc:docChg>
  </pc:docChgLst>
  <pc:docChgLst>
    <pc:chgData name="Tove Søgaard | Kristelig Handicapforening" userId="4e904b7e-fb04-45fa-9a9b-93d47a9ebc3e" providerId="ADAL" clId="{B1EF4411-00B4-426D-BC57-5AABF386C1F8}"/>
    <pc:docChg chg="custSel delSld modSld">
      <pc:chgData name="Tove Søgaard | Kristelig Handicapforening" userId="4e904b7e-fb04-45fa-9a9b-93d47a9ebc3e" providerId="ADAL" clId="{B1EF4411-00B4-426D-BC57-5AABF386C1F8}" dt="2019-11-15T18:19:19.969" v="107" actId="255"/>
      <pc:docMkLst>
        <pc:docMk/>
      </pc:docMkLst>
      <pc:sldChg chg="modSp">
        <pc:chgData name="Tove Søgaard | Kristelig Handicapforening" userId="4e904b7e-fb04-45fa-9a9b-93d47a9ebc3e" providerId="ADAL" clId="{B1EF4411-00B4-426D-BC57-5AABF386C1F8}" dt="2019-11-15T18:15:34.709" v="8" actId="20577"/>
        <pc:sldMkLst>
          <pc:docMk/>
          <pc:sldMk cId="1167769692" sldId="280"/>
        </pc:sldMkLst>
        <pc:spChg chg="mod">
          <ac:chgData name="Tove Søgaard | Kristelig Handicapforening" userId="4e904b7e-fb04-45fa-9a9b-93d47a9ebc3e" providerId="ADAL" clId="{B1EF4411-00B4-426D-BC57-5AABF386C1F8}" dt="2019-11-15T18:15:34.709" v="8" actId="20577"/>
          <ac:spMkLst>
            <pc:docMk/>
            <pc:sldMk cId="1167769692" sldId="280"/>
            <ac:spMk id="3" creationId="{00000000-0000-0000-0000-000000000000}"/>
          </ac:spMkLst>
        </pc:spChg>
      </pc:sldChg>
      <pc:sldChg chg="modSp">
        <pc:chgData name="Tove Søgaard | Kristelig Handicapforening" userId="4e904b7e-fb04-45fa-9a9b-93d47a9ebc3e" providerId="ADAL" clId="{B1EF4411-00B4-426D-BC57-5AABF386C1F8}" dt="2019-11-15T18:17:56.208" v="30" actId="20577"/>
        <pc:sldMkLst>
          <pc:docMk/>
          <pc:sldMk cId="272583521" sldId="289"/>
        </pc:sldMkLst>
        <pc:spChg chg="mod">
          <ac:chgData name="Tove Søgaard | Kristelig Handicapforening" userId="4e904b7e-fb04-45fa-9a9b-93d47a9ebc3e" providerId="ADAL" clId="{B1EF4411-00B4-426D-BC57-5AABF386C1F8}" dt="2019-11-15T18:17:56.208" v="30" actId="20577"/>
          <ac:spMkLst>
            <pc:docMk/>
            <pc:sldMk cId="272583521" sldId="289"/>
            <ac:spMk id="2" creationId="{00000000-0000-0000-0000-000000000000}"/>
          </ac:spMkLst>
        </pc:spChg>
      </pc:sldChg>
      <pc:sldChg chg="modSp">
        <pc:chgData name="Tove Søgaard | Kristelig Handicapforening" userId="4e904b7e-fb04-45fa-9a9b-93d47a9ebc3e" providerId="ADAL" clId="{B1EF4411-00B4-426D-BC57-5AABF386C1F8}" dt="2019-11-15T18:17:26.058" v="18" actId="20577"/>
        <pc:sldMkLst>
          <pc:docMk/>
          <pc:sldMk cId="3661694541" sldId="292"/>
        </pc:sldMkLst>
        <pc:spChg chg="mod">
          <ac:chgData name="Tove Søgaard | Kristelig Handicapforening" userId="4e904b7e-fb04-45fa-9a9b-93d47a9ebc3e" providerId="ADAL" clId="{B1EF4411-00B4-426D-BC57-5AABF386C1F8}" dt="2019-11-15T18:17:26.058" v="18" actId="20577"/>
          <ac:spMkLst>
            <pc:docMk/>
            <pc:sldMk cId="3661694541" sldId="292"/>
            <ac:spMk id="2" creationId="{00000000-0000-0000-0000-000000000000}"/>
          </ac:spMkLst>
        </pc:spChg>
      </pc:sldChg>
      <pc:sldChg chg="delSp modSp">
        <pc:chgData name="Tove Søgaard | Kristelig Handicapforening" userId="4e904b7e-fb04-45fa-9a9b-93d47a9ebc3e" providerId="ADAL" clId="{B1EF4411-00B4-426D-BC57-5AABF386C1F8}" dt="2019-11-15T18:19:19.969" v="107" actId="255"/>
        <pc:sldMkLst>
          <pc:docMk/>
          <pc:sldMk cId="3300854556" sldId="293"/>
        </pc:sldMkLst>
        <pc:spChg chg="mod">
          <ac:chgData name="Tove Søgaard | Kristelig Handicapforening" userId="4e904b7e-fb04-45fa-9a9b-93d47a9ebc3e" providerId="ADAL" clId="{B1EF4411-00B4-426D-BC57-5AABF386C1F8}" dt="2019-11-15T18:19:19.969" v="107" actId="255"/>
          <ac:spMkLst>
            <pc:docMk/>
            <pc:sldMk cId="3300854556" sldId="293"/>
            <ac:spMk id="3" creationId="{00000000-0000-0000-0000-000000000000}"/>
          </ac:spMkLst>
        </pc:spChg>
        <pc:picChg chg="del mod">
          <ac:chgData name="Tove Søgaard | Kristelig Handicapforening" userId="4e904b7e-fb04-45fa-9a9b-93d47a9ebc3e" providerId="ADAL" clId="{B1EF4411-00B4-426D-BC57-5AABF386C1F8}" dt="2019-11-15T18:18:37.557" v="52" actId="478"/>
          <ac:picMkLst>
            <pc:docMk/>
            <pc:sldMk cId="3300854556" sldId="293"/>
            <ac:picMk id="4" creationId="{A69BBA2E-4979-4600-80A2-EA5FC1CBB9B6}"/>
          </ac:picMkLst>
        </pc:picChg>
      </pc:sldChg>
      <pc:sldChg chg="del">
        <pc:chgData name="Tove Søgaard | Kristelig Handicapforening" userId="4e904b7e-fb04-45fa-9a9b-93d47a9ebc3e" providerId="ADAL" clId="{B1EF4411-00B4-426D-BC57-5AABF386C1F8}" dt="2019-11-15T18:18:21.410" v="31" actId="2696"/>
        <pc:sldMkLst>
          <pc:docMk/>
          <pc:sldMk cId="1948248726" sldId="294"/>
        </pc:sldMkLst>
      </pc:sldChg>
      <pc:sldChg chg="del">
        <pc:chgData name="Tove Søgaard | Kristelig Handicapforening" userId="4e904b7e-fb04-45fa-9a9b-93d47a9ebc3e" providerId="ADAL" clId="{B1EF4411-00B4-426D-BC57-5AABF386C1F8}" dt="2019-11-15T18:18:21.439" v="32" actId="2696"/>
        <pc:sldMkLst>
          <pc:docMk/>
          <pc:sldMk cId="2795619820" sldId="296"/>
        </pc:sldMkLst>
      </pc:sldChg>
      <pc:sldChg chg="del">
        <pc:chgData name="Tove Søgaard | Kristelig Handicapforening" userId="4e904b7e-fb04-45fa-9a9b-93d47a9ebc3e" providerId="ADAL" clId="{B1EF4411-00B4-426D-BC57-5AABF386C1F8}" dt="2019-11-15T18:18:21.486" v="34" actId="2696"/>
        <pc:sldMkLst>
          <pc:docMk/>
          <pc:sldMk cId="0" sldId="377"/>
        </pc:sldMkLst>
      </pc:sldChg>
      <pc:sldChg chg="del">
        <pc:chgData name="Tove Søgaard | Kristelig Handicapforening" userId="4e904b7e-fb04-45fa-9a9b-93d47a9ebc3e" providerId="ADAL" clId="{B1EF4411-00B4-426D-BC57-5AABF386C1F8}" dt="2019-11-15T18:18:21.509" v="35" actId="2696"/>
        <pc:sldMkLst>
          <pc:docMk/>
          <pc:sldMk cId="0" sldId="378"/>
        </pc:sldMkLst>
      </pc:sldChg>
      <pc:sldChg chg="del">
        <pc:chgData name="Tove Søgaard | Kristelig Handicapforening" userId="4e904b7e-fb04-45fa-9a9b-93d47a9ebc3e" providerId="ADAL" clId="{B1EF4411-00B4-426D-BC57-5AABF386C1F8}" dt="2019-11-15T18:18:21.524" v="36" actId="2696"/>
        <pc:sldMkLst>
          <pc:docMk/>
          <pc:sldMk cId="0" sldId="379"/>
        </pc:sldMkLst>
      </pc:sldChg>
      <pc:sldChg chg="del">
        <pc:chgData name="Tove Søgaard | Kristelig Handicapforening" userId="4e904b7e-fb04-45fa-9a9b-93d47a9ebc3e" providerId="ADAL" clId="{B1EF4411-00B4-426D-BC57-5AABF386C1F8}" dt="2019-11-15T18:18:21.567" v="39" actId="2696"/>
        <pc:sldMkLst>
          <pc:docMk/>
          <pc:sldMk cId="0" sldId="382"/>
        </pc:sldMkLst>
      </pc:sldChg>
      <pc:sldChg chg="del">
        <pc:chgData name="Tove Søgaard | Kristelig Handicapforening" userId="4e904b7e-fb04-45fa-9a9b-93d47a9ebc3e" providerId="ADAL" clId="{B1EF4411-00B4-426D-BC57-5AABF386C1F8}" dt="2019-11-15T18:18:21.576" v="40" actId="2696"/>
        <pc:sldMkLst>
          <pc:docMk/>
          <pc:sldMk cId="0" sldId="383"/>
        </pc:sldMkLst>
      </pc:sldChg>
      <pc:sldChg chg="del">
        <pc:chgData name="Tove Søgaard | Kristelig Handicapforening" userId="4e904b7e-fb04-45fa-9a9b-93d47a9ebc3e" providerId="ADAL" clId="{B1EF4411-00B4-426D-BC57-5AABF386C1F8}" dt="2019-11-15T18:18:21.605" v="43" actId="2696"/>
        <pc:sldMkLst>
          <pc:docMk/>
          <pc:sldMk cId="0" sldId="384"/>
        </pc:sldMkLst>
      </pc:sldChg>
      <pc:sldChg chg="del">
        <pc:chgData name="Tove Søgaard | Kristelig Handicapforening" userId="4e904b7e-fb04-45fa-9a9b-93d47a9ebc3e" providerId="ADAL" clId="{B1EF4411-00B4-426D-BC57-5AABF386C1F8}" dt="2019-11-15T18:18:21.613" v="44" actId="2696"/>
        <pc:sldMkLst>
          <pc:docMk/>
          <pc:sldMk cId="0" sldId="385"/>
        </pc:sldMkLst>
      </pc:sldChg>
      <pc:sldChg chg="del">
        <pc:chgData name="Tove Søgaard | Kristelig Handicapforening" userId="4e904b7e-fb04-45fa-9a9b-93d47a9ebc3e" providerId="ADAL" clId="{B1EF4411-00B4-426D-BC57-5AABF386C1F8}" dt="2019-11-15T18:18:21.668" v="50" actId="2696"/>
        <pc:sldMkLst>
          <pc:docMk/>
          <pc:sldMk cId="0" sldId="388"/>
        </pc:sldMkLst>
      </pc:sldChg>
      <pc:sldChg chg="del">
        <pc:chgData name="Tove Søgaard | Kristelig Handicapforening" userId="4e904b7e-fb04-45fa-9a9b-93d47a9ebc3e" providerId="ADAL" clId="{B1EF4411-00B4-426D-BC57-5AABF386C1F8}" dt="2019-11-15T18:18:21.622" v="45" actId="2696"/>
        <pc:sldMkLst>
          <pc:docMk/>
          <pc:sldMk cId="0" sldId="390"/>
        </pc:sldMkLst>
      </pc:sldChg>
      <pc:sldChg chg="del">
        <pc:chgData name="Tove Søgaard | Kristelig Handicapforening" userId="4e904b7e-fb04-45fa-9a9b-93d47a9ebc3e" providerId="ADAL" clId="{B1EF4411-00B4-426D-BC57-5AABF386C1F8}" dt="2019-11-15T18:18:21.631" v="46" actId="2696"/>
        <pc:sldMkLst>
          <pc:docMk/>
          <pc:sldMk cId="0" sldId="392"/>
        </pc:sldMkLst>
      </pc:sldChg>
      <pc:sldChg chg="del">
        <pc:chgData name="Tove Søgaard | Kristelig Handicapforening" userId="4e904b7e-fb04-45fa-9a9b-93d47a9ebc3e" providerId="ADAL" clId="{B1EF4411-00B4-426D-BC57-5AABF386C1F8}" dt="2019-11-15T18:18:21.655" v="49" actId="2696"/>
        <pc:sldMkLst>
          <pc:docMk/>
          <pc:sldMk cId="0" sldId="393"/>
        </pc:sldMkLst>
      </pc:sldChg>
      <pc:sldChg chg="del">
        <pc:chgData name="Tove Søgaard | Kristelig Handicapforening" userId="4e904b7e-fb04-45fa-9a9b-93d47a9ebc3e" providerId="ADAL" clId="{B1EF4411-00B4-426D-BC57-5AABF386C1F8}" dt="2019-11-15T18:18:21.647" v="48" actId="2696"/>
        <pc:sldMkLst>
          <pc:docMk/>
          <pc:sldMk cId="0" sldId="394"/>
        </pc:sldMkLst>
      </pc:sldChg>
      <pc:sldChg chg="del">
        <pc:chgData name="Tove Søgaard | Kristelig Handicapforening" userId="4e904b7e-fb04-45fa-9a9b-93d47a9ebc3e" providerId="ADAL" clId="{B1EF4411-00B4-426D-BC57-5AABF386C1F8}" dt="2019-11-15T18:18:21.640" v="47" actId="2696"/>
        <pc:sldMkLst>
          <pc:docMk/>
          <pc:sldMk cId="0" sldId="395"/>
        </pc:sldMkLst>
      </pc:sldChg>
      <pc:sldChg chg="del">
        <pc:chgData name="Tove Søgaard | Kristelig Handicapforening" userId="4e904b7e-fb04-45fa-9a9b-93d47a9ebc3e" providerId="ADAL" clId="{B1EF4411-00B4-426D-BC57-5AABF386C1F8}" dt="2019-11-15T18:18:21.464" v="33" actId="2696"/>
        <pc:sldMkLst>
          <pc:docMk/>
          <pc:sldMk cId="0" sldId="396"/>
        </pc:sldMkLst>
      </pc:sldChg>
      <pc:sldChg chg="del">
        <pc:chgData name="Tove Søgaard | Kristelig Handicapforening" userId="4e904b7e-fb04-45fa-9a9b-93d47a9ebc3e" providerId="ADAL" clId="{B1EF4411-00B4-426D-BC57-5AABF386C1F8}" dt="2019-11-15T18:18:21.586" v="41" actId="2696"/>
        <pc:sldMkLst>
          <pc:docMk/>
          <pc:sldMk cId="0" sldId="398"/>
        </pc:sldMkLst>
      </pc:sldChg>
      <pc:sldChg chg="del">
        <pc:chgData name="Tove Søgaard | Kristelig Handicapforening" userId="4e904b7e-fb04-45fa-9a9b-93d47a9ebc3e" providerId="ADAL" clId="{B1EF4411-00B4-426D-BC57-5AABF386C1F8}" dt="2019-11-15T18:18:21.595" v="42" actId="2696"/>
        <pc:sldMkLst>
          <pc:docMk/>
          <pc:sldMk cId="0" sldId="399"/>
        </pc:sldMkLst>
      </pc:sldChg>
      <pc:sldChg chg="del">
        <pc:chgData name="Tove Søgaard | Kristelig Handicapforening" userId="4e904b7e-fb04-45fa-9a9b-93d47a9ebc3e" providerId="ADAL" clId="{B1EF4411-00B4-426D-BC57-5AABF386C1F8}" dt="2019-11-15T18:18:21.543" v="37" actId="2696"/>
        <pc:sldMkLst>
          <pc:docMk/>
          <pc:sldMk cId="0" sldId="400"/>
        </pc:sldMkLst>
      </pc:sldChg>
      <pc:sldChg chg="del">
        <pc:chgData name="Tove Søgaard | Kristelig Handicapforening" userId="4e904b7e-fb04-45fa-9a9b-93d47a9ebc3e" providerId="ADAL" clId="{B1EF4411-00B4-426D-BC57-5AABF386C1F8}" dt="2019-11-15T18:18:21.556" v="38" actId="2696"/>
        <pc:sldMkLst>
          <pc:docMk/>
          <pc:sldMk cId="0" sldId="401"/>
        </pc:sldMkLst>
      </pc:sldChg>
    </pc:docChg>
  </pc:docChgLst>
  <pc:docChgLst>
    <pc:chgData name="Tove Søgaard | Kristelig Handicapforening" userId="4e904b7e-fb04-45fa-9a9b-93d47a9ebc3e" providerId="ADAL" clId="{166BDBA3-32F7-40BA-BB7A-56D86B3137B5}"/>
    <pc:docChg chg="undo custSel addSld delSld modSld sldOrd">
      <pc:chgData name="Tove Søgaard | Kristelig Handicapforening" userId="4e904b7e-fb04-45fa-9a9b-93d47a9ebc3e" providerId="ADAL" clId="{166BDBA3-32F7-40BA-BB7A-56D86B3137B5}" dt="2019-03-08T11:05:34.088" v="674" actId="20577"/>
      <pc:docMkLst>
        <pc:docMk/>
      </pc:docMkLst>
      <pc:sldChg chg="modSp">
        <pc:chgData name="Tove Søgaard | Kristelig Handicapforening" userId="4e904b7e-fb04-45fa-9a9b-93d47a9ebc3e" providerId="ADAL" clId="{166BDBA3-32F7-40BA-BB7A-56D86B3137B5}" dt="2019-03-06T15:31:04.868" v="490" actId="14100"/>
        <pc:sldMkLst>
          <pc:docMk/>
          <pc:sldMk cId="3228688493" sldId="256"/>
        </pc:sldMkLst>
        <pc:picChg chg="mod">
          <ac:chgData name="Tove Søgaard | Kristelig Handicapforening" userId="4e904b7e-fb04-45fa-9a9b-93d47a9ebc3e" providerId="ADAL" clId="{166BDBA3-32F7-40BA-BB7A-56D86B3137B5}" dt="2019-03-06T15:31:04.868" v="490" actId="14100"/>
          <ac:picMkLst>
            <pc:docMk/>
            <pc:sldMk cId="3228688493" sldId="256"/>
            <ac:picMk id="10" creationId="{C048668C-5E6D-448C-977F-7E4108F694C7}"/>
          </ac:picMkLst>
        </pc:picChg>
      </pc:sldChg>
      <pc:sldChg chg="modSp del">
        <pc:chgData name="Tove Søgaard | Kristelig Handicapforening" userId="4e904b7e-fb04-45fa-9a9b-93d47a9ebc3e" providerId="ADAL" clId="{166BDBA3-32F7-40BA-BB7A-56D86B3137B5}" dt="2019-03-08T10:56:21.352" v="558" actId="2696"/>
        <pc:sldMkLst>
          <pc:docMk/>
          <pc:sldMk cId="2079255070" sldId="266"/>
        </pc:sldMkLst>
        <pc:spChg chg="mod">
          <ac:chgData name="Tove Søgaard | Kristelig Handicapforening" userId="4e904b7e-fb04-45fa-9a9b-93d47a9ebc3e" providerId="ADAL" clId="{166BDBA3-32F7-40BA-BB7A-56D86B3137B5}" dt="2019-03-06T14:46:18.430" v="208" actId="20577"/>
          <ac:spMkLst>
            <pc:docMk/>
            <pc:sldMk cId="2079255070" sldId="266"/>
            <ac:spMk id="2" creationId="{33DD106B-22B1-4572-AA82-52B9C4A03FD9}"/>
          </ac:spMkLst>
        </pc:spChg>
        <pc:spChg chg="mod">
          <ac:chgData name="Tove Søgaard | Kristelig Handicapforening" userId="4e904b7e-fb04-45fa-9a9b-93d47a9ebc3e" providerId="ADAL" clId="{166BDBA3-32F7-40BA-BB7A-56D86B3137B5}" dt="2019-03-08T10:54:25.147" v="527" actId="14100"/>
          <ac:spMkLst>
            <pc:docMk/>
            <pc:sldMk cId="2079255070" sldId="266"/>
            <ac:spMk id="3" creationId="{67F5D202-039A-4770-BBE2-CF06BE1F0D40}"/>
          </ac:spMkLst>
        </pc:spChg>
      </pc:sldChg>
      <pc:sldChg chg="modSp">
        <pc:chgData name="Tove Søgaard | Kristelig Handicapforening" userId="4e904b7e-fb04-45fa-9a9b-93d47a9ebc3e" providerId="ADAL" clId="{166BDBA3-32F7-40BA-BB7A-56D86B3137B5}" dt="2019-03-08T10:56:02.411" v="557" actId="207"/>
        <pc:sldMkLst>
          <pc:docMk/>
          <pc:sldMk cId="2970185940" sldId="267"/>
        </pc:sldMkLst>
        <pc:spChg chg="mod">
          <ac:chgData name="Tove Søgaard | Kristelig Handicapforening" userId="4e904b7e-fb04-45fa-9a9b-93d47a9ebc3e" providerId="ADAL" clId="{166BDBA3-32F7-40BA-BB7A-56D86B3137B5}" dt="2019-03-08T10:56:02.411" v="557" actId="207"/>
          <ac:spMkLst>
            <pc:docMk/>
            <pc:sldMk cId="2970185940" sldId="267"/>
            <ac:spMk id="2" creationId="{33DD106B-22B1-4572-AA82-52B9C4A03FD9}"/>
          </ac:spMkLst>
        </pc:spChg>
        <pc:spChg chg="mod">
          <ac:chgData name="Tove Søgaard | Kristelig Handicapforening" userId="4e904b7e-fb04-45fa-9a9b-93d47a9ebc3e" providerId="ADAL" clId="{166BDBA3-32F7-40BA-BB7A-56D86B3137B5}" dt="2019-03-08T10:55:27.173" v="532" actId="20577"/>
          <ac:spMkLst>
            <pc:docMk/>
            <pc:sldMk cId="2970185940" sldId="267"/>
            <ac:spMk id="3" creationId="{67F5D202-039A-4770-BBE2-CF06BE1F0D40}"/>
          </ac:spMkLst>
        </pc:spChg>
      </pc:sldChg>
      <pc:sldChg chg="modSp">
        <pc:chgData name="Tove Søgaard | Kristelig Handicapforening" userId="4e904b7e-fb04-45fa-9a9b-93d47a9ebc3e" providerId="ADAL" clId="{166BDBA3-32F7-40BA-BB7A-56D86B3137B5}" dt="2019-03-06T14:50:07.350" v="235" actId="5793"/>
        <pc:sldMkLst>
          <pc:docMk/>
          <pc:sldMk cId="6738036" sldId="268"/>
        </pc:sldMkLst>
        <pc:spChg chg="mod">
          <ac:chgData name="Tove Søgaard | Kristelig Handicapforening" userId="4e904b7e-fb04-45fa-9a9b-93d47a9ebc3e" providerId="ADAL" clId="{166BDBA3-32F7-40BA-BB7A-56D86B3137B5}" dt="2019-03-06T14:50:07.350" v="235" actId="5793"/>
          <ac:spMkLst>
            <pc:docMk/>
            <pc:sldMk cId="6738036" sldId="268"/>
            <ac:spMk id="3" creationId="{67F5D202-039A-4770-BBE2-CF06BE1F0D40}"/>
          </ac:spMkLst>
        </pc:spChg>
      </pc:sldChg>
      <pc:sldChg chg="modSp">
        <pc:chgData name="Tove Søgaard | Kristelig Handicapforening" userId="4e904b7e-fb04-45fa-9a9b-93d47a9ebc3e" providerId="ADAL" clId="{166BDBA3-32F7-40BA-BB7A-56D86B3137B5}" dt="2019-03-06T14:49:23.099" v="228" actId="255"/>
        <pc:sldMkLst>
          <pc:docMk/>
          <pc:sldMk cId="1698186225" sldId="269"/>
        </pc:sldMkLst>
        <pc:spChg chg="mod">
          <ac:chgData name="Tove Søgaard | Kristelig Handicapforening" userId="4e904b7e-fb04-45fa-9a9b-93d47a9ebc3e" providerId="ADAL" clId="{166BDBA3-32F7-40BA-BB7A-56D86B3137B5}" dt="2019-03-06T14:49:23.099" v="228" actId="255"/>
          <ac:spMkLst>
            <pc:docMk/>
            <pc:sldMk cId="1698186225" sldId="269"/>
            <ac:spMk id="3" creationId="{67F5D202-039A-4770-BBE2-CF06BE1F0D40}"/>
          </ac:spMkLst>
        </pc:spChg>
      </pc:sldChg>
      <pc:sldChg chg="modSp">
        <pc:chgData name="Tove Søgaard | Kristelig Handicapforening" userId="4e904b7e-fb04-45fa-9a9b-93d47a9ebc3e" providerId="ADAL" clId="{166BDBA3-32F7-40BA-BB7A-56D86B3137B5}" dt="2019-03-06T15:28:59.392" v="485" actId="20577"/>
        <pc:sldMkLst>
          <pc:docMk/>
          <pc:sldMk cId="4262725933" sldId="270"/>
        </pc:sldMkLst>
        <pc:spChg chg="mod">
          <ac:chgData name="Tove Søgaard | Kristelig Handicapforening" userId="4e904b7e-fb04-45fa-9a9b-93d47a9ebc3e" providerId="ADAL" clId="{166BDBA3-32F7-40BA-BB7A-56D86B3137B5}" dt="2019-03-06T15:28:59.392" v="485" actId="20577"/>
          <ac:spMkLst>
            <pc:docMk/>
            <pc:sldMk cId="4262725933" sldId="270"/>
            <ac:spMk id="3" creationId="{67F5D202-039A-4770-BBE2-CF06BE1F0D40}"/>
          </ac:spMkLst>
        </pc:spChg>
      </pc:sldChg>
      <pc:sldChg chg="modSp">
        <pc:chgData name="Tove Søgaard | Kristelig Handicapforening" userId="4e904b7e-fb04-45fa-9a9b-93d47a9ebc3e" providerId="ADAL" clId="{166BDBA3-32F7-40BA-BB7A-56D86B3137B5}" dt="2019-03-06T15:32:40.107" v="501"/>
        <pc:sldMkLst>
          <pc:docMk/>
          <pc:sldMk cId="671400985" sldId="271"/>
        </pc:sldMkLst>
        <pc:spChg chg="mod">
          <ac:chgData name="Tove Søgaard | Kristelig Handicapforening" userId="4e904b7e-fb04-45fa-9a9b-93d47a9ebc3e" providerId="ADAL" clId="{166BDBA3-32F7-40BA-BB7A-56D86B3137B5}" dt="2019-03-06T15:25:43.534" v="455" actId="20577"/>
          <ac:spMkLst>
            <pc:docMk/>
            <pc:sldMk cId="671400985" sldId="271"/>
            <ac:spMk id="2" creationId="{33DD106B-22B1-4572-AA82-52B9C4A03FD9}"/>
          </ac:spMkLst>
        </pc:spChg>
        <pc:spChg chg="mod">
          <ac:chgData name="Tove Søgaard | Kristelig Handicapforening" userId="4e904b7e-fb04-45fa-9a9b-93d47a9ebc3e" providerId="ADAL" clId="{166BDBA3-32F7-40BA-BB7A-56D86B3137B5}" dt="2019-03-06T15:32:40.107" v="501"/>
          <ac:spMkLst>
            <pc:docMk/>
            <pc:sldMk cId="671400985" sldId="271"/>
            <ac:spMk id="3" creationId="{67F5D202-039A-4770-BBE2-CF06BE1F0D40}"/>
          </ac:spMkLst>
        </pc:spChg>
      </pc:sldChg>
      <pc:sldChg chg="modSp">
        <pc:chgData name="Tove Søgaard | Kristelig Handicapforening" userId="4e904b7e-fb04-45fa-9a9b-93d47a9ebc3e" providerId="ADAL" clId="{166BDBA3-32F7-40BA-BB7A-56D86B3137B5}" dt="2019-03-08T10:50:29.799" v="523" actId="20577"/>
        <pc:sldMkLst>
          <pc:docMk/>
          <pc:sldMk cId="1167769692" sldId="280"/>
        </pc:sldMkLst>
        <pc:spChg chg="mod">
          <ac:chgData name="Tove Søgaard | Kristelig Handicapforening" userId="4e904b7e-fb04-45fa-9a9b-93d47a9ebc3e" providerId="ADAL" clId="{166BDBA3-32F7-40BA-BB7A-56D86B3137B5}" dt="2019-03-08T10:50:29.799" v="523" actId="20577"/>
          <ac:spMkLst>
            <pc:docMk/>
            <pc:sldMk cId="1167769692" sldId="280"/>
            <ac:spMk id="3" creationId="{00000000-0000-0000-0000-000000000000}"/>
          </ac:spMkLst>
        </pc:spChg>
      </pc:sldChg>
      <pc:sldChg chg="modSp">
        <pc:chgData name="Tove Søgaard | Kristelig Handicapforening" userId="4e904b7e-fb04-45fa-9a9b-93d47a9ebc3e" providerId="ADAL" clId="{166BDBA3-32F7-40BA-BB7A-56D86B3137B5}" dt="2019-03-06T14:52:40.161" v="279" actId="20577"/>
        <pc:sldMkLst>
          <pc:docMk/>
          <pc:sldMk cId="3174916774" sldId="281"/>
        </pc:sldMkLst>
        <pc:spChg chg="mod">
          <ac:chgData name="Tove Søgaard | Kristelig Handicapforening" userId="4e904b7e-fb04-45fa-9a9b-93d47a9ebc3e" providerId="ADAL" clId="{166BDBA3-32F7-40BA-BB7A-56D86B3137B5}" dt="2019-03-06T14:52:40.161" v="279" actId="20577"/>
          <ac:spMkLst>
            <pc:docMk/>
            <pc:sldMk cId="3174916774" sldId="281"/>
            <ac:spMk id="3" creationId="{4811BA81-2E41-4280-A4FD-BD9E0E3BB102}"/>
          </ac:spMkLst>
        </pc:spChg>
      </pc:sldChg>
      <pc:sldChg chg="addSp modSp">
        <pc:chgData name="Tove Søgaard | Kristelig Handicapforening" userId="4e904b7e-fb04-45fa-9a9b-93d47a9ebc3e" providerId="ADAL" clId="{166BDBA3-32F7-40BA-BB7A-56D86B3137B5}" dt="2019-03-08T11:00:31.885" v="569" actId="1076"/>
        <pc:sldMkLst>
          <pc:docMk/>
          <pc:sldMk cId="2425946669" sldId="282"/>
        </pc:sldMkLst>
        <pc:spChg chg="mod">
          <ac:chgData name="Tove Søgaard | Kristelig Handicapforening" userId="4e904b7e-fb04-45fa-9a9b-93d47a9ebc3e" providerId="ADAL" clId="{166BDBA3-32F7-40BA-BB7A-56D86B3137B5}" dt="2019-03-06T15:20:05.878" v="353" actId="20577"/>
          <ac:spMkLst>
            <pc:docMk/>
            <pc:sldMk cId="2425946669" sldId="282"/>
            <ac:spMk id="3" creationId="{67F5D202-039A-4770-BBE2-CF06BE1F0D40}"/>
          </ac:spMkLst>
        </pc:spChg>
        <pc:picChg chg="add mod">
          <ac:chgData name="Tove Søgaard | Kristelig Handicapforening" userId="4e904b7e-fb04-45fa-9a9b-93d47a9ebc3e" providerId="ADAL" clId="{166BDBA3-32F7-40BA-BB7A-56D86B3137B5}" dt="2019-03-08T11:00:31.885" v="569" actId="1076"/>
          <ac:picMkLst>
            <pc:docMk/>
            <pc:sldMk cId="2425946669" sldId="282"/>
            <ac:picMk id="4" creationId="{C271E695-00B5-49DF-A2FA-4862D5FA433F}"/>
          </ac:picMkLst>
        </pc:picChg>
      </pc:sldChg>
      <pc:sldChg chg="addSp modSp">
        <pc:chgData name="Tove Søgaard | Kristelig Handicapforening" userId="4e904b7e-fb04-45fa-9a9b-93d47a9ebc3e" providerId="ADAL" clId="{166BDBA3-32F7-40BA-BB7A-56D86B3137B5}" dt="2019-03-08T11:02:11.991" v="572" actId="1076"/>
        <pc:sldMkLst>
          <pc:docMk/>
          <pc:sldMk cId="1764408491" sldId="283"/>
        </pc:sldMkLst>
        <pc:spChg chg="mod">
          <ac:chgData name="Tove Søgaard | Kristelig Handicapforening" userId="4e904b7e-fb04-45fa-9a9b-93d47a9ebc3e" providerId="ADAL" clId="{166BDBA3-32F7-40BA-BB7A-56D86B3137B5}" dt="2019-03-06T15:19:21.438" v="345" actId="2710"/>
          <ac:spMkLst>
            <pc:docMk/>
            <pc:sldMk cId="1764408491" sldId="283"/>
            <ac:spMk id="3" creationId="{67F5D202-039A-4770-BBE2-CF06BE1F0D40}"/>
          </ac:spMkLst>
        </pc:spChg>
        <pc:picChg chg="add mod">
          <ac:chgData name="Tove Søgaard | Kristelig Handicapforening" userId="4e904b7e-fb04-45fa-9a9b-93d47a9ebc3e" providerId="ADAL" clId="{166BDBA3-32F7-40BA-BB7A-56D86B3137B5}" dt="2019-03-08T11:02:11.991" v="572" actId="1076"/>
          <ac:picMkLst>
            <pc:docMk/>
            <pc:sldMk cId="1764408491" sldId="283"/>
            <ac:picMk id="4" creationId="{5243493F-E0CC-4AF6-9DC7-417A225C1226}"/>
          </ac:picMkLst>
        </pc:picChg>
      </pc:sldChg>
      <pc:sldChg chg="modSp">
        <pc:chgData name="Tove Søgaard | Kristelig Handicapforening" userId="4e904b7e-fb04-45fa-9a9b-93d47a9ebc3e" providerId="ADAL" clId="{166BDBA3-32F7-40BA-BB7A-56D86B3137B5}" dt="2019-03-08T11:05:34.088" v="674" actId="20577"/>
        <pc:sldMkLst>
          <pc:docMk/>
          <pc:sldMk cId="223477170" sldId="285"/>
        </pc:sldMkLst>
        <pc:spChg chg="mod">
          <ac:chgData name="Tove Søgaard | Kristelig Handicapforening" userId="4e904b7e-fb04-45fa-9a9b-93d47a9ebc3e" providerId="ADAL" clId="{166BDBA3-32F7-40BA-BB7A-56D86B3137B5}" dt="2019-03-08T11:05:34.088" v="674" actId="20577"/>
          <ac:spMkLst>
            <pc:docMk/>
            <pc:sldMk cId="223477170" sldId="285"/>
            <ac:spMk id="3" creationId="{67F5D202-039A-4770-BBE2-CF06BE1F0D40}"/>
          </ac:spMkLst>
        </pc:spChg>
      </pc:sldChg>
      <pc:sldChg chg="modSp">
        <pc:chgData name="Tove Søgaard | Kristelig Handicapforening" userId="4e904b7e-fb04-45fa-9a9b-93d47a9ebc3e" providerId="ADAL" clId="{166BDBA3-32F7-40BA-BB7A-56D86B3137B5}" dt="2019-03-06T14:44:00.086" v="165" actId="20577"/>
        <pc:sldMkLst>
          <pc:docMk/>
          <pc:sldMk cId="1838049335" sldId="286"/>
        </pc:sldMkLst>
        <pc:spChg chg="mod">
          <ac:chgData name="Tove Søgaard | Kristelig Handicapforening" userId="4e904b7e-fb04-45fa-9a9b-93d47a9ebc3e" providerId="ADAL" clId="{166BDBA3-32F7-40BA-BB7A-56D86B3137B5}" dt="2019-03-06T14:43:54.162" v="164" actId="20577"/>
          <ac:spMkLst>
            <pc:docMk/>
            <pc:sldMk cId="1838049335" sldId="286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166BDBA3-32F7-40BA-BB7A-56D86B3137B5}" dt="2019-03-06T14:44:00.086" v="165" actId="20577"/>
          <ac:spMkLst>
            <pc:docMk/>
            <pc:sldMk cId="1838049335" sldId="286"/>
            <ac:spMk id="3" creationId="{00000000-0000-0000-0000-000000000000}"/>
          </ac:spMkLst>
        </pc:spChg>
      </pc:sldChg>
      <pc:sldChg chg="modSp add">
        <pc:chgData name="Tove Søgaard | Kristelig Handicapforening" userId="4e904b7e-fb04-45fa-9a9b-93d47a9ebc3e" providerId="ADAL" clId="{166BDBA3-32F7-40BA-BB7A-56D86B3137B5}" dt="2019-03-06T14:45:07.317" v="185" actId="20577"/>
        <pc:sldMkLst>
          <pc:docMk/>
          <pc:sldMk cId="2692996810" sldId="287"/>
        </pc:sldMkLst>
        <pc:spChg chg="mod">
          <ac:chgData name="Tove Søgaard | Kristelig Handicapforening" userId="4e904b7e-fb04-45fa-9a9b-93d47a9ebc3e" providerId="ADAL" clId="{166BDBA3-32F7-40BA-BB7A-56D86B3137B5}" dt="2019-03-06T14:45:01.869" v="184" actId="20577"/>
          <ac:spMkLst>
            <pc:docMk/>
            <pc:sldMk cId="2692996810" sldId="287"/>
            <ac:spMk id="2" creationId="{00000000-0000-0000-0000-000000000000}"/>
          </ac:spMkLst>
        </pc:spChg>
        <pc:spChg chg="mod">
          <ac:chgData name="Tove Søgaard | Kristelig Handicapforening" userId="4e904b7e-fb04-45fa-9a9b-93d47a9ebc3e" providerId="ADAL" clId="{166BDBA3-32F7-40BA-BB7A-56D86B3137B5}" dt="2019-03-06T14:45:07.317" v="185" actId="20577"/>
          <ac:spMkLst>
            <pc:docMk/>
            <pc:sldMk cId="2692996810" sldId="287"/>
            <ac:spMk id="3" creationId="{00000000-0000-0000-0000-000000000000}"/>
          </ac:spMkLst>
        </pc:spChg>
      </pc:sldChg>
      <pc:sldChg chg="add ord">
        <pc:chgData name="Tove Søgaard | Kristelig Handicapforening" userId="4e904b7e-fb04-45fa-9a9b-93d47a9ebc3e" providerId="ADAL" clId="{166BDBA3-32F7-40BA-BB7A-56D86B3137B5}" dt="2019-03-06T14:44:36.587" v="167"/>
        <pc:sldMkLst>
          <pc:docMk/>
          <pc:sldMk cId="3469737514" sldId="288"/>
        </pc:sldMkLst>
      </pc:sldChg>
      <pc:sldChg chg="modSp add">
        <pc:chgData name="Tove Søgaard | Kristelig Handicapforening" userId="4e904b7e-fb04-45fa-9a9b-93d47a9ebc3e" providerId="ADAL" clId="{166BDBA3-32F7-40BA-BB7A-56D86B3137B5}" dt="2019-03-06T14:50:11.607" v="236" actId="5793"/>
        <pc:sldMkLst>
          <pc:docMk/>
          <pc:sldMk cId="3598218078" sldId="289"/>
        </pc:sldMkLst>
        <pc:spChg chg="mod">
          <ac:chgData name="Tove Søgaard | Kristelig Handicapforening" userId="4e904b7e-fb04-45fa-9a9b-93d47a9ebc3e" providerId="ADAL" clId="{166BDBA3-32F7-40BA-BB7A-56D86B3137B5}" dt="2019-03-06T14:50:11.607" v="236" actId="5793"/>
          <ac:spMkLst>
            <pc:docMk/>
            <pc:sldMk cId="3598218078" sldId="289"/>
            <ac:spMk id="3" creationId="{67F5D202-039A-4770-BBE2-CF06BE1F0D40}"/>
          </ac:spMkLst>
        </pc:spChg>
      </pc:sldChg>
      <pc:sldChg chg="modSp add">
        <pc:chgData name="Tove Søgaard | Kristelig Handicapforening" userId="4e904b7e-fb04-45fa-9a9b-93d47a9ebc3e" providerId="ADAL" clId="{166BDBA3-32F7-40BA-BB7A-56D86B3137B5}" dt="2019-03-06T15:18:11.322" v="336" actId="20577"/>
        <pc:sldMkLst>
          <pc:docMk/>
          <pc:sldMk cId="1190826864" sldId="290"/>
        </pc:sldMkLst>
        <pc:spChg chg="mod">
          <ac:chgData name="Tove Søgaard | Kristelig Handicapforening" userId="4e904b7e-fb04-45fa-9a9b-93d47a9ebc3e" providerId="ADAL" clId="{166BDBA3-32F7-40BA-BB7A-56D86B3137B5}" dt="2019-03-06T15:18:11.322" v="336" actId="20577"/>
          <ac:spMkLst>
            <pc:docMk/>
            <pc:sldMk cId="1190826864" sldId="290"/>
            <ac:spMk id="3" creationId="{67F5D202-039A-4770-BBE2-CF06BE1F0D40}"/>
          </ac:spMkLst>
        </pc:spChg>
      </pc:sldChg>
      <pc:sldChg chg="addSp delSp modSp add ord">
        <pc:chgData name="Tove Søgaard | Kristelig Handicapforening" userId="4e904b7e-fb04-45fa-9a9b-93d47a9ebc3e" providerId="ADAL" clId="{166BDBA3-32F7-40BA-BB7A-56D86B3137B5}" dt="2019-03-08T11:02:20.867" v="573" actId="1076"/>
        <pc:sldMkLst>
          <pc:docMk/>
          <pc:sldMk cId="2091026112" sldId="291"/>
        </pc:sldMkLst>
        <pc:spChg chg="mod">
          <ac:chgData name="Tove Søgaard | Kristelig Handicapforening" userId="4e904b7e-fb04-45fa-9a9b-93d47a9ebc3e" providerId="ADAL" clId="{166BDBA3-32F7-40BA-BB7A-56D86B3137B5}" dt="2019-03-08T10:59:10.748" v="563" actId="255"/>
          <ac:spMkLst>
            <pc:docMk/>
            <pc:sldMk cId="2091026112" sldId="291"/>
            <ac:spMk id="3" creationId="{67F5D202-039A-4770-BBE2-CF06BE1F0D40}"/>
          </ac:spMkLst>
        </pc:spChg>
        <pc:spChg chg="add del mod">
          <ac:chgData name="Tove Søgaard | Kristelig Handicapforening" userId="4e904b7e-fb04-45fa-9a9b-93d47a9ebc3e" providerId="ADAL" clId="{166BDBA3-32F7-40BA-BB7A-56D86B3137B5}" dt="2019-03-08T10:58:40.010" v="561" actId="767"/>
          <ac:spMkLst>
            <pc:docMk/>
            <pc:sldMk cId="2091026112" sldId="291"/>
            <ac:spMk id="7" creationId="{4F1D5A0E-2702-4E4F-B640-B06EE7B544DA}"/>
          </ac:spMkLst>
        </pc:spChg>
        <pc:picChg chg="add mod">
          <ac:chgData name="Tove Søgaard | Kristelig Handicapforening" userId="4e904b7e-fb04-45fa-9a9b-93d47a9ebc3e" providerId="ADAL" clId="{166BDBA3-32F7-40BA-BB7A-56D86B3137B5}" dt="2019-03-08T11:02:20.867" v="573" actId="1076"/>
          <ac:picMkLst>
            <pc:docMk/>
            <pc:sldMk cId="2091026112" sldId="291"/>
            <ac:picMk id="4" creationId="{634F046B-A4D2-431F-BF20-E8B8A8DCBA32}"/>
          </ac:picMkLst>
        </pc:picChg>
      </pc:sldChg>
      <pc:sldChg chg="add ord">
        <pc:chgData name="Tove Søgaard | Kristelig Handicapforening" userId="4e904b7e-fb04-45fa-9a9b-93d47a9ebc3e" providerId="ADAL" clId="{166BDBA3-32F7-40BA-BB7A-56D86B3137B5}" dt="2019-03-06T15:28:31.063" v="477"/>
        <pc:sldMkLst>
          <pc:docMk/>
          <pc:sldMk cId="3108216493" sldId="292"/>
        </pc:sldMkLst>
      </pc:sldChg>
      <pc:sldChg chg="add ord">
        <pc:chgData name="Tove Søgaard | Kristelig Handicapforening" userId="4e904b7e-fb04-45fa-9a9b-93d47a9ebc3e" providerId="ADAL" clId="{166BDBA3-32F7-40BA-BB7A-56D86B3137B5}" dt="2019-03-06T15:28:27.165" v="476"/>
        <pc:sldMkLst>
          <pc:docMk/>
          <pc:sldMk cId="3155380459" sldId="293"/>
        </pc:sldMkLst>
      </pc:sldChg>
      <pc:sldChg chg="add">
        <pc:chgData name="Tove Søgaard | Kristelig Handicapforening" userId="4e904b7e-fb04-45fa-9a9b-93d47a9ebc3e" providerId="ADAL" clId="{166BDBA3-32F7-40BA-BB7A-56D86B3137B5}" dt="2019-03-08T10:54:46.773" v="528"/>
        <pc:sldMkLst>
          <pc:docMk/>
          <pc:sldMk cId="1351124033" sldId="29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069D9-7082-457B-B034-2461147E3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955463C-EB0E-45C9-9D5D-49155FC4A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C3BBB58-80DC-44CD-8CC6-884B48AD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D63983-52B5-4C8A-92D2-54F0F9AD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9D2CCD-EF93-4010-9328-FEC9BA82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656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23B13-7EA6-4651-8216-F3BEE2223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5C810CB-3A1A-4C64-91F5-C783168E2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792C560-F8E7-497E-9FD7-603BF0A2F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B5CD7AB-478B-474E-97B2-9E8278C7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6D5AD7-2539-4E25-8391-37F32398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555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0381330-7C66-4BB5-9CDA-2DEB18E782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5DBCC8E-1955-4A74-A752-F10D03FE3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B81809-F7F5-44CC-8DDB-35C0AF3A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AFF1BDA-3A0D-42E0-83E9-5BA01765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ED2430-C7E1-4D29-9E1C-5B2AC607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8074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27C16028-83C7-48C3-B513-71E87EDD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F2680C8A-B379-4074-9079-AC4C87DCB7DA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14FCC4E8-AD21-4AA7-B131-46703AE3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6CCA42FC-A8AF-4865-BDC4-649D43DA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D86B99C-D0D5-4A77-9E5E-65523815B7C6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93544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FD1B2-0B0A-4F70-9C58-570612AE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C4B87-548A-48F9-A58F-AABA9527AF67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19F5A-FB42-40E7-B0E3-B1095C56B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0E64C-0C17-4735-BFE9-6ACCE5B7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11D9A-5F5F-477B-804C-F851448AEA6F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684574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EE31-B251-4A37-B54D-F657A7CC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E6CE17B4-F181-4EB7-9991-ABE55EA28C13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ED144-7D1A-4853-9AD8-1689D084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FB9E2-0A27-40E4-B3C0-A5CC9B54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6E71C47-AC4F-4792-80B6-F04691F01992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495229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12743-59B7-4498-BDAE-0BA773AB1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F8EEC-DBE5-4080-B576-D3F1E5F3AFE8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6554F-B5F5-4E47-90D6-E5F85AAEB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BAEE6-54D5-4B5F-9558-6D838425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B6352-744E-48AE-B66A-C191E7FF73F6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00199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03052-BF96-49B2-843D-F46C78F5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F706-74DE-419B-9362-F790908BC038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67EF10-46D0-4F83-A3AD-C9A7DFC5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1EBFD-6CC2-4ABF-8DB4-3959DEC1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3C71-AFDB-488E-8524-BDB70C3491FC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503314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EFF29-5AB6-4F95-B85E-CC8F742F4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25A7F-A980-4774-B205-3899D344BF22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2A4D8-4779-4FCB-9CEB-2938E799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8FC95-B978-4D97-BABE-32206DE3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6603-3841-4EAF-AFBB-4564A105E833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804771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649B96-E438-477E-83EF-75805555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2B40-D7C9-474F-8088-9C154CCFB6FA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C41B66-1FF3-4831-BF9C-9F7B4506A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18361-3FA0-45B9-ABA4-BC6BEF1A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5BE2C-176C-406D-85C7-F6459F586D38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056069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CE46E-DFBA-4EF0-AEF6-2B1BDF09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07947-14B5-412F-BE84-FE50522F3DB0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A043C-6D8A-40EB-A26F-AB3A2933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200A3-4604-4287-B5A2-30289EB60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5C541-9505-47FB-8C7F-4F5AE376A1EB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6235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15D0A-AC62-46F6-9D08-48D25813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C69B7C-52C0-47E6-9077-D308B6E67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16DDF1-B574-47CB-83AA-20ECB142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8AF52F-47D5-4358-B926-7B11DAE4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6D1BB2F-73A2-436F-BA95-B50AD5B7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083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id="{09C7BACA-E00F-498B-8CCF-2F3841FDAF14}"/>
              </a:ext>
            </a:extLst>
          </p:cNvPr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id="{8FE37DF8-364D-4D1F-8133-AB479CA09CC5}"/>
              </a:ext>
            </a:extLst>
          </p:cNvPr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FCF375DA-7661-4617-9882-E7114D7FB380}"/>
              </a:ext>
            </a:extLst>
          </p:cNvPr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A5BA32A-4A36-45F3-8321-A34CB37A6AFC}"/>
              </a:ext>
            </a:extLst>
          </p:cNvPr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a-DK" noProof="0" dirty="0"/>
              <a:t>Klik på ikonet for at tilføje et billede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5650582-E8DC-4FB8-A1B0-10E8016C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9D2DE-3DD3-4837-9DC6-6C69CB6F7BFE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6B0C009-BFAE-46E1-B003-9A7D04770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F9D9CEE-AACA-4C56-AE06-9EEA2885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6D087-7BB3-4345-A597-E00FBC2486FA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359337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D7DE5-0DBA-42E1-8578-8112AED7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BA73-78A3-4E98-9AEA-BDC0C953DD60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C008E-938B-4C33-B2A8-722648A4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0E792-89B3-46B0-B48E-705172C7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D7BA1-BC5B-428F-A357-45D4BA5B01C3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236836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5050F-0647-4E0F-90C2-57BC1FBDC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E7BD1-1C5C-49C7-8CAD-64E878870BBA}" type="datetimeFigureOut">
              <a:rPr lang="da-DK"/>
              <a:pPr>
                <a:defRPr/>
              </a:pPr>
              <a:t>15-11-2019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2365E-2489-411B-9595-B1A8B546D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AAAF9-23C2-441F-AB9F-4CAC0622E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C9597-6AE8-4FD5-96C5-8521803E81FF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508932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og clipart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multimedieklip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pPr lvl="0"/>
            <a:endParaRPr lang="da-DK" noProof="0" dirty="0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2A4B5978-EE75-4C8C-BD8F-86BAA681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C404B175-F4DC-4F18-9C73-91CA0BDC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991E2E70-1CE2-4C6D-B802-BCBA32D2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F3B9E-7CF1-4896-8A54-94684B15D35F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76505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4BE92-31E9-4D09-B6FB-7F6B807D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EF3DDD-24CC-41A0-8904-D20136989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70A70C-FE29-4A19-83F5-09484B62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EAC1E-F07D-42A9-B3CC-96862863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17E612-6267-446D-9EAC-C10D6320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4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6834C-12FE-4EBF-A642-E3DB5F2A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C360D76-CC99-445E-A31B-8BB1BB921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4DD40E6-95B5-4CD3-B12E-9B248BDEA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55C7117-F611-475F-B8DA-43EC8365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4C892CC-DC16-4EAD-9198-EE97909F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3B2053-5ED2-4996-9A78-664C2D95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71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4B9CF-11BD-48B4-A1BD-77C8B5D8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DB6B8EF-CAE3-4836-9209-6DB8DE01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16B529B-28CE-4842-8D67-F6EEDF7EC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E55CC43-0A30-470A-ABE8-E15AD49CF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CB8EF67-3C1A-4AB8-813C-2114C84FD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3094542-6029-4098-879B-5D816757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B306DE3-B030-4C3F-B8B0-BC253DE5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43CFB43-0CC9-4240-B517-36C91F66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370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43E85-C3F5-490C-9F31-34F225580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D8FF40F-2F66-459F-A8CD-249F8210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977D325-3589-4B05-8F72-ACCFC5B7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3CE874A-3AC3-49A9-9B89-FD7AB403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970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BF94041-855C-483A-8220-DC30CD7C2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9CADB43-DEAB-4777-ADF4-0088053C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304F317-653B-4CF2-ACC6-886A750D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771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4B488-DA76-4D73-A59D-C019148B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CDD717-5D9B-49A0-A6A8-7304B639A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59364B-135A-4088-894C-5AD3B74F0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E197EB0-ED26-4E24-9FA8-75D6D6CB3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95FECCF-FACA-417D-950A-68BD6723B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5314662-9D92-46FE-9354-6894009E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8189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31B85-8129-4A1A-B1C9-D7F906A8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03E8438-4233-4D92-B05F-E8F759088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425E02-A9B0-48E6-94CA-4ACC73727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0D31D5F-D6F7-4793-8ABB-B57395A8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D217315-DCEC-43B2-8355-C02A8A80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97694F5-9239-47DD-B942-5ADC6C91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560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178A455-E49C-420A-89CA-2EF7238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4489005-9DA8-46DE-8F38-660659218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423C126-26C2-432B-BAD2-BBFDC8031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A481A-1C79-4774-BA72-D422FC9387D7}" type="datetimeFigureOut">
              <a:rPr lang="da-DK" smtClean="0"/>
              <a:t>15-11-2019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57553-DF58-4B89-A6AC-A9E955E40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8D13F96-3D42-4AD5-BBB3-B480932D6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A007-9F87-4184-BA8A-399BC4A4F2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46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9C20BEC-45D9-4328-9D42-A80D1602591A}"/>
              </a:ext>
            </a:extLst>
          </p:cNvPr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C88A36A-2782-4B7D-A464-35A20B9E4F75}"/>
              </a:ext>
            </a:extLst>
          </p:cNvPr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052" name="Title Placeholder 8">
            <a:extLst>
              <a:ext uri="{FF2B5EF4-FFF2-40B4-BE49-F238E27FC236}">
                <a16:creationId xmlns:a16="http://schemas.microsoft.com/office/drawing/2014/main" id="{91D30603-827C-4412-9D53-BC7F2AF160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  <a:endParaRPr lang="en-US" altLang="da-DK"/>
          </a:p>
        </p:txBody>
      </p:sp>
      <p:sp>
        <p:nvSpPr>
          <p:cNvPr id="2053" name="Text Placeholder 29">
            <a:extLst>
              <a:ext uri="{FF2B5EF4-FFF2-40B4-BE49-F238E27FC236}">
                <a16:creationId xmlns:a16="http://schemas.microsoft.com/office/drawing/2014/main" id="{A7940C94-9A73-46BF-AC15-3189046DDA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  <a:endParaRPr lang="en-US" altLang="da-DK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CB9407-5D5B-468D-A563-C7468EFBD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8F38B64-F64E-42EC-A262-036AA11B2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E9108F6-7414-46C7-8DB8-016B05BC7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F46755D5-76B9-4378-82AD-8178A4B97898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  <p:grpSp>
        <p:nvGrpSpPr>
          <p:cNvPr id="2057" name="Group 1">
            <a:extLst>
              <a:ext uri="{FF2B5EF4-FFF2-40B4-BE49-F238E27FC236}">
                <a16:creationId xmlns:a16="http://schemas.microsoft.com/office/drawing/2014/main" id="{85D8E023-4A9B-4589-BB1E-5F4BB46E599F}"/>
              </a:ext>
            </a:extLst>
          </p:cNvPr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6A209C2-27AA-4E15-AAB5-ADEAE29F7A2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6F9C5CF-B270-477E-9555-3F4327A841C7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 dirty="0">
                <a:solidFill>
                  <a:prstClr val="black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56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youtu.be/iD53263D9U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87437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dirty="0">
                <a:solidFill>
                  <a:srgbClr val="E35607"/>
                </a:solidFill>
              </a:rPr>
              <a:t>Å leve troen </a:t>
            </a:r>
            <a:br>
              <a:rPr lang="da-DK" dirty="0">
                <a:solidFill>
                  <a:srgbClr val="E35607"/>
                </a:solidFill>
              </a:rPr>
            </a:br>
            <a:r>
              <a:rPr lang="da-DK" dirty="0">
                <a:solidFill>
                  <a:srgbClr val="E35607"/>
                </a:solidFill>
              </a:rPr>
              <a:t>i Bofællesskabet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C048668C-5E6D-448C-977F-7E4108F69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6062"/>
            <a:ext cx="12192000" cy="1441938"/>
          </a:xfr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01FED4A-C346-49D7-9D6C-E29F5DD53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72" y="1804817"/>
            <a:ext cx="6397530" cy="132556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C88F8C1-BBAB-4989-8419-207DBF8A41A5}"/>
              </a:ext>
            </a:extLst>
          </p:cNvPr>
          <p:cNvSpPr txBox="1"/>
          <p:nvPr/>
        </p:nvSpPr>
        <p:spPr>
          <a:xfrm>
            <a:off x="2135944" y="843416"/>
            <a:ext cx="7920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/>
              <a:t>HEL-konference i Kristiansand</a:t>
            </a:r>
          </a:p>
        </p:txBody>
      </p:sp>
    </p:spTree>
    <p:extLst>
      <p:ext uri="{BB962C8B-B14F-4D97-AF65-F5344CB8AC3E}">
        <p14:creationId xmlns:p14="http://schemas.microsoft.com/office/powerpoint/2010/main" val="3228688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lede 1">
            <a:extLst>
              <a:ext uri="{FF2B5EF4-FFF2-40B4-BE49-F238E27FC236}">
                <a16:creationId xmlns:a16="http://schemas.microsoft.com/office/drawing/2014/main" id="{E0500302-9741-4448-850A-640BCEB83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5335588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Billede 1">
            <a:extLst>
              <a:ext uri="{FF2B5EF4-FFF2-40B4-BE49-F238E27FC236}">
                <a16:creationId xmlns:a16="http://schemas.microsoft.com/office/drawing/2014/main" id="{B472CA04-BEC8-4420-8E35-FF24899FC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Billede 1">
            <a:extLst>
              <a:ext uri="{FF2B5EF4-FFF2-40B4-BE49-F238E27FC236}">
                <a16:creationId xmlns:a16="http://schemas.microsoft.com/office/drawing/2014/main" id="{C51855C9-BB1F-4739-B50A-21AA6C178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61" t="-423016" r="-366667" b="-10345"/>
          <a:stretch>
            <a:fillRect/>
          </a:stretch>
        </p:blipFill>
        <p:spPr bwMode="auto">
          <a:xfrm>
            <a:off x="2208213" y="-30486350"/>
            <a:ext cx="28803600" cy="384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Forkyndelse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endParaRPr lang="da-DK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Frøfestival</a:t>
            </a:r>
            <a:endParaRPr lang="da-DK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26BD6A7-39B6-40EB-BE3C-0EC433DC8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410" y="1206488"/>
            <a:ext cx="7104647" cy="473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7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endParaRPr lang="da-DK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3768EDC-F440-4621-A610-BC3951AE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221" y="574776"/>
            <a:ext cx="8152305" cy="542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80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endParaRPr lang="da-DK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93D091E-AD45-4ACB-8794-D68B8D90E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970" y="574776"/>
            <a:ext cx="8134057" cy="54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9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Forkyndelse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Haderup – med hjerte mund og hænder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394AFFF-4762-4F14-80FD-96F72471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255" y="1900339"/>
            <a:ext cx="6794238" cy="39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380BC1A-CC97-4494-987B-706C38845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072" y="1223889"/>
            <a:ext cx="7076654" cy="41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9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8941FA6-8B69-4160-98BE-1A782939A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477" y="1026651"/>
            <a:ext cx="8191638" cy="476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 Materialer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Forkyndelse i øjenhøjde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6C6FC73-5079-429F-AB2A-69DFD1F46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234" y="1495553"/>
            <a:ext cx="5996200" cy="40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Program: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Præsentation af oplægsholdere</a:t>
            </a:r>
          </a:p>
          <a:p>
            <a:pPr marL="0" indent="0">
              <a:buNone/>
            </a:pPr>
            <a:r>
              <a:rPr lang="da-DK" sz="2000" dirty="0"/>
              <a:t>	Knud Dideriksen og Tove Søgaard</a:t>
            </a:r>
          </a:p>
          <a:p>
            <a:pPr marL="0" indent="0">
              <a:buNone/>
            </a:pPr>
            <a:r>
              <a:rPr lang="da-DK" sz="2000" dirty="0"/>
              <a:t>Præsentation af Kristelig Handicapforening</a:t>
            </a:r>
          </a:p>
          <a:p>
            <a:pPr marL="0" indent="0">
              <a:buNone/>
            </a:pPr>
            <a:r>
              <a:rPr lang="da-DK" sz="2000" dirty="0"/>
              <a:t>Forkyndelse internt i Bofællesskaberne</a:t>
            </a:r>
          </a:p>
          <a:p>
            <a:pPr marL="0" indent="0">
              <a:buNone/>
            </a:pPr>
            <a:r>
              <a:rPr lang="da-DK" sz="2000" dirty="0"/>
              <a:t>Forkyndelse i Kristelig Handicapforening</a:t>
            </a:r>
          </a:p>
          <a:p>
            <a:pPr marL="0" indent="0">
              <a:buNone/>
            </a:pPr>
            <a:r>
              <a:rPr lang="da-DK" sz="2000" dirty="0"/>
              <a:t>	Frøfestival</a:t>
            </a:r>
          </a:p>
          <a:p>
            <a:pPr marL="0" indent="0">
              <a:buNone/>
            </a:pPr>
            <a:r>
              <a:rPr lang="da-DK" sz="2000" dirty="0"/>
              <a:t>	Haderup Bibelcamping</a:t>
            </a:r>
          </a:p>
          <a:p>
            <a:pPr marL="0" indent="0">
              <a:buNone/>
            </a:pPr>
            <a:r>
              <a:rPr lang="da-DK" sz="2000" dirty="0"/>
              <a:t>	Påskevandring</a:t>
            </a:r>
          </a:p>
          <a:p>
            <a:pPr marL="0" indent="0">
              <a:buNone/>
            </a:pPr>
            <a:r>
              <a:rPr lang="da-DK" sz="2000" dirty="0"/>
              <a:t>Materialer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dirty="0" err="1">
                <a:solidFill>
                  <a:schemeClr val="accent1">
                    <a:lumMod val="50000"/>
                  </a:schemeClr>
                </a:solidFill>
              </a:rPr>
              <a:t>Godly</a:t>
            </a:r>
            <a:br>
              <a:rPr lang="da-DK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FCA7FA6-9CF9-49AA-BE1E-E4AE5288D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674" y="1096812"/>
            <a:ext cx="6654018" cy="456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94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36989"/>
            <a:ext cx="10515600" cy="1325563"/>
          </a:xfrm>
        </p:spPr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dirty="0" err="1">
                <a:solidFill>
                  <a:schemeClr val="accent1">
                    <a:lumMod val="50000"/>
                  </a:schemeClr>
                </a:solidFill>
              </a:rPr>
              <a:t>TidmedGud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39023A5-ABA0-47F2-BF9D-9ED144E12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1016">
            <a:off x="7707396" y="1495897"/>
            <a:ext cx="3284840" cy="410605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2223827-DEB1-4E22-A080-852B9DA90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82124"/>
            <a:ext cx="5912071" cy="35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>
                <a:solidFill>
                  <a:schemeClr val="accent1">
                    <a:lumMod val="50000"/>
                  </a:schemeClr>
                </a:solidFill>
              </a:rPr>
              <a:t>JesusTid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marL="0" indent="0" algn="just">
              <a:spcAft>
                <a:spcPts val="0"/>
              </a:spcAft>
              <a:buNone/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60BDF98-D7C5-4282-BC4D-E8D6323203F0}"/>
              </a:ext>
            </a:extLst>
          </p:cNvPr>
          <p:cNvSpPr/>
          <p:nvPr/>
        </p:nvSpPr>
        <p:spPr>
          <a:xfrm>
            <a:off x="2067951" y="3244334"/>
            <a:ext cx="5604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hlinkClick r:id="rId4"/>
              </a:rPr>
              <a:t>https://youtu.be/iD53263D9UA</a:t>
            </a:r>
            <a:r>
              <a:rPr lang="da-DK" dirty="0"/>
              <a:t>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1A548D-C9A9-4364-9210-765361E0D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316" y="1756261"/>
            <a:ext cx="4164290" cy="312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84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Tak for jeres tid</a:t>
            </a:r>
            <a:endParaRPr lang="da-DK" sz="36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5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87D71BDF-1374-47AB-90A1-FC88A94B6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3940" r="12713" b="-1"/>
          <a:stretch/>
        </p:blipFill>
        <p:spPr>
          <a:xfrm>
            <a:off x="366951" y="1117854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14658" y="2327597"/>
            <a:ext cx="4820134" cy="1635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Præsentation</a:t>
            </a:r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af</a:t>
            </a:r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Kristelig Handicapforening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B74C043-E5D8-4070-8E91-5BB20AECDFE7}"/>
              </a:ext>
            </a:extLst>
          </p:cNvPr>
          <p:cNvSpPr/>
          <p:nvPr/>
        </p:nvSpPr>
        <p:spPr>
          <a:xfrm>
            <a:off x="1143000" y="1965960"/>
            <a:ext cx="6096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endParaRPr lang="da-DK"/>
          </a:p>
          <a:p>
            <a:pPr>
              <a:spcAft>
                <a:spcPts val="600"/>
              </a:spcAft>
            </a:pPr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1788D4B-0FA1-4F00-9D56-22933307E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8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Formål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endParaRPr lang="da-DK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 At fremme </a:t>
            </a:r>
            <a:r>
              <a:rPr lang="da-DK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forkyndelsen</a:t>
            </a: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 af det kristne budskab blandt handicappede og deres pårørende</a:t>
            </a: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 At </a:t>
            </a:r>
            <a:r>
              <a:rPr lang="da-DK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fremme oprettelse af kristne bofællesskaber </a:t>
            </a: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for handicappede og varetage disses interesser </a:t>
            </a: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 At varetage de handicappedes sag </a:t>
            </a:r>
            <a:r>
              <a:rPr lang="da-DK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generelt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8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9D2E0352-0991-44E5-914D-27C74607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157"/>
            <a:ext cx="12192000" cy="1450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Værdigrundlag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59564" y="1514276"/>
            <a:ext cx="9872871" cy="4768948"/>
          </a:xfrm>
        </p:spPr>
        <p:txBody>
          <a:bodyPr>
            <a:normAutofit/>
          </a:bodyPr>
          <a:lstStyle/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endParaRPr lang="da-DK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 Det kristne livs- og menneskesyn indebærer, at mennesket er skabt af Gud, og at menneskelivet er gudvillet og værdifuldt.</a:t>
            </a: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 Ethvert menneske er værdifuldt og har uanset handicap, udseende, race, religion krav på værdighed og respekt. </a:t>
            </a:r>
          </a:p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da-DK" dirty="0">
                <a:solidFill>
                  <a:srgbClr val="000000">
                    <a:lumMod val="75000"/>
                    <a:lumOff val="25000"/>
                  </a:srgbClr>
                </a:solidFill>
              </a:rPr>
              <a:t> Vi ser mennesket som skabt til at leve i fællesskab og med ansvar over for andre mennesker og det øvrige skaberværk.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1800" dirty="0"/>
          </a:p>
          <a:p>
            <a:pPr algn="just">
              <a:spcAft>
                <a:spcPts val="0"/>
              </a:spcAft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C3B35A-F654-4A1E-8FDF-6F2A3554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98" y="155474"/>
            <a:ext cx="2023672" cy="4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07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>
            <a:extLst>
              <a:ext uri="{FF2B5EF4-FFF2-40B4-BE49-F238E27FC236}">
                <a16:creationId xmlns:a16="http://schemas.microsoft.com/office/drawing/2014/main" id="{6BE2DB2B-5D4D-493C-AD87-7C52A066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a-DK" sz="8800" dirty="0"/>
              <a:t>Sydhjørnet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1F0FE428-C1A8-49A5-BD0E-3D66B0C01E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755776"/>
            <a:ext cx="5329238" cy="453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242D84CF-1C66-48AC-93C9-6FC68DFC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a-DK" altLang="da-DK"/>
              <a:t>Sydhjørnet, Vamdrup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D60BBE-3FCB-4871-AAE4-04C74BB46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da-DK" sz="4800" dirty="0"/>
              <a:t>Målgruppe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da-DK" dirty="0"/>
              <a:t> Aspergers syndrom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da-DK" dirty="0"/>
              <a:t>Mennesker med autisme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da-DK" dirty="0"/>
              <a:t>Tidlig eller senhjerne skadet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da-DK" dirty="0"/>
              <a:t>Handicappede med tilsvarende støttebehov.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endParaRPr lang="da-DK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da-DK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F4B19D60-BFCA-4A8A-8FF9-D1B40DF7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a-DK" altLang="da-DK"/>
              <a:t>Målgruppe</a:t>
            </a:r>
          </a:p>
        </p:txBody>
      </p:sp>
      <p:sp>
        <p:nvSpPr>
          <p:cNvPr id="18435" name="Pladsholder til indhold 2">
            <a:extLst>
              <a:ext uri="{FF2B5EF4-FFF2-40B4-BE49-F238E27FC236}">
                <a16:creationId xmlns:a16="http://schemas.microsoft.com/office/drawing/2014/main" id="{A7072D38-CFD9-4532-8DA4-DEDB775B8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da-DK" altLang="da-DK"/>
              <a:t>Behovet for tryghed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da-DK" altLang="da-DK"/>
              <a:t>God struktur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da-DK" altLang="da-DK"/>
              <a:t>Stor forudsigelighed i hverdagen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da-DK" altLang="da-DK"/>
              <a:t>Guidning i sociale relationer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da-DK" altLang="da-DK"/>
              <a:t>Støtte til at finde og deltage i aktiviteter 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da-DK" altLang="da-DK"/>
              <a:t> Beskæftigelsesmæssigt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da-DK" altLang="da-DK"/>
              <a:t>Fritiden.</a:t>
            </a:r>
          </a:p>
          <a:p>
            <a:pPr eaLnBrk="1" hangingPunct="1"/>
            <a:endParaRPr lang="da-DK" altLang="da-D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:a16="http://schemas.microsoft.com/office/drawing/2014/main" id="{80FF8352-40D9-4BBF-ABFB-6181C948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19459" name="Pladsholder til indhold 2">
            <a:extLst>
              <a:ext uri="{FF2B5EF4-FFF2-40B4-BE49-F238E27FC236}">
                <a16:creationId xmlns:a16="http://schemas.microsoft.com/office/drawing/2014/main" id="{13ECB7E6-FBDB-4AF5-A125-A0D757555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altLang="da-DK"/>
          </a:p>
        </p:txBody>
      </p:sp>
      <p:pic>
        <p:nvPicPr>
          <p:cNvPr id="19460" name="Billede 3">
            <a:extLst>
              <a:ext uri="{FF2B5EF4-FFF2-40B4-BE49-F238E27FC236}">
                <a16:creationId xmlns:a16="http://schemas.microsoft.com/office/drawing/2014/main" id="{B6A1F3F3-7CF1-455F-9253-DF31B470E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9" t="15921" r="3909" b="771"/>
          <a:stretch>
            <a:fillRect/>
          </a:stretch>
        </p:blipFill>
        <p:spPr bwMode="auto">
          <a:xfrm>
            <a:off x="-3552825" y="-100013"/>
            <a:ext cx="14473238" cy="904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rløb">
  <a:themeElements>
    <a:clrScheme name="Forløb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orløb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rløb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rløb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orløb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4EE019A148A649AF5069D732D2888A" ma:contentTypeVersion="8" ma:contentTypeDescription="Opret et nyt dokument." ma:contentTypeScope="" ma:versionID="377f551eec6c9c12378a3a80670e3e93">
  <xsd:schema xmlns:xsd="http://www.w3.org/2001/XMLSchema" xmlns:xs="http://www.w3.org/2001/XMLSchema" xmlns:p="http://schemas.microsoft.com/office/2006/metadata/properties" xmlns:ns2="949cb518-83b5-4a90-927a-064237287dde" targetNamespace="http://schemas.microsoft.com/office/2006/metadata/properties" ma:root="true" ma:fieldsID="41164bcebe671e76c7b88a9ca2064b24" ns2:_="">
    <xsd:import namespace="949cb518-83b5-4a90-927a-064237287d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cb518-83b5-4a90-927a-064237287d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9C61B5-AF42-4F5E-AB0F-1B8EEE9F75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3C4B56-A992-4F29-AC9A-C1C5EAFB45C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9B94F23-684B-4E12-85DE-B9B7F16949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9cb518-83b5-4a90-927a-064237287d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228</Words>
  <Application>Microsoft Office PowerPoint</Application>
  <PresentationFormat>Widescreen</PresentationFormat>
  <Paragraphs>74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Constantia</vt:lpstr>
      <vt:lpstr>Wingdings</vt:lpstr>
      <vt:lpstr>Wingdings 2</vt:lpstr>
      <vt:lpstr>Office-tema</vt:lpstr>
      <vt:lpstr>Forløb</vt:lpstr>
      <vt:lpstr>Å leve troen  i Bofællesskabet</vt:lpstr>
      <vt:lpstr>Program:</vt:lpstr>
      <vt:lpstr>Præsentation af Kristelig Handicapforening</vt:lpstr>
      <vt:lpstr>Formål</vt:lpstr>
      <vt:lpstr>Værdigrundlag</vt:lpstr>
      <vt:lpstr>Sydhjørnet</vt:lpstr>
      <vt:lpstr>Sydhjørnet, Vamdrup</vt:lpstr>
      <vt:lpstr>Målgruppe</vt:lpstr>
      <vt:lpstr>PowerPoint-præsentation</vt:lpstr>
      <vt:lpstr>PowerPoint-præsentation</vt:lpstr>
      <vt:lpstr>PowerPoint-præsentation</vt:lpstr>
      <vt:lpstr>PowerPoint-præsentation</vt:lpstr>
      <vt:lpstr>Forkyndelse</vt:lpstr>
      <vt:lpstr>PowerPoint-præsentation</vt:lpstr>
      <vt:lpstr>PowerPoint-præsentation</vt:lpstr>
      <vt:lpstr>Forkyndelse </vt:lpstr>
      <vt:lpstr> </vt:lpstr>
      <vt:lpstr> </vt:lpstr>
      <vt:lpstr> Materialer</vt:lpstr>
      <vt:lpstr> Godly Play</vt:lpstr>
      <vt:lpstr> TidmedGud</vt:lpstr>
      <vt:lpstr>JesusTid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leve i troen  i Bofællesskabet</dc:title>
  <dc:creator>Tove Søgaard | Kristelig Handicapforening</dc:creator>
  <cp:lastModifiedBy>Tove Søgaard | Kristelig Handicapforening</cp:lastModifiedBy>
  <cp:revision>1</cp:revision>
  <dcterms:created xsi:type="dcterms:W3CDTF">2019-11-07T14:26:11Z</dcterms:created>
  <dcterms:modified xsi:type="dcterms:W3CDTF">2019-11-15T18:19:25Z</dcterms:modified>
</cp:coreProperties>
</file>