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5" y="815745"/>
            <a:ext cx="3437087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633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07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E362959-784F-40CC-A520-75A624C22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66AAC39-ED21-4B13-9650-9A536F697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863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28.09.2023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98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8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096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9D2EB65-5924-4711-90A7-BA4B7C1A8C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9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F8E42EA-269B-4ECC-9850-292FD579D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860E7C6-9DF7-4EA3-83E4-C17FDB843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56233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97351EF-056E-4517-9C73-21D7C6F6CB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C4AFC30-18BD-4EC3-9866-47DB62E7FD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28.09.2023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6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42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28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276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578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E16E210-0AAC-40CE-BE9F-A68F877DB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3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28.09.2023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3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2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766B77B-470E-4249-897A-7CA8FE8F8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Sett inn tekst </a:t>
            </a:r>
            <a:r>
              <a:rPr lang="nb-NO" noProof="0" err="1"/>
              <a:t>f.eks</a:t>
            </a:r>
            <a:r>
              <a:rPr lang="nb-NO" noProof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3896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0D0B57-D1C1-4382-8E06-D4F3D7D6F5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FF2EF1C-E857-4D18-B225-BA495B7ED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1F54C4D-3BEE-48CB-823E-8AEB77C00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5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25D4D-835D-41B6-9B16-A090AA0883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1D87D16-A856-42F4-9D8C-A0C1D482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rtlCol="0" anchor="ctr"/>
          <a:lstStyle>
            <a:lvl1pPr algn="ctr">
              <a:defRPr sz="6000" cap="all" spc="1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Legg til tittel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BD39BB44-64AC-49A7-8555-2CC62AD7C2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473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m 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 noProof="0"/>
              <a:t>tittel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 rtl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32096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retningsmodell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772276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Legg til tittel</a:t>
            </a:r>
          </a:p>
        </p:txBody>
      </p:sp>
      <p:sp>
        <p:nvSpPr>
          <p:cNvPr id="16" name="Plassholder for tekst 10">
            <a:extLst>
              <a:ext uri="{FF2B5EF4-FFF2-40B4-BE49-F238E27FC236}">
                <a16:creationId xmlns:a16="http://schemas.microsoft.com/office/drawing/2014/main" id="{782CE97E-7FF6-4E8B-AF42-9777A2451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F57B5FEE-44D7-4F94-A843-EC7BD802D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4250112D-DE79-407A-BBAB-B2BB2CB881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35" name="Plassholder for tekst 10">
            <a:extLst>
              <a:ext uri="{FF2B5EF4-FFF2-40B4-BE49-F238E27FC236}">
                <a16:creationId xmlns:a16="http://schemas.microsoft.com/office/drawing/2014/main" id="{1C55DCE1-6E6B-4CDD-A9D8-B2A003485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9" name="Plassholder for tekst 10">
            <a:extLst>
              <a:ext uri="{FF2B5EF4-FFF2-40B4-BE49-F238E27FC236}">
                <a16:creationId xmlns:a16="http://schemas.microsoft.com/office/drawing/2014/main" id="{9CAE3862-A5E9-4B70-8F14-8F5BFEE3A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38" name="Plassholder for tekst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 rtl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53829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F26D8D1-25CC-452D-A7FF-B05CAC49BC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2457C24-6AEA-4709-BB88-4F03948B4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3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361D07E-ABD7-49F0-8849-3C7B18DFB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C7713C-0D7B-410D-866B-CC5B36FA79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C46C82B-E322-4A35-81DC-E7BDB53190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AD2E53F3-760E-7EA0-3033-A738545B71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35132194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306" imgH="305" progId="TCLayout.ActiveDocument.1">
                  <p:embed/>
                </p:oleObj>
              </mc:Choice>
              <mc:Fallback>
                <p:oleObj name="think-cell Slide" r:id="rId40" imgW="306" imgH="30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AD2E53F3-760E-7EA0-3033-A738545B71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3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4150">
          <p15:clr>
            <a:srgbClr val="F26B43"/>
          </p15:clr>
        </p15:guide>
        <p15:guide id="7" orient="horz" pos="873">
          <p15:clr>
            <a:srgbClr val="F26B43"/>
          </p15:clr>
        </p15:guide>
        <p15:guide id="8" orient="horz" pos="142">
          <p15:clr>
            <a:srgbClr val="F26B43"/>
          </p15:clr>
        </p15:guide>
        <p15:guide id="9" pos="3727">
          <p15:clr>
            <a:srgbClr val="F26B43"/>
          </p15:clr>
        </p15:guide>
        <p15:guide id="10" pos="3953">
          <p15:clr>
            <a:srgbClr val="F26B43"/>
          </p15:clr>
        </p15:guide>
        <p15:guide id="12" orient="horz" pos="689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6" Type="http://schemas.openxmlformats.org/officeDocument/2006/relationships/hyperlink" Target="http://www.kyrkja.no/bjorgvin/cuba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4C0A49F4-273F-38FD-C3B6-8C195E0D56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4C0A49F4-273F-38FD-C3B6-8C195E0D56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tel 11">
            <a:extLst>
              <a:ext uri="{FF2B5EF4-FFF2-40B4-BE49-F238E27FC236}">
                <a16:creationId xmlns:a16="http://schemas.microsoft.com/office/drawing/2014/main" id="{1B17ACF4-31D9-A30B-80C9-051E4AE1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2" y="216264"/>
            <a:ext cx="11652017" cy="863600"/>
          </a:xfrm>
          <a:ln w="28575"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cap="all" spc="100" dirty="0">
                <a:solidFill>
                  <a:srgbClr val="FF0000"/>
                </a:solidFill>
              </a:rPr>
              <a:t>KYRKJEOFFER TIL </a:t>
            </a:r>
            <a:r>
              <a:rPr lang="en-US" cap="all" spc="100" dirty="0" err="1">
                <a:solidFill>
                  <a:srgbClr val="FF0000"/>
                </a:solidFill>
              </a:rPr>
              <a:t>venskapskyrkja</a:t>
            </a:r>
            <a:r>
              <a:rPr lang="en-US" cap="all" spc="100" dirty="0">
                <a:solidFill>
                  <a:srgbClr val="FF0000"/>
                </a:solidFill>
              </a:rPr>
              <a:t> </a:t>
            </a:r>
            <a:r>
              <a:rPr lang="en-US" cap="all" spc="100" dirty="0" err="1">
                <a:solidFill>
                  <a:srgbClr val="FF0000"/>
                </a:solidFill>
              </a:rPr>
              <a:t>på</a:t>
            </a:r>
            <a:r>
              <a:rPr lang="en-US" cap="all" spc="100" dirty="0">
                <a:solidFill>
                  <a:srgbClr val="FF0000"/>
                </a:solidFill>
              </a:rPr>
              <a:t> CUBA</a:t>
            </a: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ED59D2BB-FA51-DEB5-02DD-E6AB9135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7306C-81BA-4795-A5CA-9392456A8C1E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D9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D90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989B96B1-AA1F-63B7-6AC6-D4B9EA7AD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03" y="1264550"/>
            <a:ext cx="5180618" cy="3911471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53F9FD75-6171-5B9C-73F2-5B38584E884C}"/>
              </a:ext>
            </a:extLst>
          </p:cNvPr>
          <p:cNvSpPr txBox="1"/>
          <p:nvPr/>
        </p:nvSpPr>
        <p:spPr>
          <a:xfrm>
            <a:off x="5585221" y="1114957"/>
            <a:ext cx="6520230" cy="3071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1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 rekk kronene til?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dollar (ca. 1.100 kr) er pastorløn i ein månad.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10-12 personar som månadleg gjev 100 kr/</a:t>
            </a:r>
            <a:r>
              <a:rPr kumimoji="0" lang="nn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mnd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finansierer løn til ein pastor eller diakon i venskapskyrkja vår. 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Bispedømet og Normisjon sende våren 2023 ei hjelpesending med brukte klede, syklar </a:t>
            </a:r>
            <a:r>
              <a:rPr kumimoji="0" lang="nn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m.v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mat og hygieneartiklar for ca. 200.000 kroner.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Bispedømet vurderer ny hjelpesending til Cuba rundt årsskiftet 2023/24</a:t>
            </a: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F155BE8-E389-6EC8-41A8-670F52AF9F1C}"/>
              </a:ext>
            </a:extLst>
          </p:cNvPr>
          <p:cNvSpPr txBox="1"/>
          <p:nvPr/>
        </p:nvSpPr>
        <p:spPr>
          <a:xfrm>
            <a:off x="410951" y="5815317"/>
            <a:ext cx="499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Meir om Cuba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på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www.kyrkja.no/bjorgvin/cuba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021F2DC-8744-75E3-ABAD-B08ED0BD8F9E}"/>
              </a:ext>
            </a:extLst>
          </p:cNvPr>
          <p:cNvSpPr txBox="1"/>
          <p:nvPr/>
        </p:nvSpPr>
        <p:spPr>
          <a:xfrm>
            <a:off x="404603" y="5288023"/>
            <a:ext cx="5000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Bilete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frå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kyrkjelydsbarnehage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Gate 9 – Santiago de Cuba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6CE5F8D-21AF-B967-48F6-B17AC53A554D}"/>
              </a:ext>
            </a:extLst>
          </p:cNvPr>
          <p:cNvSpPr txBox="1"/>
          <p:nvPr/>
        </p:nvSpPr>
        <p:spPr>
          <a:xfrm>
            <a:off x="5685073" y="4221596"/>
            <a:ext cx="6251554" cy="1783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1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Slik kan du gje i dag: 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[skriv det som gjeld, eks.:]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[Vipps-nummeret til kyrkja: </a:t>
            </a:r>
            <a:r>
              <a:rPr kumimoji="0" lang="nn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xxxxx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[B</a:t>
            </a:r>
            <a:r>
              <a:rPr kumimoji="0" lang="nn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ankterminal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plassert [kvar?]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[Gang rundt altaret, korg i benkene/ved utgangen eller anna]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5D529A3-252B-35BB-A550-0EB39D763C30}"/>
              </a:ext>
            </a:extLst>
          </p:cNvPr>
          <p:cNvSpPr txBox="1"/>
          <p:nvPr/>
        </p:nvSpPr>
        <p:spPr>
          <a:xfrm>
            <a:off x="5685073" y="6040191"/>
            <a:ext cx="609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takkar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gåva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du/de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gje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venskapskyrkja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Cuba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ynsker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Guds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signing!</a:t>
            </a:r>
          </a:p>
        </p:txBody>
      </p:sp>
    </p:spTree>
    <p:extLst>
      <p:ext uri="{BB962C8B-B14F-4D97-AF65-F5344CB8AC3E}">
        <p14:creationId xmlns:p14="http://schemas.microsoft.com/office/powerpoint/2010/main" val="23580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nk_powerpointMAL_2021_16x9_bokmål" id="{7A4FB302-C45E-4B1E-A747-689CAFF62CBB}" vid="{942C7A09-C74A-40EA-A695-B45349A7B9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Symbol</vt:lpstr>
      <vt:lpstr>Den norske kirke_ppt mal</vt:lpstr>
      <vt:lpstr>think-cell Slide</vt:lpstr>
      <vt:lpstr>KYRKJEOFFER TIL venskapskyrkja på CUBA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KYRKJEOFFER TIL venskapskyrkja på CUBA</dc:title>
  <dc:creator>Kjell Ove Hatlem</dc:creator>
  <cp:lastModifiedBy>Geir Endre Kristoffersen</cp:lastModifiedBy>
  <cp:revision>1</cp:revision>
  <dcterms:created xsi:type="dcterms:W3CDTF">2023-09-28T07:05:33Z</dcterms:created>
  <dcterms:modified xsi:type="dcterms:W3CDTF">2023-09-28T12:43:55Z</dcterms:modified>
</cp:coreProperties>
</file>