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3" r:id="rId2"/>
  </p:sldMasterIdLst>
  <p:notesMasterIdLst>
    <p:notesMasterId r:id="rId22"/>
  </p:notesMasterIdLst>
  <p:sldIdLst>
    <p:sldId id="2578" r:id="rId3"/>
    <p:sldId id="2579" r:id="rId4"/>
    <p:sldId id="390" r:id="rId5"/>
    <p:sldId id="278" r:id="rId6"/>
    <p:sldId id="350" r:id="rId7"/>
    <p:sldId id="352" r:id="rId8"/>
    <p:sldId id="380" r:id="rId9"/>
    <p:sldId id="269" r:id="rId10"/>
    <p:sldId id="273" r:id="rId11"/>
    <p:sldId id="277" r:id="rId12"/>
    <p:sldId id="285" r:id="rId13"/>
    <p:sldId id="289" r:id="rId14"/>
    <p:sldId id="293" r:id="rId15"/>
    <p:sldId id="297" r:id="rId16"/>
    <p:sldId id="321" r:id="rId17"/>
    <p:sldId id="325" r:id="rId18"/>
    <p:sldId id="329" r:id="rId19"/>
    <p:sldId id="351" r:id="rId20"/>
    <p:sldId id="355" r:id="rId21"/>
  </p:sldIdLst>
  <p:sldSz cx="9144000" cy="5143500" type="screen16x9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64221732748548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Segmenter</c:v>
                </c:pt>
              </c:strCache>
            </c:strRef>
          </c:tx>
          <c:spPr>
            <a:solidFill>
              <a:schemeClr val="accent3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36B-094C-B15C-3DED318B183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6B-094C-B15C-3DED318B1832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36B-094C-B15C-3DED318B183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B-094C-B15C-3DED318B1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Kirkelig troende medlemmer</c:v>
                </c:pt>
                <c:pt idx="1">
                  <c:v>Individuelt troende medlemmer</c:v>
                </c:pt>
                <c:pt idx="2">
                  <c:v>Støttespillere</c:v>
                </c:pt>
                <c:pt idx="3">
                  <c:v>Trosavvisende medlemmer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0.1506354360445</c:v>
                </c:pt>
                <c:pt idx="1">
                  <c:v>0.32493613795749998</c:v>
                </c:pt>
                <c:pt idx="2">
                  <c:v>0.27855874933239999</c:v>
                </c:pt>
                <c:pt idx="3">
                  <c:v>0.2458696766656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B-094C-B15C-3DED318B1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36399922752482"/>
          <c:w val="1"/>
          <c:h val="0.27063600077247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 dere (enten alene eller i samarbeid med andre) hatt en større eller mindre aktivitet (antall innlegg)  på sosiale medier i 2025?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FE4-414A-9245-E5A0A6952D94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FE4-414A-9245-E5A0A6952D94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AFE4-414A-9245-E5A0A6952D94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AFE4-414A-9245-E5A0A6952D94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AFE4-414A-9245-E5A0A6952D9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større aktivitet</c:v>
                </c:pt>
                <c:pt idx="1">
                  <c:v>mindre aktivitet</c:v>
                </c:pt>
                <c:pt idx="2">
                  <c:v>stabil aktivitet</c:v>
                </c:pt>
                <c:pt idx="3">
                  <c:v>Vet ikke</c:v>
                </c:pt>
                <c:pt idx="4">
                  <c:v>Annet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0.40476190476190477</c:v>
                </c:pt>
                <c:pt idx="1">
                  <c:v>0</c:v>
                </c:pt>
                <c:pt idx="2">
                  <c:v>0.54761904761904767</c:v>
                </c:pt>
                <c:pt idx="3">
                  <c:v>2.3809523809523808E-2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E4-414A-9245-E5A0A6952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Hvilke av de følgende typene digitale aktiviteter har dere gjennomført/publisert i 2025?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4131-4024-921E-0F5AE2C4508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4131-4024-921E-0F5AE2C4508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4131-4024-921E-0F5AE2C4508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4131-4024-921E-0F5AE2C4508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4131-4024-921E-0F5AE2C4508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digitale gudstjenester</c:v>
                </c:pt>
                <c:pt idx="1">
                  <c:v>andakt/bønn</c:v>
                </c:pt>
                <c:pt idx="2">
                  <c:v>konsert/musikk innslag</c:v>
                </c:pt>
                <c:pt idx="3">
                  <c:v>innhold for barn</c:v>
                </c:pt>
                <c:pt idx="4">
                  <c:v>Annet innhold som ikke er nevnt over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2.9411764705882353E-2</c:v>
                </c:pt>
                <c:pt idx="1">
                  <c:v>0.20588235294117646</c:v>
                </c:pt>
                <c:pt idx="2">
                  <c:v>0.23529411764705882</c:v>
                </c:pt>
                <c:pt idx="3">
                  <c:v>0.17647058823529413</c:v>
                </c:pt>
                <c:pt idx="4">
                  <c:v>0.94117647058823528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31-4024-921E-0F5AE2C45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Hvilke kanaler ble brukt? Flere alternativer kan velges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260-4EAF-A63F-FF6BD499004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260-4EAF-A63F-FF6BD499004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260-4EAF-A63F-FF6BD4990045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260-4EAF-A63F-FF6BD4990045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260-4EAF-A63F-FF6BD4990045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8260-4EAF-A63F-FF6BD499004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Youtube</c:v>
                </c:pt>
                <c:pt idx="2">
                  <c:v>Instagram</c:v>
                </c:pt>
                <c:pt idx="3">
                  <c:v>Snapchat</c:v>
                </c:pt>
                <c:pt idx="4">
                  <c:v>Tik Tok</c:v>
                </c:pt>
                <c:pt idx="5">
                  <c:v>Annet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1</c:v>
                </c:pt>
                <c:pt idx="1">
                  <c:v>0.05</c:v>
                </c:pt>
                <c:pt idx="2">
                  <c:v>0.57499999999999996</c:v>
                </c:pt>
                <c:pt idx="3">
                  <c:v>0</c:v>
                </c:pt>
                <c:pt idx="4">
                  <c:v>0.1</c:v>
                </c:pt>
                <c:pt idx="5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60-4EAF-A63F-FF6BD4990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stabil rekkevidde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gudstjenester</c:v>
                </c:pt>
                <c:pt idx="1">
                  <c:v>andakt/bønn</c:v>
                </c:pt>
                <c:pt idx="2">
                  <c:v>konserter/musikkinnlegg</c:v>
                </c:pt>
                <c:pt idx="3">
                  <c:v>innlegg for barn</c:v>
                </c:pt>
                <c:pt idx="4">
                  <c:v>andre innlegg som ikke er nevnt over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</c:v>
                </c:pt>
                <c:pt idx="1">
                  <c:v>0.35294117647058826</c:v>
                </c:pt>
                <c:pt idx="2">
                  <c:v>0.375</c:v>
                </c:pt>
                <c:pt idx="3">
                  <c:v>0.47058823529411764</c:v>
                </c:pt>
                <c:pt idx="4">
                  <c:v>0.44117647058823528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A-4F01-B7AB-659042208E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økning i rekkevidde</c:v>
                </c:pt>
              </c:strCache>
            </c:strRef>
          </c:tx>
          <c:spPr>
            <a:solidFill>
              <a:srgbClr val="9ACD32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gudstjenester</c:v>
                </c:pt>
                <c:pt idx="1">
                  <c:v>andakt/bønn</c:v>
                </c:pt>
                <c:pt idx="2">
                  <c:v>konserter/musikkinnlegg</c:v>
                </c:pt>
                <c:pt idx="3">
                  <c:v>innlegg for barn</c:v>
                </c:pt>
                <c:pt idx="4">
                  <c:v>andre innlegg som ikke er nevnt over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</c:v>
                </c:pt>
                <c:pt idx="1">
                  <c:v>0.23529411764705882</c:v>
                </c:pt>
                <c:pt idx="2">
                  <c:v>0.3125</c:v>
                </c:pt>
                <c:pt idx="3">
                  <c:v>0.11764705882352941</c:v>
                </c:pt>
                <c:pt idx="4">
                  <c:v>0.3235294117647059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A-4F01-B7AB-659042208E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reduksjon i rekkevidde</c:v>
                </c:pt>
              </c:strCache>
            </c:strRef>
          </c:tx>
          <c:spPr>
            <a:solidFill>
              <a:srgbClr val="708090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gudstjenester</c:v>
                </c:pt>
                <c:pt idx="1">
                  <c:v>andakt/bønn</c:v>
                </c:pt>
                <c:pt idx="2">
                  <c:v>konserter/musikkinnlegg</c:v>
                </c:pt>
                <c:pt idx="3">
                  <c:v>innlegg for barn</c:v>
                </c:pt>
                <c:pt idx="4">
                  <c:v>andre innlegg som ikke er nevnt over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A-4F01-B7AB-659042208E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CD853F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gudstjenester</c:v>
                </c:pt>
                <c:pt idx="1">
                  <c:v>andakt/bønn</c:v>
                </c:pt>
                <c:pt idx="2">
                  <c:v>konserter/musikkinnlegg</c:v>
                </c:pt>
                <c:pt idx="3">
                  <c:v>innlegg for barn</c:v>
                </c:pt>
                <c:pt idx="4">
                  <c:v>andre innlegg som ikke er nevnt over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0.33333333333333331</c:v>
                </c:pt>
                <c:pt idx="1">
                  <c:v>0.29411764705882354</c:v>
                </c:pt>
                <c:pt idx="2">
                  <c:v>0.25</c:v>
                </c:pt>
                <c:pt idx="3">
                  <c:v>0.29411764705882354</c:v>
                </c:pt>
                <c:pt idx="4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FA-4F01-B7AB-659042208E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Annet</c:v>
                </c:pt>
              </c:strCache>
            </c:strRef>
          </c:tx>
          <c:spPr>
            <a:solidFill>
              <a:srgbClr val="B22222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gudstjenester</c:v>
                </c:pt>
                <c:pt idx="1">
                  <c:v>andakt/bønn</c:v>
                </c:pt>
                <c:pt idx="2">
                  <c:v>konserter/musikkinnlegg</c:v>
                </c:pt>
                <c:pt idx="3">
                  <c:v>innlegg for barn</c:v>
                </c:pt>
                <c:pt idx="4">
                  <c:v>andre innlegg som ikke er nevnt over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0.16666666666666666</c:v>
                </c:pt>
                <c:pt idx="1">
                  <c:v>0.11764705882352941</c:v>
                </c:pt>
                <c:pt idx="2">
                  <c:v>0.125</c:v>
                </c:pt>
                <c:pt idx="3">
                  <c:v>0.11764705882352941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A-4F01-B7AB-659042208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max"/>
        <c:crossBetween val="between"/>
      </c:valAx>
    </c:plotArea>
    <c:legend>
      <c:legendPos val="r"/>
      <c:overlay val="0"/>
      <c:txPr>
        <a:bodyPr/>
        <a:lstStyle/>
        <a:p>
          <a:pPr>
            <a:defRPr sz="800" smtId="4294967295"/>
          </a:pPr>
          <a:endParaRPr lang="nb-NO"/>
        </a:p>
      </c:txPr>
    </c:legend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 dere hatt engasjement og kommentarer i kommentarfeltet?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4B92-4398-B93F-2007E3C2F580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4B92-4398-B93F-2007E3C2F580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4B92-4398-B93F-2007E3C2F580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4B92-4398-B93F-2007E3C2F58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Ja, og vi har svart på dem</c:v>
                </c:pt>
                <c:pt idx="1">
                  <c:v>Ja, men vi har ikke svart på dem</c:v>
                </c:pt>
                <c:pt idx="2">
                  <c:v>Nei</c:v>
                </c:pt>
                <c:pt idx="3">
                  <c:v>Vet ikke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0.75609756097560976</c:v>
                </c:pt>
                <c:pt idx="1">
                  <c:v>9.7560975609756101E-2</c:v>
                </c:pt>
                <c:pt idx="2">
                  <c:v>4.878048780487805E-2</c:v>
                </c:pt>
                <c:pt idx="3">
                  <c:v>9.7560975609756101E-2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92-4398-B93F-2007E3C2F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 menigheten/fellesrådet hatt en plan for hva som skal publiseres på sosiale medier?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0DEA-46C4-9F31-91BD12B1C96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0DEA-46C4-9F31-91BD12B1C96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0DEA-46C4-9F31-91BD12B1C96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Ja- vi har en publiseringsplan i menigheten</c:v>
                </c:pt>
                <c:pt idx="1">
                  <c:v>Ja- vi har en publiseringsplan i  Fellesrådet</c:v>
                </c:pt>
                <c:pt idx="2">
                  <c:v>Nei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0.59523809523809523</c:v>
                </c:pt>
                <c:pt idx="1">
                  <c:v>0.23809523809523808</c:v>
                </c:pt>
                <c:pt idx="2">
                  <c:v>0.30952380952380953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EA-46C4-9F31-91BD12B1C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Finnes det noen i din menighet som har et særskilt ansvar for digitale medier som del av sin arbeidsbeskrivelse?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18C8-4FAE-9904-7AA9C71EE04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18C8-4FAE-9904-7AA9C71EE04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18C8-4FAE-9904-7AA9C71EE04F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18C8-4FAE-9904-7AA9C71EE04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Nei</c:v>
                </c:pt>
                <c:pt idx="1">
                  <c:v>Ja</c:v>
                </c:pt>
                <c:pt idx="2">
                  <c:v>Vet ikke</c:v>
                </c:pt>
                <c:pt idx="3">
                  <c:v>Annet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0.47619047619047616</c:v>
                </c:pt>
                <c:pt idx="2">
                  <c:v>4.7619047619047616E-2</c:v>
                </c:pt>
                <c:pt idx="3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C8-4FAE-9904-7AA9C71EE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Er arbeid med kommunikasjon nedfelt i arbeidsbeskrivelser eller stillingsbeskrivelser i din menighet?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28D7-4CE1-BD7B-9F5020168CEA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28D7-4CE1-BD7B-9F5020168CEA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28D7-4CE1-BD7B-9F5020168CEA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28D7-4CE1-BD7B-9F5020168CE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  <c:pt idx="3">
                  <c:v>Annet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0.47619047619047616</c:v>
                </c:pt>
                <c:pt idx="1">
                  <c:v>0.40476190476190477</c:v>
                </c:pt>
                <c:pt idx="2">
                  <c:v>7.1428571428571425E-2</c:v>
                </c:pt>
                <c:pt idx="3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D7-4CE1-BD7B-9F5020168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Bruker soknet www.skjerikirken.no for alle arrangementer i regi av soknet?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2A2C-4339-B866-13F3C18ACD5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2A2C-4339-B866-13F3C18ACD5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2A2C-4339-B866-13F3C18ACD5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2A2C-4339-B866-13F3C18ACD5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2A2C-4339-B866-13F3C18ACD5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nei, ikke alltid</c:v>
                </c:pt>
                <c:pt idx="1">
                  <c:v>ja, det er rutine for oss</c:v>
                </c:pt>
                <c:pt idx="2">
                  <c:v>nei, ikke i det hele tatt</c:v>
                </c:pt>
                <c:pt idx="3">
                  <c:v>Vet ikke</c:v>
                </c:pt>
                <c:pt idx="4">
                  <c:v>Annet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0.16666666666666666</c:v>
                </c:pt>
                <c:pt idx="1">
                  <c:v>0.80952380952380953</c:v>
                </c:pt>
                <c:pt idx="2">
                  <c:v>2.3809523809523808E-2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2C-4339-B866-13F3C18AC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64221732748548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Segmenter</c:v>
                </c:pt>
              </c:strCache>
            </c:strRef>
          </c:tx>
          <c:spPr>
            <a:solidFill>
              <a:schemeClr val="accent3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FE-0847-9796-4ADC98929D3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FE-0847-9796-4ADC98929D38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FE-0847-9796-4ADC98929D3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FE-0847-9796-4ADC98929D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Kirkelig troende medlemmer</c:v>
                </c:pt>
                <c:pt idx="1">
                  <c:v>Individuelt troende medlemmer</c:v>
                </c:pt>
                <c:pt idx="2">
                  <c:v>Støttespillere</c:v>
                </c:pt>
                <c:pt idx="3">
                  <c:v>Trosavvisende medlemmer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0.14634356202730001</c:v>
                </c:pt>
                <c:pt idx="1">
                  <c:v>0.31016406629150001</c:v>
                </c:pt>
                <c:pt idx="2">
                  <c:v>0.28362216757789999</c:v>
                </c:pt>
                <c:pt idx="3">
                  <c:v>0.25987020410329997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FE-0847-9796-4ADC98929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16486716648244"/>
          <c:y val="3.6220310753154301E-2"/>
          <c:w val="0.55691012393568207"/>
          <c:h val="0.94570503281019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71C3B3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a14="http://schemas.microsoft.com/office/drawing/2010/main" xmlns:c15="http://schemas.microsoft.com/office/drawing/2012/chart">
              <c:ext xmlns:c16="http://schemas.microsoft.com/office/drawing/2014/chart" uri="{C3380CC4-5D6E-409C-BE32-E72D297353CC}">
                <c16:uniqueId val="{00000001-E31F-4A6E-910E-3F5A0BAA67FA}"/>
              </c:ext>
            </c:extLst>
          </c:dPt>
          <c:dPt>
            <c:idx val="8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a14="http://schemas.microsoft.com/office/drawing/2010/main" xmlns:c15="http://schemas.microsoft.com/office/drawing/2012/chart">
              <c:ext xmlns:c16="http://schemas.microsoft.com/office/drawing/2014/chart" uri="{C3380CC4-5D6E-409C-BE32-E72D297353CC}">
                <c16:uniqueId val="{00000003-E31F-4A6E-910E-3F5A0BAA67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'Sheet1'!$A$2:$A$10</c:f>
              <c:strCache>
                <c:ptCount val="9"/>
                <c:pt idx="0">
                  <c:v>Mottatt menighetsblad</c:v>
                </c:pt>
                <c:pt idx="1">
                  <c:v>Sett saker eller oppslag om Den norske kirke i media</c:v>
                </c:pt>
                <c:pt idx="2">
                  <c:v>Sett innhold fra Den norske kirke i sosiale medier</c:v>
                </c:pt>
                <c:pt idx="3">
                  <c:v>Besøkt Den norske kirkes nettsider</c:v>
                </c:pt>
                <c:pt idx="4">
                  <c:v>Fått brev i posten fra Den norske kirke</c:v>
                </c:pt>
                <c:pt idx="5">
                  <c:v>Sett plakat fra Den norske kirke på butikken, bibliotek o.l.</c:v>
                </c:pt>
                <c:pt idx="6">
                  <c:v>Fått e-post eller nyhetsbrev fra Den norske kirke</c:v>
                </c:pt>
                <c:pt idx="7">
                  <c:v>Ingen av disse</c:v>
                </c:pt>
                <c:pt idx="8">
                  <c:v>Husker ikke</c:v>
                </c:pt>
              </c:strCache>
            </c:strRef>
          </c:cat>
          <c:val>
            <c:numRef>
              <c:f>'Sheet1'!$B$2:$B$10</c:f>
              <c:numCache>
                <c:formatCode>0%</c:formatCode>
                <c:ptCount val="9"/>
                <c:pt idx="0">
                  <c:v>0.46285429898800001</c:v>
                </c:pt>
                <c:pt idx="1">
                  <c:v>0.17778480633810001</c:v>
                </c:pt>
                <c:pt idx="2">
                  <c:v>0.16038685415699999</c:v>
                </c:pt>
                <c:pt idx="3">
                  <c:v>0.14381164612130001</c:v>
                </c:pt>
                <c:pt idx="4">
                  <c:v>0.1047047367871</c:v>
                </c:pt>
                <c:pt idx="5">
                  <c:v>9.3333753417960005E-2</c:v>
                </c:pt>
                <c:pt idx="6">
                  <c:v>6.7600601552679995E-2</c:v>
                </c:pt>
                <c:pt idx="7">
                  <c:v>0.25481976499230002</c:v>
                </c:pt>
                <c:pt idx="8">
                  <c:v>9.8382567885860001E-2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E31F-4A6E-910E-3F5A0BAA67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1784469088"/>
        <c:crosses val="max"/>
        <c:crossBetween val="between"/>
        <c:majorUnit val="0.2"/>
      </c:valAx>
    </c:plotArea>
    <c:plotVisOnly val="1"/>
    <c:dispBlanksAs val="gap"/>
    <c:showDLblsOverMax val="0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818506477923073E-2"/>
          <c:y val="0"/>
          <c:w val="0.96180766996207079"/>
          <c:h val="0.61663019693654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Mottatt menighetsblad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0.46285429898800001</c:v>
                </c:pt>
                <c:pt idx="1">
                  <c:v>0.55574455552229995</c:v>
                </c:pt>
                <c:pt idx="2">
                  <c:v>0.49339473857799998</c:v>
                </c:pt>
                <c:pt idx="3">
                  <c:v>0.46110924894939997</c:v>
                </c:pt>
                <c:pt idx="4">
                  <c:v>0.37599746539369999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8105-4CCB-8F51-49CC65D343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Sett saker eller oppslag om Den norske kirke i 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0.17778480633810001</c:v>
                </c:pt>
                <c:pt idx="1">
                  <c:v>0.32333252474340002</c:v>
                </c:pt>
                <c:pt idx="2">
                  <c:v>0.2335958860125</c:v>
                </c:pt>
                <c:pt idx="3">
                  <c:v>9.5442374143889994E-2</c:v>
                </c:pt>
                <c:pt idx="4">
                  <c:v>0.119076945149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8105-4CCB-8F51-49CC65D343B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Sett innhold fra Den norske kirke i sosiale medier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0.16038685415699999</c:v>
                </c:pt>
                <c:pt idx="1">
                  <c:v>0.38587881765670001</c:v>
                </c:pt>
                <c:pt idx="2">
                  <c:v>0.23598190014920001</c:v>
                </c:pt>
                <c:pt idx="3">
                  <c:v>7.4982342475829994E-2</c:v>
                </c:pt>
                <c:pt idx="4">
                  <c:v>3.6388216488010001E-2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8105-4CCB-8F51-49CC65D343B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Besøkt Den norske kirkes nettsider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0.14381164612130001</c:v>
                </c:pt>
                <c:pt idx="1">
                  <c:v>0.44750277061179999</c:v>
                </c:pt>
                <c:pt idx="2">
                  <c:v>0.1459466837792</c:v>
                </c:pt>
                <c:pt idx="3">
                  <c:v>7.2244665006669997E-2</c:v>
                </c:pt>
                <c:pt idx="4">
                  <c:v>4.8350642230789997E-2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8105-4CCB-8F51-49CC65D343B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Fått brev i posten fra Den norske kirke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0.1047047367871</c:v>
                </c:pt>
                <c:pt idx="1">
                  <c:v>0.12678017805569999</c:v>
                </c:pt>
                <c:pt idx="2">
                  <c:v>0.12651364438660001</c:v>
                </c:pt>
                <c:pt idx="3">
                  <c:v>0.1123747664325</c:v>
                </c:pt>
                <c:pt idx="4">
                  <c:v>5.7872401212259998E-2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8105-4CCB-8F51-49CC65D343B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Sett plakat fra Den norske kirke på butikken, bibliotek o.l.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9.3333753417960005E-2</c:v>
                </c:pt>
                <c:pt idx="1">
                  <c:v>0.23758864883210001</c:v>
                </c:pt>
                <c:pt idx="2">
                  <c:v>0.1171329673603</c:v>
                </c:pt>
                <c:pt idx="3">
                  <c:v>4.5373744132619999E-2</c:v>
                </c:pt>
                <c:pt idx="4">
                  <c:v>3.6036248048019998E-2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8105-4CCB-8F51-49CC65D343B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Fått e-post eller nyhetsbrev fra Den norske kirke</c:v>
                </c:pt>
              </c:strCache>
            </c:strRef>
          </c:tx>
          <c:spPr>
            <a:solidFill>
              <a:srgbClr val="F7EB5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0-CD22-42D7-A723-E2E9277592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6.7600601552679995E-2</c:v>
                </c:pt>
                <c:pt idx="1">
                  <c:v>0.20468823083429999</c:v>
                </c:pt>
                <c:pt idx="2">
                  <c:v>5.1887903415389999E-2</c:v>
                </c:pt>
                <c:pt idx="3">
                  <c:v>5.1921664213279997E-2</c:v>
                </c:pt>
                <c:pt idx="4">
                  <c:v>2.626656914284E-2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8105-4CCB-8F51-49CC65D343B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Ingen av disse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Sheet1!$B$9:$F$9</c:f>
              <c:numCache>
                <c:formatCode>0%</c:formatCode>
                <c:ptCount val="5"/>
                <c:pt idx="0">
                  <c:v>0.25481976499230002</c:v>
                </c:pt>
                <c:pt idx="1">
                  <c:v>0.1476855361985</c:v>
                </c:pt>
                <c:pt idx="2">
                  <c:v>0.18073138083080001</c:v>
                </c:pt>
                <c:pt idx="3">
                  <c:v>0.25012046604580002</c:v>
                </c:pt>
                <c:pt idx="4">
                  <c:v>0.4087072975953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7-8105-4CCB-8F51-49CC65D343B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Husker ikke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Sheet1!$B$10:$F$10</c:f>
              <c:numCache>
                <c:formatCode>0%</c:formatCode>
                <c:ptCount val="5"/>
                <c:pt idx="0">
                  <c:v>9.8382567885860001E-2</c:v>
                </c:pt>
                <c:pt idx="1">
                  <c:v>6.4892138370899993E-2</c:v>
                </c:pt>
                <c:pt idx="2">
                  <c:v>8.0394661567040004E-2</c:v>
                </c:pt>
                <c:pt idx="3">
                  <c:v>0.12861960258460001</c:v>
                </c:pt>
                <c:pt idx="4">
                  <c:v>0.1057109093598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8-8105-4CCB-8F51-49CC65D343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  <a:prstDash val="solid"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070516527816126E-2"/>
          <c:y val="0.70227467737211191"/>
          <c:w val="0.9847844961343456"/>
          <c:h val="0.29568168774821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5959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  <c:extLst xmlns:c16="http://schemas.microsoft.com/office/drawing/2014/chart" xmlns:c15="http://schemas.microsoft.com/office/drawing/2012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45992653098597E-2"/>
          <c:y val="7.3122862562478949E-2"/>
          <c:w val="0.93176715341081284"/>
          <c:h val="0.65650657903845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Jeg blar gjennom menighetsbladet og leser det som er interessant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0.66094091292839996</c:v>
                </c:pt>
                <c:pt idx="1">
                  <c:v>0.90355432421479998</c:v>
                </c:pt>
                <c:pt idx="2">
                  <c:v>0.70320416549429998</c:v>
                </c:pt>
                <c:pt idx="3">
                  <c:v>0.64007446775150001</c:v>
                </c:pt>
                <c:pt idx="4">
                  <c:v>0.42073738287410001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7FFF-4911-8E67-2F146CFEA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Jeg synes det er viktig at menighetsbladet kommer i papirutgave i stedet for kun digital utgave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0.59414540244049996</c:v>
                </c:pt>
                <c:pt idx="1">
                  <c:v>0.76588635272219996</c:v>
                </c:pt>
                <c:pt idx="2">
                  <c:v>0.67614787940849996</c:v>
                </c:pt>
                <c:pt idx="3">
                  <c:v>0.53925163319519998</c:v>
                </c:pt>
                <c:pt idx="4">
                  <c:v>0.39623748459829999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7FFF-4911-8E67-2F146CFEA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Jeg liker å få menighetsblad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0.50513407008540001</c:v>
                </c:pt>
                <c:pt idx="1">
                  <c:v>0.86036797264069997</c:v>
                </c:pt>
                <c:pt idx="2">
                  <c:v>0.62312536220759995</c:v>
                </c:pt>
                <c:pt idx="3">
                  <c:v>0.36767495378640003</c:v>
                </c:pt>
                <c:pt idx="4">
                  <c:v>0.20863964534839999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7FFF-4911-8E67-2F146CFEA9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  <a:prstDash val="solid"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997565915883285E-2"/>
          <c:y val="0.82740812191643642"/>
          <c:w val="0.95131244029611717"/>
          <c:h val="0.15654211646121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rgbClr val="5959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 xmlns:c15="http://schemas.microsoft.com/office/drawing/2012/chart" xmlns:c16="http://schemas.microsoft.com/office/drawing/2014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60517424646673E-2"/>
          <c:y val="0.10516675347977469"/>
          <c:w val="0.96180766996207079"/>
          <c:h val="0.61663019693654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Jeg er stolt over å være medlem i Den norske kirke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0.38158966574690001</c:v>
                </c:pt>
                <c:pt idx="1">
                  <c:v>0.92683905922309995</c:v>
                </c:pt>
                <c:pt idx="2">
                  <c:v>0.58261502142309995</c:v>
                </c:pt>
                <c:pt idx="3">
                  <c:v>0.18524242408030001</c:v>
                </c:pt>
                <c:pt idx="4">
                  <c:v>4.889992858502E-2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8105-4CCB-8F51-49CC65D343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Kirken setter ord på mye av det som er viktig for meg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Borg</c:v>
                </c:pt>
                <c:pt idx="1">
                  <c:v>Kirkelig troende medlemmer</c:v>
                </c:pt>
                <c:pt idx="2">
                  <c:v>Individuelle troende medlemmer</c:v>
                </c:pt>
                <c:pt idx="3">
                  <c:v>Støttespillere</c:v>
                </c:pt>
                <c:pt idx="4">
                  <c:v>Trosavvisende medlemmer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0.32455336842490001</c:v>
                </c:pt>
                <c:pt idx="1">
                  <c:v>0.92196831989210004</c:v>
                </c:pt>
                <c:pt idx="2">
                  <c:v>0.4978714055904</c:v>
                </c:pt>
                <c:pt idx="3">
                  <c:v>0.1027655771746</c:v>
                </c:pt>
                <c:pt idx="4">
                  <c:v>2.332250839471E-2</c:v>
                </c:pt>
              </c:numCache>
            </c:numRef>
          </c:val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8105-4CCB-8F51-49CC65D343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  <a:prstDash val="solid"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121470627798803E-2"/>
          <c:y val="0.8271286639129809"/>
          <c:w val="0.95056639356173989"/>
          <c:h val="0.17031721716277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5959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  <c:extLst xmlns:c16="http://schemas.microsoft.com/office/drawing/2014/chart" xmlns:c15="http://schemas.microsoft.com/office/drawing/2012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Hvilket prosti hører soknet til?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EFFE-4B71-8C4E-C6FFFC09C57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EFFE-4B71-8C4E-C6FFFC09C57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EFFE-4B71-8C4E-C6FFFC09C57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EFFE-4B71-8C4E-C6FFFC09C57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EFFE-4B71-8C4E-C6FFFC09C57B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EFFE-4B71-8C4E-C6FFFC09C57B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EFFE-4B71-8C4E-C6FFFC09C57B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EFFE-4B71-8C4E-C6FFFC09C57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Domprostiet</c:v>
                </c:pt>
                <c:pt idx="1">
                  <c:v>Nedre Romerike prosti</c:v>
                </c:pt>
                <c:pt idx="2">
                  <c:v>Nordre Follo prosti</c:v>
                </c:pt>
                <c:pt idx="3">
                  <c:v>Søndre Borgesyssel prosti</c:v>
                </c:pt>
                <c:pt idx="4">
                  <c:v>Søndre Follo prosti</c:v>
                </c:pt>
                <c:pt idx="5">
                  <c:v>Vestre Borgesyssel prosti</c:v>
                </c:pt>
                <c:pt idx="6">
                  <c:v>Østre Borgesyssel prosti</c:v>
                </c:pt>
                <c:pt idx="7">
                  <c:v>Øvre Romerike prosti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0.14285714285714285</c:v>
                </c:pt>
                <c:pt idx="1">
                  <c:v>0.14285714285714285</c:v>
                </c:pt>
                <c:pt idx="2">
                  <c:v>9.5238095238095233E-2</c:v>
                </c:pt>
                <c:pt idx="3">
                  <c:v>0</c:v>
                </c:pt>
                <c:pt idx="4">
                  <c:v>0.14285714285714285</c:v>
                </c:pt>
                <c:pt idx="5">
                  <c:v>7.1428571428571425E-2</c:v>
                </c:pt>
                <c:pt idx="6">
                  <c:v>0.19047619047619047</c:v>
                </c:pt>
                <c:pt idx="7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FFE-4B71-8C4E-C6FFFC09C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 soknet hatt aktivitet på digitale medier minst en gang i uken i 2025 enten alene eller i samarbeid med andre?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466-48FC-98AD-1AC789A9113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466-48FC-98AD-1AC789A9113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0.88095238095238093</c:v>
                </c:pt>
                <c:pt idx="1">
                  <c:v>0.11904761904761904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66-48FC-98AD-1AC789A91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 dere gjennomført digitale aktiviteter i samarbeid med andre?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A0F-4E65-BB93-ECFAF9128BFC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A0F-4E65-BB93-ECFAF9128BF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A0F-4E65-BB93-ECFAF9128BF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CA0F-4E65-BB93-ECFAF9128B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på noe</c:v>
                </c:pt>
                <c:pt idx="3">
                  <c:v>Annet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0.40476190476190477</c:v>
                </c:pt>
                <c:pt idx="2">
                  <c:v>0.14285714285714285</c:v>
                </c:pt>
                <c:pt idx="3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0F-4E65-BB93-ECFAF9128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sz="800" b="0"/>
                  <a:t>Prosent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nb-NO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33524-2919-4194-B567-789293DB638E}" type="datetimeFigureOut">
              <a:rPr lang="nb-NO" smtClean="0"/>
              <a:t>12.03.2026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833B2-BD9C-4C51-8D98-69716E9829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61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C4F68-E5AC-3BCB-762A-BE4DFB6C9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F649AB1-3856-5D92-D290-665495C9C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E14240D-FBBE-386B-ECF8-74847DDFB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FDB1E1-ADB4-C46F-5132-22C4C7B32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5A95E-84AB-B542-AAFC-D083788EA78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21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3942391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6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rn">
            <a:extLst>
              <a:ext uri="{FF2B5EF4-FFF2-40B4-BE49-F238E27FC236}">
                <a16:creationId xmlns:a16="http://schemas.microsoft.com/office/drawing/2014/main" id="{6E4F96BC-2717-41B6-B8FC-767837606C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3" name="PCont"/>
          <p:cNvSpPr>
            <a:spLocks noGrp="1"/>
          </p:cNvSpPr>
          <p:nvPr>
            <p:ph sz="quarter" idx="17"/>
          </p:nvPr>
        </p:nvSpPr>
        <p:spPr>
          <a:xfrm>
            <a:off x="467545" y="3435846"/>
            <a:ext cx="8207375" cy="129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2" name="Cont6"/>
          <p:cNvSpPr>
            <a:spLocks noGrp="1"/>
          </p:cNvSpPr>
          <p:nvPr>
            <p:ph sz="quarter" idx="22"/>
          </p:nvPr>
        </p:nvSpPr>
        <p:spPr>
          <a:xfrm>
            <a:off x="5990401" y="2247714"/>
            <a:ext cx="2734767" cy="118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1" name="Cont5"/>
          <p:cNvSpPr>
            <a:spLocks noGrp="1"/>
          </p:cNvSpPr>
          <p:nvPr>
            <p:ph sz="quarter" idx="21"/>
          </p:nvPr>
        </p:nvSpPr>
        <p:spPr>
          <a:xfrm>
            <a:off x="3197294" y="2247714"/>
            <a:ext cx="2734767" cy="118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0" name="Cont4"/>
          <p:cNvSpPr>
            <a:spLocks noGrp="1"/>
          </p:cNvSpPr>
          <p:nvPr>
            <p:ph sz="quarter" idx="20"/>
          </p:nvPr>
        </p:nvSpPr>
        <p:spPr>
          <a:xfrm>
            <a:off x="403628" y="2247714"/>
            <a:ext cx="2734767" cy="118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9" name="Cont3"/>
          <p:cNvSpPr>
            <a:spLocks noGrp="1"/>
          </p:cNvSpPr>
          <p:nvPr>
            <p:ph sz="quarter" idx="19"/>
          </p:nvPr>
        </p:nvSpPr>
        <p:spPr>
          <a:xfrm>
            <a:off x="5990401" y="1061101"/>
            <a:ext cx="2734767" cy="118907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8" name="Cont2"/>
          <p:cNvSpPr>
            <a:spLocks noGrp="1"/>
          </p:cNvSpPr>
          <p:nvPr>
            <p:ph sz="quarter" idx="18"/>
          </p:nvPr>
        </p:nvSpPr>
        <p:spPr>
          <a:xfrm>
            <a:off x="3196801" y="1061100"/>
            <a:ext cx="2734767" cy="118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7" name="Cont1"/>
          <p:cNvSpPr>
            <a:spLocks noGrp="1"/>
          </p:cNvSpPr>
          <p:nvPr>
            <p:ph sz="quarter" idx="16"/>
          </p:nvPr>
        </p:nvSpPr>
        <p:spPr>
          <a:xfrm>
            <a:off x="403201" y="1061100"/>
            <a:ext cx="2734767" cy="118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648000"/>
            <a:ext cx="8208000" cy="41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165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5" name="Pre"/>
          <p:cNvSpPr>
            <a:spLocks noGrp="1"/>
          </p:cNvSpPr>
          <p:nvPr>
            <p:ph sz="quarter" idx="14" hasCustomPrompt="1"/>
          </p:nvPr>
        </p:nvSpPr>
        <p:spPr>
          <a:xfrm>
            <a:off x="467545" y="162000"/>
            <a:ext cx="8207375" cy="486000"/>
          </a:xfrm>
          <a:noFill/>
          <a:ln>
            <a:noFill/>
          </a:ln>
        </p:spPr>
        <p:txBody>
          <a:bodyPr anchor="ctr"/>
          <a:lstStyle>
            <a:lvl1pPr marL="85725" indent="0">
              <a:buNone/>
              <a:defRPr sz="900"/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4" name="RepTitle"/>
          <p:cNvSpPr>
            <a:spLocks noGrp="1"/>
          </p:cNvSpPr>
          <p:nvPr>
            <p:ph sz="quarter" idx="23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9936996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presentasjon_Bilde"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1B6832-C9D2-B157-1777-D03A4F61C9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latin typeface="+mn-lt"/>
              </a:defRPr>
            </a:lvl1pPr>
          </a:lstStyle>
          <a:p>
            <a:r>
              <a:rPr lang="nb-NO"/>
              <a:t>SETT INN BILDE OG PLASSER HELT BAK. </a:t>
            </a:r>
          </a:p>
          <a:p>
            <a:r>
              <a:rPr lang="nb-NO"/>
              <a:t>BOKEH OG LOGO MÅ HENTES OG LIMES INN OPPÅ BILDET.  </a:t>
            </a:r>
          </a:p>
          <a:p>
            <a:r>
              <a:rPr lang="nb-NO"/>
              <a:t>SØRG FOR AT TITTELEN PÅ PRESENTASJONEN </a:t>
            </a:r>
          </a:p>
          <a:p>
            <a:r>
              <a:rPr lang="nb-NO"/>
              <a:t>FORTSATT ER TYDELIG OG LESBAR PÅ BILDET. 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4" y="354726"/>
            <a:ext cx="723430" cy="981403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ABBA762-45EA-89B4-29A9-283479FFD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687007"/>
            <a:ext cx="5157788" cy="1245394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latin typeface="+mj-lt"/>
              </a:defRPr>
            </a:lvl2pPr>
            <a:lvl3pPr marL="685800" indent="0">
              <a:buFontTx/>
              <a:buNone/>
              <a:defRPr>
                <a:latin typeface="+mj-lt"/>
              </a:defRPr>
            </a:lvl3pPr>
            <a:lvl4pPr marL="1028700" indent="0">
              <a:buFontTx/>
              <a:buNone/>
              <a:defRPr>
                <a:latin typeface="+mj-lt"/>
              </a:defRPr>
            </a:lvl4pPr>
            <a:lvl5pPr marL="13716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TITTEL PÅ PRESENTASJON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5BCE704-52BE-7AD2-7D90-0101F89BB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4106318"/>
            <a:ext cx="5157788" cy="682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b-NO"/>
              <a:t>Ditt navn // Dato // Sted</a:t>
            </a:r>
          </a:p>
        </p:txBody>
      </p:sp>
      <p:sp>
        <p:nvSpPr>
          <p:cNvPr id="12" name="Friform 11">
            <a:extLst>
              <a:ext uri="{FF2B5EF4-FFF2-40B4-BE49-F238E27FC236}">
                <a16:creationId xmlns:a16="http://schemas.microsoft.com/office/drawing/2014/main" id="{365877F6-9E93-1B45-C39C-D93B970AC211}"/>
              </a:ext>
            </a:extLst>
          </p:cNvPr>
          <p:cNvSpPr/>
          <p:nvPr userDrawn="1"/>
        </p:nvSpPr>
        <p:spPr>
          <a:xfrm rot="20548659">
            <a:off x="5398969" y="-715694"/>
            <a:ext cx="3890506" cy="5108648"/>
          </a:xfrm>
          <a:custGeom>
            <a:avLst/>
            <a:gdLst>
              <a:gd name="connsiteX0" fmla="*/ 4382331 w 5187341"/>
              <a:gd name="connsiteY0" fmla="*/ 5201510 h 6811530"/>
              <a:gd name="connsiteX1" fmla="*/ 5187341 w 5187341"/>
              <a:gd name="connsiteY1" fmla="*/ 6006520 h 6811530"/>
              <a:gd name="connsiteX2" fmla="*/ 4382331 w 5187341"/>
              <a:gd name="connsiteY2" fmla="*/ 6811530 h 6811530"/>
              <a:gd name="connsiteX3" fmla="*/ 3577321 w 5187341"/>
              <a:gd name="connsiteY3" fmla="*/ 6006520 h 6811530"/>
              <a:gd name="connsiteX4" fmla="*/ 4382331 w 5187341"/>
              <a:gd name="connsiteY4" fmla="*/ 5201510 h 6811530"/>
              <a:gd name="connsiteX5" fmla="*/ 1813245 w 5187341"/>
              <a:gd name="connsiteY5" fmla="*/ 5114821 h 6811530"/>
              <a:gd name="connsiteX6" fmla="*/ 2405348 w 5187341"/>
              <a:gd name="connsiteY6" fmla="*/ 5706924 h 6811530"/>
              <a:gd name="connsiteX7" fmla="*/ 1813245 w 5187341"/>
              <a:gd name="connsiteY7" fmla="*/ 6299027 h 6811530"/>
              <a:gd name="connsiteX8" fmla="*/ 1221142 w 5187341"/>
              <a:gd name="connsiteY8" fmla="*/ 5706924 h 6811530"/>
              <a:gd name="connsiteX9" fmla="*/ 1813245 w 5187341"/>
              <a:gd name="connsiteY9" fmla="*/ 5114821 h 6811530"/>
              <a:gd name="connsiteX10" fmla="*/ 2655196 w 5187341"/>
              <a:gd name="connsiteY10" fmla="*/ 2947784 h 6811530"/>
              <a:gd name="connsiteX11" fmla="*/ 1720086 w 5187341"/>
              <a:gd name="connsiteY11" fmla="*/ 3882894 h 6811530"/>
              <a:gd name="connsiteX12" fmla="*/ 2655196 w 5187341"/>
              <a:gd name="connsiteY12" fmla="*/ 4818004 h 6811530"/>
              <a:gd name="connsiteX13" fmla="*/ 3590306 w 5187341"/>
              <a:gd name="connsiteY13" fmla="*/ 3882894 h 6811530"/>
              <a:gd name="connsiteX14" fmla="*/ 2655196 w 5187341"/>
              <a:gd name="connsiteY14" fmla="*/ 2947784 h 6811530"/>
              <a:gd name="connsiteX15" fmla="*/ 2980598 w 5187341"/>
              <a:gd name="connsiteY15" fmla="*/ 1068920 h 6811530"/>
              <a:gd name="connsiteX16" fmla="*/ 3608662 w 5187341"/>
              <a:gd name="connsiteY16" fmla="*/ 1163875 h 6811530"/>
              <a:gd name="connsiteX17" fmla="*/ 3762499 w 5187341"/>
              <a:gd name="connsiteY17" fmla="*/ 1220180 h 6811530"/>
              <a:gd name="connsiteX18" fmla="*/ 3746827 w 5187341"/>
              <a:gd name="connsiteY18" fmla="*/ 1249052 h 6811530"/>
              <a:gd name="connsiteX19" fmla="*/ 3702010 w 5187341"/>
              <a:gd name="connsiteY19" fmla="*/ 1471040 h 6811530"/>
              <a:gd name="connsiteX20" fmla="*/ 4272315 w 5187341"/>
              <a:gd name="connsiteY20" fmla="*/ 2041345 h 6811530"/>
              <a:gd name="connsiteX21" fmla="*/ 4591178 w 5187341"/>
              <a:gd name="connsiteY21" fmla="*/ 1943946 h 6811530"/>
              <a:gd name="connsiteX22" fmla="*/ 4652267 w 5187341"/>
              <a:gd name="connsiteY22" fmla="*/ 1893543 h 6811530"/>
              <a:gd name="connsiteX23" fmla="*/ 4731956 w 5187341"/>
              <a:gd name="connsiteY23" fmla="*/ 2000110 h 6811530"/>
              <a:gd name="connsiteX24" fmla="*/ 5092664 w 5187341"/>
              <a:gd name="connsiteY24" fmla="*/ 3180986 h 6811530"/>
              <a:gd name="connsiteX25" fmla="*/ 2980598 w 5187341"/>
              <a:gd name="connsiteY25" fmla="*/ 5293052 h 6811530"/>
              <a:gd name="connsiteX26" fmla="*/ 868532 w 5187341"/>
              <a:gd name="connsiteY26" fmla="*/ 3180986 h 6811530"/>
              <a:gd name="connsiteX27" fmla="*/ 911442 w 5187341"/>
              <a:gd name="connsiteY27" fmla="*/ 2755331 h 6811530"/>
              <a:gd name="connsiteX28" fmla="*/ 945724 w 5187341"/>
              <a:gd name="connsiteY28" fmla="*/ 2622002 h 6811530"/>
              <a:gd name="connsiteX29" fmla="*/ 1070468 w 5187341"/>
              <a:gd name="connsiteY29" fmla="*/ 2654077 h 6811530"/>
              <a:gd name="connsiteX30" fmla="*/ 1340657 w 5187341"/>
              <a:gd name="connsiteY30" fmla="*/ 2681314 h 6811530"/>
              <a:gd name="connsiteX31" fmla="*/ 2681314 w 5187341"/>
              <a:gd name="connsiteY31" fmla="*/ 1340657 h 6811530"/>
              <a:gd name="connsiteX32" fmla="*/ 2674392 w 5187341"/>
              <a:gd name="connsiteY32" fmla="*/ 1203583 h 6811530"/>
              <a:gd name="connsiteX33" fmla="*/ 2657989 w 5187341"/>
              <a:gd name="connsiteY33" fmla="*/ 1096103 h 6811530"/>
              <a:gd name="connsiteX34" fmla="*/ 2764651 w 5187341"/>
              <a:gd name="connsiteY34" fmla="*/ 1079825 h 6811530"/>
              <a:gd name="connsiteX35" fmla="*/ 2980598 w 5187341"/>
              <a:gd name="connsiteY35" fmla="*/ 1068920 h 6811530"/>
              <a:gd name="connsiteX36" fmla="*/ 4272315 w 5187341"/>
              <a:gd name="connsiteY36" fmla="*/ 900735 h 6811530"/>
              <a:gd name="connsiteX37" fmla="*/ 4842620 w 5187341"/>
              <a:gd name="connsiteY37" fmla="*/ 1471040 h 6811530"/>
              <a:gd name="connsiteX38" fmla="*/ 4675582 w 5187341"/>
              <a:gd name="connsiteY38" fmla="*/ 1874307 h 6811530"/>
              <a:gd name="connsiteX39" fmla="*/ 4652267 w 5187341"/>
              <a:gd name="connsiteY39" fmla="*/ 1893543 h 6811530"/>
              <a:gd name="connsiteX40" fmla="*/ 4610371 w 5187341"/>
              <a:gd name="connsiteY40" fmla="*/ 1837516 h 6811530"/>
              <a:gd name="connsiteX41" fmla="*/ 3802709 w 5187341"/>
              <a:gd name="connsiteY41" fmla="*/ 1234897 h 6811530"/>
              <a:gd name="connsiteX42" fmla="*/ 3762499 w 5187341"/>
              <a:gd name="connsiteY42" fmla="*/ 1220180 h 6811530"/>
              <a:gd name="connsiteX43" fmla="*/ 3799409 w 5187341"/>
              <a:gd name="connsiteY43" fmla="*/ 1152177 h 6811530"/>
              <a:gd name="connsiteX44" fmla="*/ 4272315 w 5187341"/>
              <a:gd name="connsiteY44" fmla="*/ 900735 h 6811530"/>
              <a:gd name="connsiteX45" fmla="*/ 1340657 w 5187341"/>
              <a:gd name="connsiteY45" fmla="*/ 0 h 6811530"/>
              <a:gd name="connsiteX46" fmla="*/ 2654077 w 5187341"/>
              <a:gd name="connsiteY46" fmla="*/ 1070468 h 6811530"/>
              <a:gd name="connsiteX47" fmla="*/ 2657989 w 5187341"/>
              <a:gd name="connsiteY47" fmla="*/ 1096103 h 6811530"/>
              <a:gd name="connsiteX48" fmla="*/ 2554943 w 5187341"/>
              <a:gd name="connsiteY48" fmla="*/ 1111830 h 6811530"/>
              <a:gd name="connsiteX49" fmla="*/ 963487 w 5187341"/>
              <a:gd name="connsiteY49" fmla="*/ 2552922 h 6811530"/>
              <a:gd name="connsiteX50" fmla="*/ 945724 w 5187341"/>
              <a:gd name="connsiteY50" fmla="*/ 2622002 h 6811530"/>
              <a:gd name="connsiteX51" fmla="*/ 941987 w 5187341"/>
              <a:gd name="connsiteY51" fmla="*/ 2621041 h 6811530"/>
              <a:gd name="connsiteX52" fmla="*/ 0 w 5187341"/>
              <a:gd name="connsiteY52" fmla="*/ 1340657 h 6811530"/>
              <a:gd name="connsiteX53" fmla="*/ 1340657 w 5187341"/>
              <a:gd name="connsiteY53" fmla="*/ 0 h 68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87341" h="6811530">
                <a:moveTo>
                  <a:pt x="4382331" y="5201510"/>
                </a:moveTo>
                <a:cubicBezTo>
                  <a:pt x="4826926" y="5201510"/>
                  <a:pt x="5187341" y="5561925"/>
                  <a:pt x="5187341" y="6006520"/>
                </a:cubicBezTo>
                <a:cubicBezTo>
                  <a:pt x="5187341" y="6451115"/>
                  <a:pt x="4826926" y="6811530"/>
                  <a:pt x="4382331" y="6811530"/>
                </a:cubicBezTo>
                <a:cubicBezTo>
                  <a:pt x="3937736" y="6811530"/>
                  <a:pt x="3577321" y="6451115"/>
                  <a:pt x="3577321" y="6006520"/>
                </a:cubicBezTo>
                <a:cubicBezTo>
                  <a:pt x="3577321" y="5561925"/>
                  <a:pt x="3937736" y="5201510"/>
                  <a:pt x="4382331" y="5201510"/>
                </a:cubicBezTo>
                <a:close/>
                <a:moveTo>
                  <a:pt x="1813245" y="5114821"/>
                </a:moveTo>
                <a:cubicBezTo>
                  <a:pt x="2140254" y="5114821"/>
                  <a:pt x="2405348" y="5379915"/>
                  <a:pt x="2405348" y="5706924"/>
                </a:cubicBezTo>
                <a:cubicBezTo>
                  <a:pt x="2405348" y="6033933"/>
                  <a:pt x="2140254" y="6299027"/>
                  <a:pt x="1813245" y="6299027"/>
                </a:cubicBezTo>
                <a:cubicBezTo>
                  <a:pt x="1486236" y="6299027"/>
                  <a:pt x="1221142" y="6033933"/>
                  <a:pt x="1221142" y="5706924"/>
                </a:cubicBezTo>
                <a:cubicBezTo>
                  <a:pt x="1221142" y="5379915"/>
                  <a:pt x="1486236" y="5114821"/>
                  <a:pt x="1813245" y="5114821"/>
                </a:cubicBezTo>
                <a:close/>
                <a:moveTo>
                  <a:pt x="2655196" y="2947784"/>
                </a:moveTo>
                <a:cubicBezTo>
                  <a:pt x="2138749" y="2947784"/>
                  <a:pt x="1720086" y="3366447"/>
                  <a:pt x="1720086" y="3882894"/>
                </a:cubicBezTo>
                <a:cubicBezTo>
                  <a:pt x="1720086" y="4399341"/>
                  <a:pt x="2138749" y="4818004"/>
                  <a:pt x="2655196" y="4818004"/>
                </a:cubicBezTo>
                <a:cubicBezTo>
                  <a:pt x="3171643" y="4818004"/>
                  <a:pt x="3590306" y="4399341"/>
                  <a:pt x="3590306" y="3882894"/>
                </a:cubicBezTo>
                <a:cubicBezTo>
                  <a:pt x="3590306" y="3366447"/>
                  <a:pt x="3171643" y="2947784"/>
                  <a:pt x="2655196" y="2947784"/>
                </a:cubicBezTo>
                <a:close/>
                <a:moveTo>
                  <a:pt x="2980598" y="1068920"/>
                </a:moveTo>
                <a:cubicBezTo>
                  <a:pt x="3199310" y="1068920"/>
                  <a:pt x="3410257" y="1102164"/>
                  <a:pt x="3608662" y="1163875"/>
                </a:cubicBezTo>
                <a:lnTo>
                  <a:pt x="3762499" y="1220180"/>
                </a:lnTo>
                <a:lnTo>
                  <a:pt x="3746827" y="1249052"/>
                </a:lnTo>
                <a:cubicBezTo>
                  <a:pt x="3717968" y="1317282"/>
                  <a:pt x="3702010" y="1392298"/>
                  <a:pt x="3702010" y="1471040"/>
                </a:cubicBezTo>
                <a:cubicBezTo>
                  <a:pt x="3702010" y="1786011"/>
                  <a:pt x="3957344" y="2041345"/>
                  <a:pt x="4272315" y="2041345"/>
                </a:cubicBezTo>
                <a:cubicBezTo>
                  <a:pt x="4390429" y="2041345"/>
                  <a:pt x="4500157" y="2005439"/>
                  <a:pt x="4591178" y="1943946"/>
                </a:cubicBezTo>
                <a:lnTo>
                  <a:pt x="4652267" y="1893543"/>
                </a:lnTo>
                <a:lnTo>
                  <a:pt x="4731956" y="2000110"/>
                </a:lnTo>
                <a:cubicBezTo>
                  <a:pt x="4959688" y="2337198"/>
                  <a:pt x="5092664" y="2743563"/>
                  <a:pt x="5092664" y="3180986"/>
                </a:cubicBezTo>
                <a:cubicBezTo>
                  <a:pt x="5092664" y="4347448"/>
                  <a:pt x="4147060" y="5293052"/>
                  <a:pt x="2980598" y="5293052"/>
                </a:cubicBezTo>
                <a:cubicBezTo>
                  <a:pt x="1814136" y="5293052"/>
                  <a:pt x="868532" y="4347448"/>
                  <a:pt x="868532" y="3180986"/>
                </a:cubicBezTo>
                <a:cubicBezTo>
                  <a:pt x="868532" y="3035179"/>
                  <a:pt x="883307" y="2892822"/>
                  <a:pt x="911442" y="2755331"/>
                </a:cubicBezTo>
                <a:lnTo>
                  <a:pt x="945724" y="2622002"/>
                </a:lnTo>
                <a:lnTo>
                  <a:pt x="1070468" y="2654077"/>
                </a:lnTo>
                <a:cubicBezTo>
                  <a:pt x="1157742" y="2671936"/>
                  <a:pt x="1248104" y="2681314"/>
                  <a:pt x="1340657" y="2681314"/>
                </a:cubicBezTo>
                <a:cubicBezTo>
                  <a:pt x="2081081" y="2681314"/>
                  <a:pt x="2681314" y="2081082"/>
                  <a:pt x="2681314" y="1340657"/>
                </a:cubicBezTo>
                <a:cubicBezTo>
                  <a:pt x="2681314" y="1294381"/>
                  <a:pt x="2678969" y="1248652"/>
                  <a:pt x="2674392" y="1203583"/>
                </a:cubicBezTo>
                <a:lnTo>
                  <a:pt x="2657989" y="1096103"/>
                </a:lnTo>
                <a:lnTo>
                  <a:pt x="2764651" y="1079825"/>
                </a:lnTo>
                <a:cubicBezTo>
                  <a:pt x="2835653" y="1072614"/>
                  <a:pt x="2907694" y="1068920"/>
                  <a:pt x="2980598" y="1068920"/>
                </a:cubicBezTo>
                <a:close/>
                <a:moveTo>
                  <a:pt x="4272315" y="900735"/>
                </a:moveTo>
                <a:cubicBezTo>
                  <a:pt x="4587286" y="900735"/>
                  <a:pt x="4842620" y="1156069"/>
                  <a:pt x="4842620" y="1471040"/>
                </a:cubicBezTo>
                <a:cubicBezTo>
                  <a:pt x="4842620" y="1628526"/>
                  <a:pt x="4778786" y="1771102"/>
                  <a:pt x="4675582" y="1874307"/>
                </a:cubicBezTo>
                <a:lnTo>
                  <a:pt x="4652267" y="1893543"/>
                </a:lnTo>
                <a:lnTo>
                  <a:pt x="4610371" y="1837516"/>
                </a:lnTo>
                <a:cubicBezTo>
                  <a:pt x="4395158" y="1576738"/>
                  <a:pt x="4118565" y="1368492"/>
                  <a:pt x="3802709" y="1234897"/>
                </a:cubicBezTo>
                <a:lnTo>
                  <a:pt x="3762499" y="1220180"/>
                </a:lnTo>
                <a:lnTo>
                  <a:pt x="3799409" y="1152177"/>
                </a:lnTo>
                <a:cubicBezTo>
                  <a:pt x="3901897" y="1000475"/>
                  <a:pt x="4075458" y="900735"/>
                  <a:pt x="4272315" y="900735"/>
                </a:cubicBezTo>
                <a:close/>
                <a:moveTo>
                  <a:pt x="1340657" y="0"/>
                </a:moveTo>
                <a:cubicBezTo>
                  <a:pt x="1988528" y="0"/>
                  <a:pt x="2529065" y="459554"/>
                  <a:pt x="2654077" y="1070468"/>
                </a:cubicBezTo>
                <a:lnTo>
                  <a:pt x="2657989" y="1096103"/>
                </a:lnTo>
                <a:lnTo>
                  <a:pt x="2554943" y="1111830"/>
                </a:lnTo>
                <a:cubicBezTo>
                  <a:pt x="1798746" y="1266570"/>
                  <a:pt x="1189758" y="1825437"/>
                  <a:pt x="963487" y="2552922"/>
                </a:cubicBezTo>
                <a:lnTo>
                  <a:pt x="945724" y="2622002"/>
                </a:lnTo>
                <a:lnTo>
                  <a:pt x="941987" y="2621041"/>
                </a:lnTo>
                <a:cubicBezTo>
                  <a:pt x="396248" y="2451298"/>
                  <a:pt x="0" y="1942252"/>
                  <a:pt x="0" y="1340657"/>
                </a:cubicBezTo>
                <a:cubicBezTo>
                  <a:pt x="0" y="600233"/>
                  <a:pt x="600233" y="0"/>
                  <a:pt x="1340657" y="0"/>
                </a:cubicBezTo>
                <a:close/>
              </a:path>
            </a:pathLst>
          </a:custGeom>
          <a:solidFill>
            <a:schemeClr val="accent3">
              <a:alpha val="6981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606408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presentasjon_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4" y="354726"/>
            <a:ext cx="723430" cy="981403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ABBA762-45EA-89B4-29A9-283479FFD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687007"/>
            <a:ext cx="5157788" cy="1245394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latin typeface="+mj-lt"/>
              </a:defRPr>
            </a:lvl2pPr>
            <a:lvl3pPr marL="685800" indent="0">
              <a:buFontTx/>
              <a:buNone/>
              <a:defRPr>
                <a:latin typeface="+mj-lt"/>
              </a:defRPr>
            </a:lvl3pPr>
            <a:lvl4pPr marL="1028700" indent="0">
              <a:buFontTx/>
              <a:buNone/>
              <a:defRPr>
                <a:latin typeface="+mj-lt"/>
              </a:defRPr>
            </a:lvl4pPr>
            <a:lvl5pPr marL="13716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TITTEL PÅ PRESENTASJON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5BCE704-52BE-7AD2-7D90-0101F89BB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4106318"/>
            <a:ext cx="5157788" cy="682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b-NO"/>
              <a:t>Ditt navn // Dato // Sted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424211C3-CAC8-D5A7-7EB3-A17EE9E98360}"/>
              </a:ext>
            </a:extLst>
          </p:cNvPr>
          <p:cNvGrpSpPr/>
          <p:nvPr userDrawn="1"/>
        </p:nvGrpSpPr>
        <p:grpSpPr>
          <a:xfrm>
            <a:off x="2557224" y="-957140"/>
            <a:ext cx="8094860" cy="5856557"/>
            <a:chOff x="3409632" y="-1276187"/>
            <a:chExt cx="10793146" cy="7808743"/>
          </a:xfrm>
          <a:solidFill>
            <a:schemeClr val="tx2">
              <a:lumMod val="20000"/>
              <a:lumOff val="80000"/>
              <a:alpha val="17880"/>
            </a:schemeClr>
          </a:solidFill>
        </p:grpSpPr>
        <p:sp>
          <p:nvSpPr>
            <p:cNvPr id="3" name="Friform 2">
              <a:extLst>
                <a:ext uri="{FF2B5EF4-FFF2-40B4-BE49-F238E27FC236}">
                  <a16:creationId xmlns:a16="http://schemas.microsoft.com/office/drawing/2014/main" id="{2DCCF5A5-60FD-25FD-FE6A-6196420C4962}"/>
                </a:ext>
              </a:extLst>
            </p:cNvPr>
            <p:cNvSpPr/>
            <p:nvPr/>
          </p:nvSpPr>
          <p:spPr>
            <a:xfrm>
              <a:off x="6315658" y="-1276187"/>
              <a:ext cx="7887120" cy="6485942"/>
            </a:xfrm>
            <a:custGeom>
              <a:avLst/>
              <a:gdLst>
                <a:gd name="connsiteX0" fmla="*/ 1401179 w 7887120"/>
                <a:gd name="connsiteY0" fmla="*/ 1841793 h 6485942"/>
                <a:gd name="connsiteX1" fmla="*/ 1683566 w 7887120"/>
                <a:gd name="connsiteY1" fmla="*/ 1870260 h 6485942"/>
                <a:gd name="connsiteX2" fmla="*/ 1706384 w 7887120"/>
                <a:gd name="connsiteY2" fmla="*/ 1876127 h 6485942"/>
                <a:gd name="connsiteX3" fmla="*/ 1656027 w 7887120"/>
                <a:gd name="connsiteY3" fmla="*/ 1980661 h 6485942"/>
                <a:gd name="connsiteX4" fmla="*/ 1401178 w 7887120"/>
                <a:gd name="connsiteY4" fmla="*/ 3242971 h 6485942"/>
                <a:gd name="connsiteX5" fmla="*/ 1656027 w 7887120"/>
                <a:gd name="connsiteY5" fmla="*/ 4505282 h 6485942"/>
                <a:gd name="connsiteX6" fmla="*/ 1706384 w 7887120"/>
                <a:gd name="connsiteY6" fmla="*/ 4609817 h 6485942"/>
                <a:gd name="connsiteX7" fmla="*/ 1683566 w 7887120"/>
                <a:gd name="connsiteY7" fmla="*/ 4615684 h 6485942"/>
                <a:gd name="connsiteX8" fmla="*/ 1401179 w 7887120"/>
                <a:gd name="connsiteY8" fmla="*/ 4644151 h 6485942"/>
                <a:gd name="connsiteX9" fmla="*/ 0 w 7887120"/>
                <a:gd name="connsiteY9" fmla="*/ 3242972 h 6485942"/>
                <a:gd name="connsiteX10" fmla="*/ 1401179 w 7887120"/>
                <a:gd name="connsiteY10" fmla="*/ 1841793 h 6485942"/>
                <a:gd name="connsiteX11" fmla="*/ 4644149 w 7887120"/>
                <a:gd name="connsiteY11" fmla="*/ 0 h 6485942"/>
                <a:gd name="connsiteX12" fmla="*/ 7887120 w 7887120"/>
                <a:gd name="connsiteY12" fmla="*/ 3242971 h 6485942"/>
                <a:gd name="connsiteX13" fmla="*/ 4644149 w 7887120"/>
                <a:gd name="connsiteY13" fmla="*/ 6485942 h 6485942"/>
                <a:gd name="connsiteX14" fmla="*/ 1792588 w 7887120"/>
                <a:gd name="connsiteY14" fmla="*/ 4788763 h 6485942"/>
                <a:gd name="connsiteX15" fmla="*/ 1706384 w 7887120"/>
                <a:gd name="connsiteY15" fmla="*/ 4609817 h 6485942"/>
                <a:gd name="connsiteX16" fmla="*/ 1817847 w 7887120"/>
                <a:gd name="connsiteY16" fmla="*/ 4581157 h 6485942"/>
                <a:gd name="connsiteX17" fmla="*/ 2802358 w 7887120"/>
                <a:gd name="connsiteY17" fmla="*/ 3242972 h 6485942"/>
                <a:gd name="connsiteX18" fmla="*/ 1817847 w 7887120"/>
                <a:gd name="connsiteY18" fmla="*/ 1904787 h 6485942"/>
                <a:gd name="connsiteX19" fmla="*/ 1706384 w 7887120"/>
                <a:gd name="connsiteY19" fmla="*/ 1876127 h 6485942"/>
                <a:gd name="connsiteX20" fmla="*/ 1792588 w 7887120"/>
                <a:gd name="connsiteY20" fmla="*/ 1697179 h 6485942"/>
                <a:gd name="connsiteX21" fmla="*/ 4644149 w 7887120"/>
                <a:gd name="connsiteY21" fmla="*/ 0 h 648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87120" h="6485942">
                  <a:moveTo>
                    <a:pt x="1401179" y="1841793"/>
                  </a:moveTo>
                  <a:cubicBezTo>
                    <a:pt x="1497911" y="1841793"/>
                    <a:pt x="1592352" y="1851595"/>
                    <a:pt x="1683566" y="1870260"/>
                  </a:cubicBezTo>
                  <a:lnTo>
                    <a:pt x="1706384" y="1876127"/>
                  </a:lnTo>
                  <a:lnTo>
                    <a:pt x="1656027" y="1980661"/>
                  </a:lnTo>
                  <a:cubicBezTo>
                    <a:pt x="1491924" y="2368644"/>
                    <a:pt x="1401178" y="2795210"/>
                    <a:pt x="1401178" y="3242971"/>
                  </a:cubicBezTo>
                  <a:cubicBezTo>
                    <a:pt x="1401178" y="3690732"/>
                    <a:pt x="1491924" y="4117298"/>
                    <a:pt x="1656027" y="4505282"/>
                  </a:cubicBezTo>
                  <a:lnTo>
                    <a:pt x="1706384" y="4609817"/>
                  </a:lnTo>
                  <a:lnTo>
                    <a:pt x="1683566" y="4615684"/>
                  </a:lnTo>
                  <a:cubicBezTo>
                    <a:pt x="1592352" y="4634349"/>
                    <a:pt x="1497911" y="4644151"/>
                    <a:pt x="1401179" y="4644151"/>
                  </a:cubicBezTo>
                  <a:cubicBezTo>
                    <a:pt x="627329" y="4644151"/>
                    <a:pt x="0" y="4016822"/>
                    <a:pt x="0" y="3242972"/>
                  </a:cubicBezTo>
                  <a:cubicBezTo>
                    <a:pt x="0" y="2469122"/>
                    <a:pt x="627329" y="1841793"/>
                    <a:pt x="1401179" y="1841793"/>
                  </a:cubicBezTo>
                  <a:close/>
                  <a:moveTo>
                    <a:pt x="4644149" y="0"/>
                  </a:moveTo>
                  <a:cubicBezTo>
                    <a:pt x="6435192" y="0"/>
                    <a:pt x="7887120" y="1451928"/>
                    <a:pt x="7887120" y="3242971"/>
                  </a:cubicBezTo>
                  <a:cubicBezTo>
                    <a:pt x="7887120" y="5034014"/>
                    <a:pt x="6435192" y="6485942"/>
                    <a:pt x="4644149" y="6485942"/>
                  </a:cubicBezTo>
                  <a:cubicBezTo>
                    <a:pt x="3412807" y="6485942"/>
                    <a:pt x="2341750" y="5799679"/>
                    <a:pt x="1792588" y="4788763"/>
                  </a:cubicBezTo>
                  <a:lnTo>
                    <a:pt x="1706384" y="4609817"/>
                  </a:lnTo>
                  <a:lnTo>
                    <a:pt x="1817847" y="4581157"/>
                  </a:lnTo>
                  <a:cubicBezTo>
                    <a:pt x="2388223" y="4403752"/>
                    <a:pt x="2802358" y="3871725"/>
                    <a:pt x="2802358" y="3242972"/>
                  </a:cubicBezTo>
                  <a:cubicBezTo>
                    <a:pt x="2802358" y="2614219"/>
                    <a:pt x="2388223" y="2082193"/>
                    <a:pt x="1817847" y="1904787"/>
                  </a:cubicBezTo>
                  <a:lnTo>
                    <a:pt x="1706384" y="1876127"/>
                  </a:lnTo>
                  <a:lnTo>
                    <a:pt x="1792588" y="1697179"/>
                  </a:lnTo>
                  <a:cubicBezTo>
                    <a:pt x="2341750" y="686263"/>
                    <a:pt x="3412807" y="0"/>
                    <a:pt x="46441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1350"/>
            </a:p>
          </p:txBody>
        </p:sp>
        <p:sp>
          <p:nvSpPr>
            <p:cNvPr id="5" name="Friform 4">
              <a:extLst>
                <a:ext uri="{FF2B5EF4-FFF2-40B4-BE49-F238E27FC236}">
                  <a16:creationId xmlns:a16="http://schemas.microsoft.com/office/drawing/2014/main" id="{E20D2009-5D39-6216-3EEF-324A481FD93E}"/>
                </a:ext>
              </a:extLst>
            </p:cNvPr>
            <p:cNvSpPr/>
            <p:nvPr/>
          </p:nvSpPr>
          <p:spPr>
            <a:xfrm>
              <a:off x="3409632" y="2259875"/>
              <a:ext cx="1737360" cy="2251337"/>
            </a:xfrm>
            <a:custGeom>
              <a:avLst/>
              <a:gdLst>
                <a:gd name="connsiteX0" fmla="*/ 185389 w 1737360"/>
                <a:gd name="connsiteY0" fmla="*/ 1399250 h 2251337"/>
                <a:gd name="connsiteX1" fmla="*/ 254431 w 1737360"/>
                <a:gd name="connsiteY1" fmla="*/ 1482930 h 2251337"/>
                <a:gd name="connsiteX2" fmla="*/ 868680 w 1737360"/>
                <a:gd name="connsiteY2" fmla="*/ 1737360 h 2251337"/>
                <a:gd name="connsiteX3" fmla="*/ 1206810 w 1737360"/>
                <a:gd name="connsiteY3" fmla="*/ 1669095 h 2251337"/>
                <a:gd name="connsiteX4" fmla="*/ 1232561 w 1737360"/>
                <a:gd name="connsiteY4" fmla="*/ 1655118 h 2251337"/>
                <a:gd name="connsiteX5" fmla="*/ 1235665 w 1737360"/>
                <a:gd name="connsiteY5" fmla="*/ 1685914 h 2251337"/>
                <a:gd name="connsiteX6" fmla="*/ 670242 w 1737360"/>
                <a:gd name="connsiteY6" fmla="*/ 2251337 h 2251337"/>
                <a:gd name="connsiteX7" fmla="*/ 104819 w 1737360"/>
                <a:gd name="connsiteY7" fmla="*/ 1685914 h 2251337"/>
                <a:gd name="connsiteX8" fmla="*/ 149253 w 1737360"/>
                <a:gd name="connsiteY8" fmla="*/ 1465826 h 2251337"/>
                <a:gd name="connsiteX9" fmla="*/ 868680 w 1737360"/>
                <a:gd name="connsiteY9" fmla="*/ 0 h 2251337"/>
                <a:gd name="connsiteX10" fmla="*/ 1737360 w 1737360"/>
                <a:gd name="connsiteY10" fmla="*/ 868680 h 2251337"/>
                <a:gd name="connsiteX11" fmla="*/ 1354368 w 1737360"/>
                <a:gd name="connsiteY11" fmla="*/ 1589003 h 2251337"/>
                <a:gd name="connsiteX12" fmla="*/ 1232561 w 1737360"/>
                <a:gd name="connsiteY12" fmla="*/ 1655118 h 2251337"/>
                <a:gd name="connsiteX13" fmla="*/ 1224178 w 1737360"/>
                <a:gd name="connsiteY13" fmla="*/ 1571962 h 2251337"/>
                <a:gd name="connsiteX14" fmla="*/ 670242 w 1737360"/>
                <a:gd name="connsiteY14" fmla="*/ 1120491 h 2251337"/>
                <a:gd name="connsiteX15" fmla="*/ 201384 w 1737360"/>
                <a:gd name="connsiteY15" fmla="*/ 1369781 h 2251337"/>
                <a:gd name="connsiteX16" fmla="*/ 185389 w 1737360"/>
                <a:gd name="connsiteY16" fmla="*/ 1399250 h 2251337"/>
                <a:gd name="connsiteX17" fmla="*/ 148357 w 1737360"/>
                <a:gd name="connsiteY17" fmla="*/ 1354368 h 2251337"/>
                <a:gd name="connsiteX18" fmla="*/ 0 w 1737360"/>
                <a:gd name="connsiteY18" fmla="*/ 868680 h 2251337"/>
                <a:gd name="connsiteX19" fmla="*/ 868680 w 1737360"/>
                <a:gd name="connsiteY19" fmla="*/ 0 h 225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37360" h="2251337">
                  <a:moveTo>
                    <a:pt x="185389" y="1399250"/>
                  </a:moveTo>
                  <a:lnTo>
                    <a:pt x="254431" y="1482930"/>
                  </a:lnTo>
                  <a:cubicBezTo>
                    <a:pt x="411631" y="1640130"/>
                    <a:pt x="628801" y="1737360"/>
                    <a:pt x="868680" y="1737360"/>
                  </a:cubicBezTo>
                  <a:cubicBezTo>
                    <a:pt x="988620" y="1737360"/>
                    <a:pt x="1102882" y="1713053"/>
                    <a:pt x="1206810" y="1669095"/>
                  </a:cubicBezTo>
                  <a:lnTo>
                    <a:pt x="1232561" y="1655118"/>
                  </a:lnTo>
                  <a:lnTo>
                    <a:pt x="1235665" y="1685914"/>
                  </a:lnTo>
                  <a:cubicBezTo>
                    <a:pt x="1235665" y="1998189"/>
                    <a:pt x="982517" y="2251337"/>
                    <a:pt x="670242" y="2251337"/>
                  </a:cubicBezTo>
                  <a:cubicBezTo>
                    <a:pt x="357967" y="2251337"/>
                    <a:pt x="104819" y="1998189"/>
                    <a:pt x="104819" y="1685914"/>
                  </a:cubicBezTo>
                  <a:cubicBezTo>
                    <a:pt x="104819" y="1607845"/>
                    <a:pt x="120641" y="1533472"/>
                    <a:pt x="149253" y="1465826"/>
                  </a:cubicBezTo>
                  <a:close/>
                  <a:moveTo>
                    <a:pt x="868680" y="0"/>
                  </a:moveTo>
                  <a:cubicBezTo>
                    <a:pt x="1348439" y="0"/>
                    <a:pt x="1737360" y="388921"/>
                    <a:pt x="1737360" y="868680"/>
                  </a:cubicBezTo>
                  <a:cubicBezTo>
                    <a:pt x="1737360" y="1168530"/>
                    <a:pt x="1585438" y="1432895"/>
                    <a:pt x="1354368" y="1589003"/>
                  </a:cubicBezTo>
                  <a:lnTo>
                    <a:pt x="1232561" y="1655118"/>
                  </a:lnTo>
                  <a:lnTo>
                    <a:pt x="1224178" y="1571962"/>
                  </a:lnTo>
                  <a:cubicBezTo>
                    <a:pt x="1171454" y="1314308"/>
                    <a:pt x="943483" y="1120491"/>
                    <a:pt x="670242" y="1120491"/>
                  </a:cubicBezTo>
                  <a:cubicBezTo>
                    <a:pt x="475070" y="1120491"/>
                    <a:pt x="302995" y="1219377"/>
                    <a:pt x="201384" y="1369781"/>
                  </a:cubicBezTo>
                  <a:lnTo>
                    <a:pt x="185389" y="1399250"/>
                  </a:lnTo>
                  <a:lnTo>
                    <a:pt x="148357" y="1354368"/>
                  </a:lnTo>
                  <a:cubicBezTo>
                    <a:pt x="54692" y="1215725"/>
                    <a:pt x="0" y="1048590"/>
                    <a:pt x="0" y="868680"/>
                  </a:cubicBezTo>
                  <a:cubicBezTo>
                    <a:pt x="0" y="388921"/>
                    <a:pt x="388921" y="0"/>
                    <a:pt x="8686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135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0548C48C-EC43-C947-CF85-2D835DF2D9FF}"/>
                </a:ext>
              </a:extLst>
            </p:cNvPr>
            <p:cNvSpPr/>
            <p:nvPr/>
          </p:nvSpPr>
          <p:spPr>
            <a:xfrm>
              <a:off x="5773783" y="4756007"/>
              <a:ext cx="1776549" cy="17765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</p:spTree>
    <p:extLst>
      <p:ext uri="{BB962C8B-B14F-4D97-AF65-F5344CB8AC3E}">
        <p14:creationId xmlns:p14="http://schemas.microsoft.com/office/powerpoint/2010/main" val="793555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presentasjon_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4" y="354726"/>
            <a:ext cx="723430" cy="981403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ABBA762-45EA-89B4-29A9-283479FFD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687007"/>
            <a:ext cx="5157788" cy="1245394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latin typeface="+mj-lt"/>
              </a:defRPr>
            </a:lvl2pPr>
            <a:lvl3pPr marL="685800" indent="0">
              <a:buFontTx/>
              <a:buNone/>
              <a:defRPr>
                <a:latin typeface="+mj-lt"/>
              </a:defRPr>
            </a:lvl3pPr>
            <a:lvl4pPr marL="1028700" indent="0">
              <a:buFontTx/>
              <a:buNone/>
              <a:defRPr>
                <a:latin typeface="+mj-lt"/>
              </a:defRPr>
            </a:lvl4pPr>
            <a:lvl5pPr marL="13716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TITTEL PÅ PRESENTASJON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5BCE704-52BE-7AD2-7D90-0101F89BB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4106318"/>
            <a:ext cx="5157788" cy="682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b-NO"/>
              <a:t>Ditt navn // Dato // Sted</a:t>
            </a:r>
          </a:p>
        </p:txBody>
      </p:sp>
      <p:sp>
        <p:nvSpPr>
          <p:cNvPr id="2" name="Friform 1">
            <a:extLst>
              <a:ext uri="{FF2B5EF4-FFF2-40B4-BE49-F238E27FC236}">
                <a16:creationId xmlns:a16="http://schemas.microsoft.com/office/drawing/2014/main" id="{371D97C3-780C-E5C9-3CAA-273B800F0A3E}"/>
              </a:ext>
            </a:extLst>
          </p:cNvPr>
          <p:cNvSpPr/>
          <p:nvPr userDrawn="1"/>
        </p:nvSpPr>
        <p:spPr>
          <a:xfrm rot="20548659">
            <a:off x="5398969" y="-715694"/>
            <a:ext cx="3890506" cy="5108648"/>
          </a:xfrm>
          <a:custGeom>
            <a:avLst/>
            <a:gdLst>
              <a:gd name="connsiteX0" fmla="*/ 4382331 w 5187341"/>
              <a:gd name="connsiteY0" fmla="*/ 5201510 h 6811530"/>
              <a:gd name="connsiteX1" fmla="*/ 5187341 w 5187341"/>
              <a:gd name="connsiteY1" fmla="*/ 6006520 h 6811530"/>
              <a:gd name="connsiteX2" fmla="*/ 4382331 w 5187341"/>
              <a:gd name="connsiteY2" fmla="*/ 6811530 h 6811530"/>
              <a:gd name="connsiteX3" fmla="*/ 3577321 w 5187341"/>
              <a:gd name="connsiteY3" fmla="*/ 6006520 h 6811530"/>
              <a:gd name="connsiteX4" fmla="*/ 4382331 w 5187341"/>
              <a:gd name="connsiteY4" fmla="*/ 5201510 h 6811530"/>
              <a:gd name="connsiteX5" fmla="*/ 1813245 w 5187341"/>
              <a:gd name="connsiteY5" fmla="*/ 5114821 h 6811530"/>
              <a:gd name="connsiteX6" fmla="*/ 2405348 w 5187341"/>
              <a:gd name="connsiteY6" fmla="*/ 5706924 h 6811530"/>
              <a:gd name="connsiteX7" fmla="*/ 1813245 w 5187341"/>
              <a:gd name="connsiteY7" fmla="*/ 6299027 h 6811530"/>
              <a:gd name="connsiteX8" fmla="*/ 1221142 w 5187341"/>
              <a:gd name="connsiteY8" fmla="*/ 5706924 h 6811530"/>
              <a:gd name="connsiteX9" fmla="*/ 1813245 w 5187341"/>
              <a:gd name="connsiteY9" fmla="*/ 5114821 h 6811530"/>
              <a:gd name="connsiteX10" fmla="*/ 2655196 w 5187341"/>
              <a:gd name="connsiteY10" fmla="*/ 2947784 h 6811530"/>
              <a:gd name="connsiteX11" fmla="*/ 1720086 w 5187341"/>
              <a:gd name="connsiteY11" fmla="*/ 3882894 h 6811530"/>
              <a:gd name="connsiteX12" fmla="*/ 2655196 w 5187341"/>
              <a:gd name="connsiteY12" fmla="*/ 4818004 h 6811530"/>
              <a:gd name="connsiteX13" fmla="*/ 3590306 w 5187341"/>
              <a:gd name="connsiteY13" fmla="*/ 3882894 h 6811530"/>
              <a:gd name="connsiteX14" fmla="*/ 2655196 w 5187341"/>
              <a:gd name="connsiteY14" fmla="*/ 2947784 h 6811530"/>
              <a:gd name="connsiteX15" fmla="*/ 2980598 w 5187341"/>
              <a:gd name="connsiteY15" fmla="*/ 1068920 h 6811530"/>
              <a:gd name="connsiteX16" fmla="*/ 3608662 w 5187341"/>
              <a:gd name="connsiteY16" fmla="*/ 1163875 h 6811530"/>
              <a:gd name="connsiteX17" fmla="*/ 3762499 w 5187341"/>
              <a:gd name="connsiteY17" fmla="*/ 1220180 h 6811530"/>
              <a:gd name="connsiteX18" fmla="*/ 3746827 w 5187341"/>
              <a:gd name="connsiteY18" fmla="*/ 1249052 h 6811530"/>
              <a:gd name="connsiteX19" fmla="*/ 3702010 w 5187341"/>
              <a:gd name="connsiteY19" fmla="*/ 1471040 h 6811530"/>
              <a:gd name="connsiteX20" fmla="*/ 4272315 w 5187341"/>
              <a:gd name="connsiteY20" fmla="*/ 2041345 h 6811530"/>
              <a:gd name="connsiteX21" fmla="*/ 4591178 w 5187341"/>
              <a:gd name="connsiteY21" fmla="*/ 1943946 h 6811530"/>
              <a:gd name="connsiteX22" fmla="*/ 4652267 w 5187341"/>
              <a:gd name="connsiteY22" fmla="*/ 1893543 h 6811530"/>
              <a:gd name="connsiteX23" fmla="*/ 4731956 w 5187341"/>
              <a:gd name="connsiteY23" fmla="*/ 2000110 h 6811530"/>
              <a:gd name="connsiteX24" fmla="*/ 5092664 w 5187341"/>
              <a:gd name="connsiteY24" fmla="*/ 3180986 h 6811530"/>
              <a:gd name="connsiteX25" fmla="*/ 2980598 w 5187341"/>
              <a:gd name="connsiteY25" fmla="*/ 5293052 h 6811530"/>
              <a:gd name="connsiteX26" fmla="*/ 868532 w 5187341"/>
              <a:gd name="connsiteY26" fmla="*/ 3180986 h 6811530"/>
              <a:gd name="connsiteX27" fmla="*/ 911442 w 5187341"/>
              <a:gd name="connsiteY27" fmla="*/ 2755331 h 6811530"/>
              <a:gd name="connsiteX28" fmla="*/ 945724 w 5187341"/>
              <a:gd name="connsiteY28" fmla="*/ 2622002 h 6811530"/>
              <a:gd name="connsiteX29" fmla="*/ 1070468 w 5187341"/>
              <a:gd name="connsiteY29" fmla="*/ 2654077 h 6811530"/>
              <a:gd name="connsiteX30" fmla="*/ 1340657 w 5187341"/>
              <a:gd name="connsiteY30" fmla="*/ 2681314 h 6811530"/>
              <a:gd name="connsiteX31" fmla="*/ 2681314 w 5187341"/>
              <a:gd name="connsiteY31" fmla="*/ 1340657 h 6811530"/>
              <a:gd name="connsiteX32" fmla="*/ 2674392 w 5187341"/>
              <a:gd name="connsiteY32" fmla="*/ 1203583 h 6811530"/>
              <a:gd name="connsiteX33" fmla="*/ 2657989 w 5187341"/>
              <a:gd name="connsiteY33" fmla="*/ 1096103 h 6811530"/>
              <a:gd name="connsiteX34" fmla="*/ 2764651 w 5187341"/>
              <a:gd name="connsiteY34" fmla="*/ 1079825 h 6811530"/>
              <a:gd name="connsiteX35" fmla="*/ 2980598 w 5187341"/>
              <a:gd name="connsiteY35" fmla="*/ 1068920 h 6811530"/>
              <a:gd name="connsiteX36" fmla="*/ 4272315 w 5187341"/>
              <a:gd name="connsiteY36" fmla="*/ 900735 h 6811530"/>
              <a:gd name="connsiteX37" fmla="*/ 4842620 w 5187341"/>
              <a:gd name="connsiteY37" fmla="*/ 1471040 h 6811530"/>
              <a:gd name="connsiteX38" fmla="*/ 4675582 w 5187341"/>
              <a:gd name="connsiteY38" fmla="*/ 1874307 h 6811530"/>
              <a:gd name="connsiteX39" fmla="*/ 4652267 w 5187341"/>
              <a:gd name="connsiteY39" fmla="*/ 1893543 h 6811530"/>
              <a:gd name="connsiteX40" fmla="*/ 4610371 w 5187341"/>
              <a:gd name="connsiteY40" fmla="*/ 1837516 h 6811530"/>
              <a:gd name="connsiteX41" fmla="*/ 3802709 w 5187341"/>
              <a:gd name="connsiteY41" fmla="*/ 1234897 h 6811530"/>
              <a:gd name="connsiteX42" fmla="*/ 3762499 w 5187341"/>
              <a:gd name="connsiteY42" fmla="*/ 1220180 h 6811530"/>
              <a:gd name="connsiteX43" fmla="*/ 3799409 w 5187341"/>
              <a:gd name="connsiteY43" fmla="*/ 1152177 h 6811530"/>
              <a:gd name="connsiteX44" fmla="*/ 4272315 w 5187341"/>
              <a:gd name="connsiteY44" fmla="*/ 900735 h 6811530"/>
              <a:gd name="connsiteX45" fmla="*/ 1340657 w 5187341"/>
              <a:gd name="connsiteY45" fmla="*/ 0 h 6811530"/>
              <a:gd name="connsiteX46" fmla="*/ 2654077 w 5187341"/>
              <a:gd name="connsiteY46" fmla="*/ 1070468 h 6811530"/>
              <a:gd name="connsiteX47" fmla="*/ 2657989 w 5187341"/>
              <a:gd name="connsiteY47" fmla="*/ 1096103 h 6811530"/>
              <a:gd name="connsiteX48" fmla="*/ 2554943 w 5187341"/>
              <a:gd name="connsiteY48" fmla="*/ 1111830 h 6811530"/>
              <a:gd name="connsiteX49" fmla="*/ 963487 w 5187341"/>
              <a:gd name="connsiteY49" fmla="*/ 2552922 h 6811530"/>
              <a:gd name="connsiteX50" fmla="*/ 945724 w 5187341"/>
              <a:gd name="connsiteY50" fmla="*/ 2622002 h 6811530"/>
              <a:gd name="connsiteX51" fmla="*/ 941987 w 5187341"/>
              <a:gd name="connsiteY51" fmla="*/ 2621041 h 6811530"/>
              <a:gd name="connsiteX52" fmla="*/ 0 w 5187341"/>
              <a:gd name="connsiteY52" fmla="*/ 1340657 h 6811530"/>
              <a:gd name="connsiteX53" fmla="*/ 1340657 w 5187341"/>
              <a:gd name="connsiteY53" fmla="*/ 0 h 68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87341" h="6811530">
                <a:moveTo>
                  <a:pt x="4382331" y="5201510"/>
                </a:moveTo>
                <a:cubicBezTo>
                  <a:pt x="4826926" y="5201510"/>
                  <a:pt x="5187341" y="5561925"/>
                  <a:pt x="5187341" y="6006520"/>
                </a:cubicBezTo>
                <a:cubicBezTo>
                  <a:pt x="5187341" y="6451115"/>
                  <a:pt x="4826926" y="6811530"/>
                  <a:pt x="4382331" y="6811530"/>
                </a:cubicBezTo>
                <a:cubicBezTo>
                  <a:pt x="3937736" y="6811530"/>
                  <a:pt x="3577321" y="6451115"/>
                  <a:pt x="3577321" y="6006520"/>
                </a:cubicBezTo>
                <a:cubicBezTo>
                  <a:pt x="3577321" y="5561925"/>
                  <a:pt x="3937736" y="5201510"/>
                  <a:pt x="4382331" y="5201510"/>
                </a:cubicBezTo>
                <a:close/>
                <a:moveTo>
                  <a:pt x="1813245" y="5114821"/>
                </a:moveTo>
                <a:cubicBezTo>
                  <a:pt x="2140254" y="5114821"/>
                  <a:pt x="2405348" y="5379915"/>
                  <a:pt x="2405348" y="5706924"/>
                </a:cubicBezTo>
                <a:cubicBezTo>
                  <a:pt x="2405348" y="6033933"/>
                  <a:pt x="2140254" y="6299027"/>
                  <a:pt x="1813245" y="6299027"/>
                </a:cubicBezTo>
                <a:cubicBezTo>
                  <a:pt x="1486236" y="6299027"/>
                  <a:pt x="1221142" y="6033933"/>
                  <a:pt x="1221142" y="5706924"/>
                </a:cubicBezTo>
                <a:cubicBezTo>
                  <a:pt x="1221142" y="5379915"/>
                  <a:pt x="1486236" y="5114821"/>
                  <a:pt x="1813245" y="5114821"/>
                </a:cubicBezTo>
                <a:close/>
                <a:moveTo>
                  <a:pt x="2655196" y="2947784"/>
                </a:moveTo>
                <a:cubicBezTo>
                  <a:pt x="2138749" y="2947784"/>
                  <a:pt x="1720086" y="3366447"/>
                  <a:pt x="1720086" y="3882894"/>
                </a:cubicBezTo>
                <a:cubicBezTo>
                  <a:pt x="1720086" y="4399341"/>
                  <a:pt x="2138749" y="4818004"/>
                  <a:pt x="2655196" y="4818004"/>
                </a:cubicBezTo>
                <a:cubicBezTo>
                  <a:pt x="3171643" y="4818004"/>
                  <a:pt x="3590306" y="4399341"/>
                  <a:pt x="3590306" y="3882894"/>
                </a:cubicBezTo>
                <a:cubicBezTo>
                  <a:pt x="3590306" y="3366447"/>
                  <a:pt x="3171643" y="2947784"/>
                  <a:pt x="2655196" y="2947784"/>
                </a:cubicBezTo>
                <a:close/>
                <a:moveTo>
                  <a:pt x="2980598" y="1068920"/>
                </a:moveTo>
                <a:cubicBezTo>
                  <a:pt x="3199310" y="1068920"/>
                  <a:pt x="3410257" y="1102164"/>
                  <a:pt x="3608662" y="1163875"/>
                </a:cubicBezTo>
                <a:lnTo>
                  <a:pt x="3762499" y="1220180"/>
                </a:lnTo>
                <a:lnTo>
                  <a:pt x="3746827" y="1249052"/>
                </a:lnTo>
                <a:cubicBezTo>
                  <a:pt x="3717968" y="1317282"/>
                  <a:pt x="3702010" y="1392298"/>
                  <a:pt x="3702010" y="1471040"/>
                </a:cubicBezTo>
                <a:cubicBezTo>
                  <a:pt x="3702010" y="1786011"/>
                  <a:pt x="3957344" y="2041345"/>
                  <a:pt x="4272315" y="2041345"/>
                </a:cubicBezTo>
                <a:cubicBezTo>
                  <a:pt x="4390429" y="2041345"/>
                  <a:pt x="4500157" y="2005439"/>
                  <a:pt x="4591178" y="1943946"/>
                </a:cubicBezTo>
                <a:lnTo>
                  <a:pt x="4652267" y="1893543"/>
                </a:lnTo>
                <a:lnTo>
                  <a:pt x="4731956" y="2000110"/>
                </a:lnTo>
                <a:cubicBezTo>
                  <a:pt x="4959688" y="2337198"/>
                  <a:pt x="5092664" y="2743563"/>
                  <a:pt x="5092664" y="3180986"/>
                </a:cubicBezTo>
                <a:cubicBezTo>
                  <a:pt x="5092664" y="4347448"/>
                  <a:pt x="4147060" y="5293052"/>
                  <a:pt x="2980598" y="5293052"/>
                </a:cubicBezTo>
                <a:cubicBezTo>
                  <a:pt x="1814136" y="5293052"/>
                  <a:pt x="868532" y="4347448"/>
                  <a:pt x="868532" y="3180986"/>
                </a:cubicBezTo>
                <a:cubicBezTo>
                  <a:pt x="868532" y="3035179"/>
                  <a:pt x="883307" y="2892822"/>
                  <a:pt x="911442" y="2755331"/>
                </a:cubicBezTo>
                <a:lnTo>
                  <a:pt x="945724" y="2622002"/>
                </a:lnTo>
                <a:lnTo>
                  <a:pt x="1070468" y="2654077"/>
                </a:lnTo>
                <a:cubicBezTo>
                  <a:pt x="1157742" y="2671936"/>
                  <a:pt x="1248104" y="2681314"/>
                  <a:pt x="1340657" y="2681314"/>
                </a:cubicBezTo>
                <a:cubicBezTo>
                  <a:pt x="2081081" y="2681314"/>
                  <a:pt x="2681314" y="2081082"/>
                  <a:pt x="2681314" y="1340657"/>
                </a:cubicBezTo>
                <a:cubicBezTo>
                  <a:pt x="2681314" y="1294381"/>
                  <a:pt x="2678969" y="1248652"/>
                  <a:pt x="2674392" y="1203583"/>
                </a:cubicBezTo>
                <a:lnTo>
                  <a:pt x="2657989" y="1096103"/>
                </a:lnTo>
                <a:lnTo>
                  <a:pt x="2764651" y="1079825"/>
                </a:lnTo>
                <a:cubicBezTo>
                  <a:pt x="2835653" y="1072614"/>
                  <a:pt x="2907694" y="1068920"/>
                  <a:pt x="2980598" y="1068920"/>
                </a:cubicBezTo>
                <a:close/>
                <a:moveTo>
                  <a:pt x="4272315" y="900735"/>
                </a:moveTo>
                <a:cubicBezTo>
                  <a:pt x="4587286" y="900735"/>
                  <a:pt x="4842620" y="1156069"/>
                  <a:pt x="4842620" y="1471040"/>
                </a:cubicBezTo>
                <a:cubicBezTo>
                  <a:pt x="4842620" y="1628526"/>
                  <a:pt x="4778786" y="1771102"/>
                  <a:pt x="4675582" y="1874307"/>
                </a:cubicBezTo>
                <a:lnTo>
                  <a:pt x="4652267" y="1893543"/>
                </a:lnTo>
                <a:lnTo>
                  <a:pt x="4610371" y="1837516"/>
                </a:lnTo>
                <a:cubicBezTo>
                  <a:pt x="4395158" y="1576738"/>
                  <a:pt x="4118565" y="1368492"/>
                  <a:pt x="3802709" y="1234897"/>
                </a:cubicBezTo>
                <a:lnTo>
                  <a:pt x="3762499" y="1220180"/>
                </a:lnTo>
                <a:lnTo>
                  <a:pt x="3799409" y="1152177"/>
                </a:lnTo>
                <a:cubicBezTo>
                  <a:pt x="3901897" y="1000475"/>
                  <a:pt x="4075458" y="900735"/>
                  <a:pt x="4272315" y="900735"/>
                </a:cubicBezTo>
                <a:close/>
                <a:moveTo>
                  <a:pt x="1340657" y="0"/>
                </a:moveTo>
                <a:cubicBezTo>
                  <a:pt x="1988528" y="0"/>
                  <a:pt x="2529065" y="459554"/>
                  <a:pt x="2654077" y="1070468"/>
                </a:cubicBezTo>
                <a:lnTo>
                  <a:pt x="2657989" y="1096103"/>
                </a:lnTo>
                <a:lnTo>
                  <a:pt x="2554943" y="1111830"/>
                </a:lnTo>
                <a:cubicBezTo>
                  <a:pt x="1798746" y="1266570"/>
                  <a:pt x="1189758" y="1825437"/>
                  <a:pt x="963487" y="2552922"/>
                </a:cubicBezTo>
                <a:lnTo>
                  <a:pt x="945724" y="2622002"/>
                </a:lnTo>
                <a:lnTo>
                  <a:pt x="941987" y="2621041"/>
                </a:lnTo>
                <a:cubicBezTo>
                  <a:pt x="396248" y="2451298"/>
                  <a:pt x="0" y="1942252"/>
                  <a:pt x="0" y="1340657"/>
                </a:cubicBezTo>
                <a:cubicBezTo>
                  <a:pt x="0" y="600233"/>
                  <a:pt x="600233" y="0"/>
                  <a:pt x="13406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0426116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presentasjon_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4" y="354726"/>
            <a:ext cx="723430" cy="981403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ABBA762-45EA-89B4-29A9-283479FFD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687007"/>
            <a:ext cx="5157788" cy="1245394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latin typeface="+mj-lt"/>
              </a:defRPr>
            </a:lvl2pPr>
            <a:lvl3pPr marL="685800" indent="0">
              <a:buFontTx/>
              <a:buNone/>
              <a:defRPr>
                <a:latin typeface="+mj-lt"/>
              </a:defRPr>
            </a:lvl3pPr>
            <a:lvl4pPr marL="1028700" indent="0">
              <a:buFontTx/>
              <a:buNone/>
              <a:defRPr>
                <a:latin typeface="+mj-lt"/>
              </a:defRPr>
            </a:lvl4pPr>
            <a:lvl5pPr marL="13716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TITTEL PÅ PRESENTASJON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5BCE704-52BE-7AD2-7D90-0101F89BB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4106318"/>
            <a:ext cx="5157788" cy="682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b-NO"/>
              <a:t>Ditt navn // Dato // Sted</a:t>
            </a:r>
          </a:p>
        </p:txBody>
      </p:sp>
      <p:sp>
        <p:nvSpPr>
          <p:cNvPr id="2" name="Friform 1">
            <a:extLst>
              <a:ext uri="{FF2B5EF4-FFF2-40B4-BE49-F238E27FC236}">
                <a16:creationId xmlns:a16="http://schemas.microsoft.com/office/drawing/2014/main" id="{8A1C4F33-1A9D-C40B-ACA4-72E867C3E9C5}"/>
              </a:ext>
            </a:extLst>
          </p:cNvPr>
          <p:cNvSpPr/>
          <p:nvPr userDrawn="1"/>
        </p:nvSpPr>
        <p:spPr>
          <a:xfrm rot="20548659">
            <a:off x="5398969" y="-715694"/>
            <a:ext cx="3890506" cy="5108648"/>
          </a:xfrm>
          <a:custGeom>
            <a:avLst/>
            <a:gdLst>
              <a:gd name="connsiteX0" fmla="*/ 4382331 w 5187341"/>
              <a:gd name="connsiteY0" fmla="*/ 5201510 h 6811530"/>
              <a:gd name="connsiteX1" fmla="*/ 5187341 w 5187341"/>
              <a:gd name="connsiteY1" fmla="*/ 6006520 h 6811530"/>
              <a:gd name="connsiteX2" fmla="*/ 4382331 w 5187341"/>
              <a:gd name="connsiteY2" fmla="*/ 6811530 h 6811530"/>
              <a:gd name="connsiteX3" fmla="*/ 3577321 w 5187341"/>
              <a:gd name="connsiteY3" fmla="*/ 6006520 h 6811530"/>
              <a:gd name="connsiteX4" fmla="*/ 4382331 w 5187341"/>
              <a:gd name="connsiteY4" fmla="*/ 5201510 h 6811530"/>
              <a:gd name="connsiteX5" fmla="*/ 1813245 w 5187341"/>
              <a:gd name="connsiteY5" fmla="*/ 5114821 h 6811530"/>
              <a:gd name="connsiteX6" fmla="*/ 2405348 w 5187341"/>
              <a:gd name="connsiteY6" fmla="*/ 5706924 h 6811530"/>
              <a:gd name="connsiteX7" fmla="*/ 1813245 w 5187341"/>
              <a:gd name="connsiteY7" fmla="*/ 6299027 h 6811530"/>
              <a:gd name="connsiteX8" fmla="*/ 1221142 w 5187341"/>
              <a:gd name="connsiteY8" fmla="*/ 5706924 h 6811530"/>
              <a:gd name="connsiteX9" fmla="*/ 1813245 w 5187341"/>
              <a:gd name="connsiteY9" fmla="*/ 5114821 h 6811530"/>
              <a:gd name="connsiteX10" fmla="*/ 2655196 w 5187341"/>
              <a:gd name="connsiteY10" fmla="*/ 2947784 h 6811530"/>
              <a:gd name="connsiteX11" fmla="*/ 1720086 w 5187341"/>
              <a:gd name="connsiteY11" fmla="*/ 3882894 h 6811530"/>
              <a:gd name="connsiteX12" fmla="*/ 2655196 w 5187341"/>
              <a:gd name="connsiteY12" fmla="*/ 4818004 h 6811530"/>
              <a:gd name="connsiteX13" fmla="*/ 3590306 w 5187341"/>
              <a:gd name="connsiteY13" fmla="*/ 3882894 h 6811530"/>
              <a:gd name="connsiteX14" fmla="*/ 2655196 w 5187341"/>
              <a:gd name="connsiteY14" fmla="*/ 2947784 h 6811530"/>
              <a:gd name="connsiteX15" fmla="*/ 2980598 w 5187341"/>
              <a:gd name="connsiteY15" fmla="*/ 1068920 h 6811530"/>
              <a:gd name="connsiteX16" fmla="*/ 3608662 w 5187341"/>
              <a:gd name="connsiteY16" fmla="*/ 1163875 h 6811530"/>
              <a:gd name="connsiteX17" fmla="*/ 3762499 w 5187341"/>
              <a:gd name="connsiteY17" fmla="*/ 1220180 h 6811530"/>
              <a:gd name="connsiteX18" fmla="*/ 3746827 w 5187341"/>
              <a:gd name="connsiteY18" fmla="*/ 1249052 h 6811530"/>
              <a:gd name="connsiteX19" fmla="*/ 3702010 w 5187341"/>
              <a:gd name="connsiteY19" fmla="*/ 1471040 h 6811530"/>
              <a:gd name="connsiteX20" fmla="*/ 4272315 w 5187341"/>
              <a:gd name="connsiteY20" fmla="*/ 2041345 h 6811530"/>
              <a:gd name="connsiteX21" fmla="*/ 4591178 w 5187341"/>
              <a:gd name="connsiteY21" fmla="*/ 1943946 h 6811530"/>
              <a:gd name="connsiteX22" fmla="*/ 4652267 w 5187341"/>
              <a:gd name="connsiteY22" fmla="*/ 1893543 h 6811530"/>
              <a:gd name="connsiteX23" fmla="*/ 4731956 w 5187341"/>
              <a:gd name="connsiteY23" fmla="*/ 2000110 h 6811530"/>
              <a:gd name="connsiteX24" fmla="*/ 5092664 w 5187341"/>
              <a:gd name="connsiteY24" fmla="*/ 3180986 h 6811530"/>
              <a:gd name="connsiteX25" fmla="*/ 2980598 w 5187341"/>
              <a:gd name="connsiteY25" fmla="*/ 5293052 h 6811530"/>
              <a:gd name="connsiteX26" fmla="*/ 868532 w 5187341"/>
              <a:gd name="connsiteY26" fmla="*/ 3180986 h 6811530"/>
              <a:gd name="connsiteX27" fmla="*/ 911442 w 5187341"/>
              <a:gd name="connsiteY27" fmla="*/ 2755331 h 6811530"/>
              <a:gd name="connsiteX28" fmla="*/ 945724 w 5187341"/>
              <a:gd name="connsiteY28" fmla="*/ 2622002 h 6811530"/>
              <a:gd name="connsiteX29" fmla="*/ 1070468 w 5187341"/>
              <a:gd name="connsiteY29" fmla="*/ 2654077 h 6811530"/>
              <a:gd name="connsiteX30" fmla="*/ 1340657 w 5187341"/>
              <a:gd name="connsiteY30" fmla="*/ 2681314 h 6811530"/>
              <a:gd name="connsiteX31" fmla="*/ 2681314 w 5187341"/>
              <a:gd name="connsiteY31" fmla="*/ 1340657 h 6811530"/>
              <a:gd name="connsiteX32" fmla="*/ 2674392 w 5187341"/>
              <a:gd name="connsiteY32" fmla="*/ 1203583 h 6811530"/>
              <a:gd name="connsiteX33" fmla="*/ 2657989 w 5187341"/>
              <a:gd name="connsiteY33" fmla="*/ 1096103 h 6811530"/>
              <a:gd name="connsiteX34" fmla="*/ 2764651 w 5187341"/>
              <a:gd name="connsiteY34" fmla="*/ 1079825 h 6811530"/>
              <a:gd name="connsiteX35" fmla="*/ 2980598 w 5187341"/>
              <a:gd name="connsiteY35" fmla="*/ 1068920 h 6811530"/>
              <a:gd name="connsiteX36" fmla="*/ 4272315 w 5187341"/>
              <a:gd name="connsiteY36" fmla="*/ 900735 h 6811530"/>
              <a:gd name="connsiteX37" fmla="*/ 4842620 w 5187341"/>
              <a:gd name="connsiteY37" fmla="*/ 1471040 h 6811530"/>
              <a:gd name="connsiteX38" fmla="*/ 4675582 w 5187341"/>
              <a:gd name="connsiteY38" fmla="*/ 1874307 h 6811530"/>
              <a:gd name="connsiteX39" fmla="*/ 4652267 w 5187341"/>
              <a:gd name="connsiteY39" fmla="*/ 1893543 h 6811530"/>
              <a:gd name="connsiteX40" fmla="*/ 4610371 w 5187341"/>
              <a:gd name="connsiteY40" fmla="*/ 1837516 h 6811530"/>
              <a:gd name="connsiteX41" fmla="*/ 3802709 w 5187341"/>
              <a:gd name="connsiteY41" fmla="*/ 1234897 h 6811530"/>
              <a:gd name="connsiteX42" fmla="*/ 3762499 w 5187341"/>
              <a:gd name="connsiteY42" fmla="*/ 1220180 h 6811530"/>
              <a:gd name="connsiteX43" fmla="*/ 3799409 w 5187341"/>
              <a:gd name="connsiteY43" fmla="*/ 1152177 h 6811530"/>
              <a:gd name="connsiteX44" fmla="*/ 4272315 w 5187341"/>
              <a:gd name="connsiteY44" fmla="*/ 900735 h 6811530"/>
              <a:gd name="connsiteX45" fmla="*/ 1340657 w 5187341"/>
              <a:gd name="connsiteY45" fmla="*/ 0 h 6811530"/>
              <a:gd name="connsiteX46" fmla="*/ 2654077 w 5187341"/>
              <a:gd name="connsiteY46" fmla="*/ 1070468 h 6811530"/>
              <a:gd name="connsiteX47" fmla="*/ 2657989 w 5187341"/>
              <a:gd name="connsiteY47" fmla="*/ 1096103 h 6811530"/>
              <a:gd name="connsiteX48" fmla="*/ 2554943 w 5187341"/>
              <a:gd name="connsiteY48" fmla="*/ 1111830 h 6811530"/>
              <a:gd name="connsiteX49" fmla="*/ 963487 w 5187341"/>
              <a:gd name="connsiteY49" fmla="*/ 2552922 h 6811530"/>
              <a:gd name="connsiteX50" fmla="*/ 945724 w 5187341"/>
              <a:gd name="connsiteY50" fmla="*/ 2622002 h 6811530"/>
              <a:gd name="connsiteX51" fmla="*/ 941987 w 5187341"/>
              <a:gd name="connsiteY51" fmla="*/ 2621041 h 6811530"/>
              <a:gd name="connsiteX52" fmla="*/ 0 w 5187341"/>
              <a:gd name="connsiteY52" fmla="*/ 1340657 h 6811530"/>
              <a:gd name="connsiteX53" fmla="*/ 1340657 w 5187341"/>
              <a:gd name="connsiteY53" fmla="*/ 0 h 68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87341" h="6811530">
                <a:moveTo>
                  <a:pt x="4382331" y="5201510"/>
                </a:moveTo>
                <a:cubicBezTo>
                  <a:pt x="4826926" y="5201510"/>
                  <a:pt x="5187341" y="5561925"/>
                  <a:pt x="5187341" y="6006520"/>
                </a:cubicBezTo>
                <a:cubicBezTo>
                  <a:pt x="5187341" y="6451115"/>
                  <a:pt x="4826926" y="6811530"/>
                  <a:pt x="4382331" y="6811530"/>
                </a:cubicBezTo>
                <a:cubicBezTo>
                  <a:pt x="3937736" y="6811530"/>
                  <a:pt x="3577321" y="6451115"/>
                  <a:pt x="3577321" y="6006520"/>
                </a:cubicBezTo>
                <a:cubicBezTo>
                  <a:pt x="3577321" y="5561925"/>
                  <a:pt x="3937736" y="5201510"/>
                  <a:pt x="4382331" y="5201510"/>
                </a:cubicBezTo>
                <a:close/>
                <a:moveTo>
                  <a:pt x="1813245" y="5114821"/>
                </a:moveTo>
                <a:cubicBezTo>
                  <a:pt x="2140254" y="5114821"/>
                  <a:pt x="2405348" y="5379915"/>
                  <a:pt x="2405348" y="5706924"/>
                </a:cubicBezTo>
                <a:cubicBezTo>
                  <a:pt x="2405348" y="6033933"/>
                  <a:pt x="2140254" y="6299027"/>
                  <a:pt x="1813245" y="6299027"/>
                </a:cubicBezTo>
                <a:cubicBezTo>
                  <a:pt x="1486236" y="6299027"/>
                  <a:pt x="1221142" y="6033933"/>
                  <a:pt x="1221142" y="5706924"/>
                </a:cubicBezTo>
                <a:cubicBezTo>
                  <a:pt x="1221142" y="5379915"/>
                  <a:pt x="1486236" y="5114821"/>
                  <a:pt x="1813245" y="5114821"/>
                </a:cubicBezTo>
                <a:close/>
                <a:moveTo>
                  <a:pt x="2655196" y="2947784"/>
                </a:moveTo>
                <a:cubicBezTo>
                  <a:pt x="2138749" y="2947784"/>
                  <a:pt x="1720086" y="3366447"/>
                  <a:pt x="1720086" y="3882894"/>
                </a:cubicBezTo>
                <a:cubicBezTo>
                  <a:pt x="1720086" y="4399341"/>
                  <a:pt x="2138749" y="4818004"/>
                  <a:pt x="2655196" y="4818004"/>
                </a:cubicBezTo>
                <a:cubicBezTo>
                  <a:pt x="3171643" y="4818004"/>
                  <a:pt x="3590306" y="4399341"/>
                  <a:pt x="3590306" y="3882894"/>
                </a:cubicBezTo>
                <a:cubicBezTo>
                  <a:pt x="3590306" y="3366447"/>
                  <a:pt x="3171643" y="2947784"/>
                  <a:pt x="2655196" y="2947784"/>
                </a:cubicBezTo>
                <a:close/>
                <a:moveTo>
                  <a:pt x="2980598" y="1068920"/>
                </a:moveTo>
                <a:cubicBezTo>
                  <a:pt x="3199310" y="1068920"/>
                  <a:pt x="3410257" y="1102164"/>
                  <a:pt x="3608662" y="1163875"/>
                </a:cubicBezTo>
                <a:lnTo>
                  <a:pt x="3762499" y="1220180"/>
                </a:lnTo>
                <a:lnTo>
                  <a:pt x="3746827" y="1249052"/>
                </a:lnTo>
                <a:cubicBezTo>
                  <a:pt x="3717968" y="1317282"/>
                  <a:pt x="3702010" y="1392298"/>
                  <a:pt x="3702010" y="1471040"/>
                </a:cubicBezTo>
                <a:cubicBezTo>
                  <a:pt x="3702010" y="1786011"/>
                  <a:pt x="3957344" y="2041345"/>
                  <a:pt x="4272315" y="2041345"/>
                </a:cubicBezTo>
                <a:cubicBezTo>
                  <a:pt x="4390429" y="2041345"/>
                  <a:pt x="4500157" y="2005439"/>
                  <a:pt x="4591178" y="1943946"/>
                </a:cubicBezTo>
                <a:lnTo>
                  <a:pt x="4652267" y="1893543"/>
                </a:lnTo>
                <a:lnTo>
                  <a:pt x="4731956" y="2000110"/>
                </a:lnTo>
                <a:cubicBezTo>
                  <a:pt x="4959688" y="2337198"/>
                  <a:pt x="5092664" y="2743563"/>
                  <a:pt x="5092664" y="3180986"/>
                </a:cubicBezTo>
                <a:cubicBezTo>
                  <a:pt x="5092664" y="4347448"/>
                  <a:pt x="4147060" y="5293052"/>
                  <a:pt x="2980598" y="5293052"/>
                </a:cubicBezTo>
                <a:cubicBezTo>
                  <a:pt x="1814136" y="5293052"/>
                  <a:pt x="868532" y="4347448"/>
                  <a:pt x="868532" y="3180986"/>
                </a:cubicBezTo>
                <a:cubicBezTo>
                  <a:pt x="868532" y="3035179"/>
                  <a:pt x="883307" y="2892822"/>
                  <a:pt x="911442" y="2755331"/>
                </a:cubicBezTo>
                <a:lnTo>
                  <a:pt x="945724" y="2622002"/>
                </a:lnTo>
                <a:lnTo>
                  <a:pt x="1070468" y="2654077"/>
                </a:lnTo>
                <a:cubicBezTo>
                  <a:pt x="1157742" y="2671936"/>
                  <a:pt x="1248104" y="2681314"/>
                  <a:pt x="1340657" y="2681314"/>
                </a:cubicBezTo>
                <a:cubicBezTo>
                  <a:pt x="2081081" y="2681314"/>
                  <a:pt x="2681314" y="2081082"/>
                  <a:pt x="2681314" y="1340657"/>
                </a:cubicBezTo>
                <a:cubicBezTo>
                  <a:pt x="2681314" y="1294381"/>
                  <a:pt x="2678969" y="1248652"/>
                  <a:pt x="2674392" y="1203583"/>
                </a:cubicBezTo>
                <a:lnTo>
                  <a:pt x="2657989" y="1096103"/>
                </a:lnTo>
                <a:lnTo>
                  <a:pt x="2764651" y="1079825"/>
                </a:lnTo>
                <a:cubicBezTo>
                  <a:pt x="2835653" y="1072614"/>
                  <a:pt x="2907694" y="1068920"/>
                  <a:pt x="2980598" y="1068920"/>
                </a:cubicBezTo>
                <a:close/>
                <a:moveTo>
                  <a:pt x="4272315" y="900735"/>
                </a:moveTo>
                <a:cubicBezTo>
                  <a:pt x="4587286" y="900735"/>
                  <a:pt x="4842620" y="1156069"/>
                  <a:pt x="4842620" y="1471040"/>
                </a:cubicBezTo>
                <a:cubicBezTo>
                  <a:pt x="4842620" y="1628526"/>
                  <a:pt x="4778786" y="1771102"/>
                  <a:pt x="4675582" y="1874307"/>
                </a:cubicBezTo>
                <a:lnTo>
                  <a:pt x="4652267" y="1893543"/>
                </a:lnTo>
                <a:lnTo>
                  <a:pt x="4610371" y="1837516"/>
                </a:lnTo>
                <a:cubicBezTo>
                  <a:pt x="4395158" y="1576738"/>
                  <a:pt x="4118565" y="1368492"/>
                  <a:pt x="3802709" y="1234897"/>
                </a:cubicBezTo>
                <a:lnTo>
                  <a:pt x="3762499" y="1220180"/>
                </a:lnTo>
                <a:lnTo>
                  <a:pt x="3799409" y="1152177"/>
                </a:lnTo>
                <a:cubicBezTo>
                  <a:pt x="3901897" y="1000475"/>
                  <a:pt x="4075458" y="900735"/>
                  <a:pt x="4272315" y="900735"/>
                </a:cubicBezTo>
                <a:close/>
                <a:moveTo>
                  <a:pt x="1340657" y="0"/>
                </a:moveTo>
                <a:cubicBezTo>
                  <a:pt x="1988528" y="0"/>
                  <a:pt x="2529065" y="459554"/>
                  <a:pt x="2654077" y="1070468"/>
                </a:cubicBezTo>
                <a:lnTo>
                  <a:pt x="2657989" y="1096103"/>
                </a:lnTo>
                <a:lnTo>
                  <a:pt x="2554943" y="1111830"/>
                </a:lnTo>
                <a:cubicBezTo>
                  <a:pt x="1798746" y="1266570"/>
                  <a:pt x="1189758" y="1825437"/>
                  <a:pt x="963487" y="2552922"/>
                </a:cubicBezTo>
                <a:lnTo>
                  <a:pt x="945724" y="2622002"/>
                </a:lnTo>
                <a:lnTo>
                  <a:pt x="941987" y="2621041"/>
                </a:lnTo>
                <a:cubicBezTo>
                  <a:pt x="396248" y="2451298"/>
                  <a:pt x="0" y="1942252"/>
                  <a:pt x="0" y="1340657"/>
                </a:cubicBezTo>
                <a:cubicBezTo>
                  <a:pt x="0" y="600233"/>
                  <a:pt x="600233" y="0"/>
                  <a:pt x="13406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1085274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presentasjon_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4" y="354726"/>
            <a:ext cx="723430" cy="981403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ABBA762-45EA-89B4-29A9-283479FFD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687007"/>
            <a:ext cx="5157788" cy="1245394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latin typeface="+mj-lt"/>
              </a:defRPr>
            </a:lvl2pPr>
            <a:lvl3pPr marL="685800" indent="0">
              <a:buFontTx/>
              <a:buNone/>
              <a:defRPr>
                <a:latin typeface="+mj-lt"/>
              </a:defRPr>
            </a:lvl3pPr>
            <a:lvl4pPr marL="1028700" indent="0">
              <a:buFontTx/>
              <a:buNone/>
              <a:defRPr>
                <a:latin typeface="+mj-lt"/>
              </a:defRPr>
            </a:lvl4pPr>
            <a:lvl5pPr marL="13716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TITTEL PÅ PRESENTASJON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5BCE704-52BE-7AD2-7D90-0101F89BB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4106318"/>
            <a:ext cx="5157788" cy="682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b-NO"/>
              <a:t>Ditt navn // Dato // Sted</a:t>
            </a:r>
          </a:p>
        </p:txBody>
      </p:sp>
      <p:sp>
        <p:nvSpPr>
          <p:cNvPr id="12" name="Friform 11">
            <a:extLst>
              <a:ext uri="{FF2B5EF4-FFF2-40B4-BE49-F238E27FC236}">
                <a16:creationId xmlns:a16="http://schemas.microsoft.com/office/drawing/2014/main" id="{365877F6-9E93-1B45-C39C-D93B970AC211}"/>
              </a:ext>
            </a:extLst>
          </p:cNvPr>
          <p:cNvSpPr/>
          <p:nvPr userDrawn="1"/>
        </p:nvSpPr>
        <p:spPr>
          <a:xfrm rot="20548659">
            <a:off x="5398969" y="-715694"/>
            <a:ext cx="3890506" cy="5108648"/>
          </a:xfrm>
          <a:custGeom>
            <a:avLst/>
            <a:gdLst>
              <a:gd name="connsiteX0" fmla="*/ 4382331 w 5187341"/>
              <a:gd name="connsiteY0" fmla="*/ 5201510 h 6811530"/>
              <a:gd name="connsiteX1" fmla="*/ 5187341 w 5187341"/>
              <a:gd name="connsiteY1" fmla="*/ 6006520 h 6811530"/>
              <a:gd name="connsiteX2" fmla="*/ 4382331 w 5187341"/>
              <a:gd name="connsiteY2" fmla="*/ 6811530 h 6811530"/>
              <a:gd name="connsiteX3" fmla="*/ 3577321 w 5187341"/>
              <a:gd name="connsiteY3" fmla="*/ 6006520 h 6811530"/>
              <a:gd name="connsiteX4" fmla="*/ 4382331 w 5187341"/>
              <a:gd name="connsiteY4" fmla="*/ 5201510 h 6811530"/>
              <a:gd name="connsiteX5" fmla="*/ 1813245 w 5187341"/>
              <a:gd name="connsiteY5" fmla="*/ 5114821 h 6811530"/>
              <a:gd name="connsiteX6" fmla="*/ 2405348 w 5187341"/>
              <a:gd name="connsiteY6" fmla="*/ 5706924 h 6811530"/>
              <a:gd name="connsiteX7" fmla="*/ 1813245 w 5187341"/>
              <a:gd name="connsiteY7" fmla="*/ 6299027 h 6811530"/>
              <a:gd name="connsiteX8" fmla="*/ 1221142 w 5187341"/>
              <a:gd name="connsiteY8" fmla="*/ 5706924 h 6811530"/>
              <a:gd name="connsiteX9" fmla="*/ 1813245 w 5187341"/>
              <a:gd name="connsiteY9" fmla="*/ 5114821 h 6811530"/>
              <a:gd name="connsiteX10" fmla="*/ 2655196 w 5187341"/>
              <a:gd name="connsiteY10" fmla="*/ 2947784 h 6811530"/>
              <a:gd name="connsiteX11" fmla="*/ 1720086 w 5187341"/>
              <a:gd name="connsiteY11" fmla="*/ 3882894 h 6811530"/>
              <a:gd name="connsiteX12" fmla="*/ 2655196 w 5187341"/>
              <a:gd name="connsiteY12" fmla="*/ 4818004 h 6811530"/>
              <a:gd name="connsiteX13" fmla="*/ 3590306 w 5187341"/>
              <a:gd name="connsiteY13" fmla="*/ 3882894 h 6811530"/>
              <a:gd name="connsiteX14" fmla="*/ 2655196 w 5187341"/>
              <a:gd name="connsiteY14" fmla="*/ 2947784 h 6811530"/>
              <a:gd name="connsiteX15" fmla="*/ 2980598 w 5187341"/>
              <a:gd name="connsiteY15" fmla="*/ 1068920 h 6811530"/>
              <a:gd name="connsiteX16" fmla="*/ 3608662 w 5187341"/>
              <a:gd name="connsiteY16" fmla="*/ 1163875 h 6811530"/>
              <a:gd name="connsiteX17" fmla="*/ 3762499 w 5187341"/>
              <a:gd name="connsiteY17" fmla="*/ 1220180 h 6811530"/>
              <a:gd name="connsiteX18" fmla="*/ 3746827 w 5187341"/>
              <a:gd name="connsiteY18" fmla="*/ 1249052 h 6811530"/>
              <a:gd name="connsiteX19" fmla="*/ 3702010 w 5187341"/>
              <a:gd name="connsiteY19" fmla="*/ 1471040 h 6811530"/>
              <a:gd name="connsiteX20" fmla="*/ 4272315 w 5187341"/>
              <a:gd name="connsiteY20" fmla="*/ 2041345 h 6811530"/>
              <a:gd name="connsiteX21" fmla="*/ 4591178 w 5187341"/>
              <a:gd name="connsiteY21" fmla="*/ 1943946 h 6811530"/>
              <a:gd name="connsiteX22" fmla="*/ 4652267 w 5187341"/>
              <a:gd name="connsiteY22" fmla="*/ 1893543 h 6811530"/>
              <a:gd name="connsiteX23" fmla="*/ 4731956 w 5187341"/>
              <a:gd name="connsiteY23" fmla="*/ 2000110 h 6811530"/>
              <a:gd name="connsiteX24" fmla="*/ 5092664 w 5187341"/>
              <a:gd name="connsiteY24" fmla="*/ 3180986 h 6811530"/>
              <a:gd name="connsiteX25" fmla="*/ 2980598 w 5187341"/>
              <a:gd name="connsiteY25" fmla="*/ 5293052 h 6811530"/>
              <a:gd name="connsiteX26" fmla="*/ 868532 w 5187341"/>
              <a:gd name="connsiteY26" fmla="*/ 3180986 h 6811530"/>
              <a:gd name="connsiteX27" fmla="*/ 911442 w 5187341"/>
              <a:gd name="connsiteY27" fmla="*/ 2755331 h 6811530"/>
              <a:gd name="connsiteX28" fmla="*/ 945724 w 5187341"/>
              <a:gd name="connsiteY28" fmla="*/ 2622002 h 6811530"/>
              <a:gd name="connsiteX29" fmla="*/ 1070468 w 5187341"/>
              <a:gd name="connsiteY29" fmla="*/ 2654077 h 6811530"/>
              <a:gd name="connsiteX30" fmla="*/ 1340657 w 5187341"/>
              <a:gd name="connsiteY30" fmla="*/ 2681314 h 6811530"/>
              <a:gd name="connsiteX31" fmla="*/ 2681314 w 5187341"/>
              <a:gd name="connsiteY31" fmla="*/ 1340657 h 6811530"/>
              <a:gd name="connsiteX32" fmla="*/ 2674392 w 5187341"/>
              <a:gd name="connsiteY32" fmla="*/ 1203583 h 6811530"/>
              <a:gd name="connsiteX33" fmla="*/ 2657989 w 5187341"/>
              <a:gd name="connsiteY33" fmla="*/ 1096103 h 6811530"/>
              <a:gd name="connsiteX34" fmla="*/ 2764651 w 5187341"/>
              <a:gd name="connsiteY34" fmla="*/ 1079825 h 6811530"/>
              <a:gd name="connsiteX35" fmla="*/ 2980598 w 5187341"/>
              <a:gd name="connsiteY35" fmla="*/ 1068920 h 6811530"/>
              <a:gd name="connsiteX36" fmla="*/ 4272315 w 5187341"/>
              <a:gd name="connsiteY36" fmla="*/ 900735 h 6811530"/>
              <a:gd name="connsiteX37" fmla="*/ 4842620 w 5187341"/>
              <a:gd name="connsiteY37" fmla="*/ 1471040 h 6811530"/>
              <a:gd name="connsiteX38" fmla="*/ 4675582 w 5187341"/>
              <a:gd name="connsiteY38" fmla="*/ 1874307 h 6811530"/>
              <a:gd name="connsiteX39" fmla="*/ 4652267 w 5187341"/>
              <a:gd name="connsiteY39" fmla="*/ 1893543 h 6811530"/>
              <a:gd name="connsiteX40" fmla="*/ 4610371 w 5187341"/>
              <a:gd name="connsiteY40" fmla="*/ 1837516 h 6811530"/>
              <a:gd name="connsiteX41" fmla="*/ 3802709 w 5187341"/>
              <a:gd name="connsiteY41" fmla="*/ 1234897 h 6811530"/>
              <a:gd name="connsiteX42" fmla="*/ 3762499 w 5187341"/>
              <a:gd name="connsiteY42" fmla="*/ 1220180 h 6811530"/>
              <a:gd name="connsiteX43" fmla="*/ 3799409 w 5187341"/>
              <a:gd name="connsiteY43" fmla="*/ 1152177 h 6811530"/>
              <a:gd name="connsiteX44" fmla="*/ 4272315 w 5187341"/>
              <a:gd name="connsiteY44" fmla="*/ 900735 h 6811530"/>
              <a:gd name="connsiteX45" fmla="*/ 1340657 w 5187341"/>
              <a:gd name="connsiteY45" fmla="*/ 0 h 6811530"/>
              <a:gd name="connsiteX46" fmla="*/ 2654077 w 5187341"/>
              <a:gd name="connsiteY46" fmla="*/ 1070468 h 6811530"/>
              <a:gd name="connsiteX47" fmla="*/ 2657989 w 5187341"/>
              <a:gd name="connsiteY47" fmla="*/ 1096103 h 6811530"/>
              <a:gd name="connsiteX48" fmla="*/ 2554943 w 5187341"/>
              <a:gd name="connsiteY48" fmla="*/ 1111830 h 6811530"/>
              <a:gd name="connsiteX49" fmla="*/ 963487 w 5187341"/>
              <a:gd name="connsiteY49" fmla="*/ 2552922 h 6811530"/>
              <a:gd name="connsiteX50" fmla="*/ 945724 w 5187341"/>
              <a:gd name="connsiteY50" fmla="*/ 2622002 h 6811530"/>
              <a:gd name="connsiteX51" fmla="*/ 941987 w 5187341"/>
              <a:gd name="connsiteY51" fmla="*/ 2621041 h 6811530"/>
              <a:gd name="connsiteX52" fmla="*/ 0 w 5187341"/>
              <a:gd name="connsiteY52" fmla="*/ 1340657 h 6811530"/>
              <a:gd name="connsiteX53" fmla="*/ 1340657 w 5187341"/>
              <a:gd name="connsiteY53" fmla="*/ 0 h 68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87341" h="6811530">
                <a:moveTo>
                  <a:pt x="4382331" y="5201510"/>
                </a:moveTo>
                <a:cubicBezTo>
                  <a:pt x="4826926" y="5201510"/>
                  <a:pt x="5187341" y="5561925"/>
                  <a:pt x="5187341" y="6006520"/>
                </a:cubicBezTo>
                <a:cubicBezTo>
                  <a:pt x="5187341" y="6451115"/>
                  <a:pt x="4826926" y="6811530"/>
                  <a:pt x="4382331" y="6811530"/>
                </a:cubicBezTo>
                <a:cubicBezTo>
                  <a:pt x="3937736" y="6811530"/>
                  <a:pt x="3577321" y="6451115"/>
                  <a:pt x="3577321" y="6006520"/>
                </a:cubicBezTo>
                <a:cubicBezTo>
                  <a:pt x="3577321" y="5561925"/>
                  <a:pt x="3937736" y="5201510"/>
                  <a:pt x="4382331" y="5201510"/>
                </a:cubicBezTo>
                <a:close/>
                <a:moveTo>
                  <a:pt x="1813245" y="5114821"/>
                </a:moveTo>
                <a:cubicBezTo>
                  <a:pt x="2140254" y="5114821"/>
                  <a:pt x="2405348" y="5379915"/>
                  <a:pt x="2405348" y="5706924"/>
                </a:cubicBezTo>
                <a:cubicBezTo>
                  <a:pt x="2405348" y="6033933"/>
                  <a:pt x="2140254" y="6299027"/>
                  <a:pt x="1813245" y="6299027"/>
                </a:cubicBezTo>
                <a:cubicBezTo>
                  <a:pt x="1486236" y="6299027"/>
                  <a:pt x="1221142" y="6033933"/>
                  <a:pt x="1221142" y="5706924"/>
                </a:cubicBezTo>
                <a:cubicBezTo>
                  <a:pt x="1221142" y="5379915"/>
                  <a:pt x="1486236" y="5114821"/>
                  <a:pt x="1813245" y="5114821"/>
                </a:cubicBezTo>
                <a:close/>
                <a:moveTo>
                  <a:pt x="2655196" y="2947784"/>
                </a:moveTo>
                <a:cubicBezTo>
                  <a:pt x="2138749" y="2947784"/>
                  <a:pt x="1720086" y="3366447"/>
                  <a:pt x="1720086" y="3882894"/>
                </a:cubicBezTo>
                <a:cubicBezTo>
                  <a:pt x="1720086" y="4399341"/>
                  <a:pt x="2138749" y="4818004"/>
                  <a:pt x="2655196" y="4818004"/>
                </a:cubicBezTo>
                <a:cubicBezTo>
                  <a:pt x="3171643" y="4818004"/>
                  <a:pt x="3590306" y="4399341"/>
                  <a:pt x="3590306" y="3882894"/>
                </a:cubicBezTo>
                <a:cubicBezTo>
                  <a:pt x="3590306" y="3366447"/>
                  <a:pt x="3171643" y="2947784"/>
                  <a:pt x="2655196" y="2947784"/>
                </a:cubicBezTo>
                <a:close/>
                <a:moveTo>
                  <a:pt x="2980598" y="1068920"/>
                </a:moveTo>
                <a:cubicBezTo>
                  <a:pt x="3199310" y="1068920"/>
                  <a:pt x="3410257" y="1102164"/>
                  <a:pt x="3608662" y="1163875"/>
                </a:cubicBezTo>
                <a:lnTo>
                  <a:pt x="3762499" y="1220180"/>
                </a:lnTo>
                <a:lnTo>
                  <a:pt x="3746827" y="1249052"/>
                </a:lnTo>
                <a:cubicBezTo>
                  <a:pt x="3717968" y="1317282"/>
                  <a:pt x="3702010" y="1392298"/>
                  <a:pt x="3702010" y="1471040"/>
                </a:cubicBezTo>
                <a:cubicBezTo>
                  <a:pt x="3702010" y="1786011"/>
                  <a:pt x="3957344" y="2041345"/>
                  <a:pt x="4272315" y="2041345"/>
                </a:cubicBezTo>
                <a:cubicBezTo>
                  <a:pt x="4390429" y="2041345"/>
                  <a:pt x="4500157" y="2005439"/>
                  <a:pt x="4591178" y="1943946"/>
                </a:cubicBezTo>
                <a:lnTo>
                  <a:pt x="4652267" y="1893543"/>
                </a:lnTo>
                <a:lnTo>
                  <a:pt x="4731956" y="2000110"/>
                </a:lnTo>
                <a:cubicBezTo>
                  <a:pt x="4959688" y="2337198"/>
                  <a:pt x="5092664" y="2743563"/>
                  <a:pt x="5092664" y="3180986"/>
                </a:cubicBezTo>
                <a:cubicBezTo>
                  <a:pt x="5092664" y="4347448"/>
                  <a:pt x="4147060" y="5293052"/>
                  <a:pt x="2980598" y="5293052"/>
                </a:cubicBezTo>
                <a:cubicBezTo>
                  <a:pt x="1814136" y="5293052"/>
                  <a:pt x="868532" y="4347448"/>
                  <a:pt x="868532" y="3180986"/>
                </a:cubicBezTo>
                <a:cubicBezTo>
                  <a:pt x="868532" y="3035179"/>
                  <a:pt x="883307" y="2892822"/>
                  <a:pt x="911442" y="2755331"/>
                </a:cubicBezTo>
                <a:lnTo>
                  <a:pt x="945724" y="2622002"/>
                </a:lnTo>
                <a:lnTo>
                  <a:pt x="1070468" y="2654077"/>
                </a:lnTo>
                <a:cubicBezTo>
                  <a:pt x="1157742" y="2671936"/>
                  <a:pt x="1248104" y="2681314"/>
                  <a:pt x="1340657" y="2681314"/>
                </a:cubicBezTo>
                <a:cubicBezTo>
                  <a:pt x="2081081" y="2681314"/>
                  <a:pt x="2681314" y="2081082"/>
                  <a:pt x="2681314" y="1340657"/>
                </a:cubicBezTo>
                <a:cubicBezTo>
                  <a:pt x="2681314" y="1294381"/>
                  <a:pt x="2678969" y="1248652"/>
                  <a:pt x="2674392" y="1203583"/>
                </a:cubicBezTo>
                <a:lnTo>
                  <a:pt x="2657989" y="1096103"/>
                </a:lnTo>
                <a:lnTo>
                  <a:pt x="2764651" y="1079825"/>
                </a:lnTo>
                <a:cubicBezTo>
                  <a:pt x="2835653" y="1072614"/>
                  <a:pt x="2907694" y="1068920"/>
                  <a:pt x="2980598" y="1068920"/>
                </a:cubicBezTo>
                <a:close/>
                <a:moveTo>
                  <a:pt x="4272315" y="900735"/>
                </a:moveTo>
                <a:cubicBezTo>
                  <a:pt x="4587286" y="900735"/>
                  <a:pt x="4842620" y="1156069"/>
                  <a:pt x="4842620" y="1471040"/>
                </a:cubicBezTo>
                <a:cubicBezTo>
                  <a:pt x="4842620" y="1628526"/>
                  <a:pt x="4778786" y="1771102"/>
                  <a:pt x="4675582" y="1874307"/>
                </a:cubicBezTo>
                <a:lnTo>
                  <a:pt x="4652267" y="1893543"/>
                </a:lnTo>
                <a:lnTo>
                  <a:pt x="4610371" y="1837516"/>
                </a:lnTo>
                <a:cubicBezTo>
                  <a:pt x="4395158" y="1576738"/>
                  <a:pt x="4118565" y="1368492"/>
                  <a:pt x="3802709" y="1234897"/>
                </a:cubicBezTo>
                <a:lnTo>
                  <a:pt x="3762499" y="1220180"/>
                </a:lnTo>
                <a:lnTo>
                  <a:pt x="3799409" y="1152177"/>
                </a:lnTo>
                <a:cubicBezTo>
                  <a:pt x="3901897" y="1000475"/>
                  <a:pt x="4075458" y="900735"/>
                  <a:pt x="4272315" y="900735"/>
                </a:cubicBezTo>
                <a:close/>
                <a:moveTo>
                  <a:pt x="1340657" y="0"/>
                </a:moveTo>
                <a:cubicBezTo>
                  <a:pt x="1988528" y="0"/>
                  <a:pt x="2529065" y="459554"/>
                  <a:pt x="2654077" y="1070468"/>
                </a:cubicBezTo>
                <a:lnTo>
                  <a:pt x="2657989" y="1096103"/>
                </a:lnTo>
                <a:lnTo>
                  <a:pt x="2554943" y="1111830"/>
                </a:lnTo>
                <a:cubicBezTo>
                  <a:pt x="1798746" y="1266570"/>
                  <a:pt x="1189758" y="1825437"/>
                  <a:pt x="963487" y="2552922"/>
                </a:cubicBezTo>
                <a:lnTo>
                  <a:pt x="945724" y="2622002"/>
                </a:lnTo>
                <a:lnTo>
                  <a:pt x="941987" y="2621041"/>
                </a:lnTo>
                <a:cubicBezTo>
                  <a:pt x="396248" y="2451298"/>
                  <a:pt x="0" y="1942252"/>
                  <a:pt x="0" y="1340657"/>
                </a:cubicBezTo>
                <a:cubicBezTo>
                  <a:pt x="0" y="600233"/>
                  <a:pt x="600233" y="0"/>
                  <a:pt x="13406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29914334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_presentasjon_gr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ABBA762-45EA-89B4-29A9-283479FFD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687007"/>
            <a:ext cx="5157788" cy="1245394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342900" indent="0">
              <a:buFontTx/>
              <a:buNone/>
              <a:defRPr>
                <a:latin typeface="+mj-lt"/>
              </a:defRPr>
            </a:lvl2pPr>
            <a:lvl3pPr marL="685800" indent="0">
              <a:buFontTx/>
              <a:buNone/>
              <a:defRPr>
                <a:latin typeface="+mj-lt"/>
              </a:defRPr>
            </a:lvl3pPr>
            <a:lvl4pPr marL="1028700" indent="0">
              <a:buFontTx/>
              <a:buNone/>
              <a:defRPr>
                <a:latin typeface="+mj-lt"/>
              </a:defRPr>
            </a:lvl4pPr>
            <a:lvl5pPr marL="13716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nb-NO"/>
              <a:t>TITTEL PÅ PRESENTASJON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5BCE704-52BE-7AD2-7D90-0101F89BB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4106317"/>
            <a:ext cx="5157788" cy="698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/>
              <a:t>Ditt navn // Dato // Sted</a:t>
            </a:r>
          </a:p>
        </p:txBody>
      </p:sp>
      <p:pic>
        <p:nvPicPr>
          <p:cNvPr id="5" name="Bilde 4" descr="Et bilde som inneholder sirkel, Grafikk, Font, grafisk design&#10;&#10;Automatisk generert beskrivelse">
            <a:extLst>
              <a:ext uri="{FF2B5EF4-FFF2-40B4-BE49-F238E27FC236}">
                <a16:creationId xmlns:a16="http://schemas.microsoft.com/office/drawing/2014/main" id="{2DCDB437-A449-016F-998B-6F0ED5C48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964" y="338397"/>
            <a:ext cx="819553" cy="101965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3479756-4B7C-3595-7501-0D4ECD5A9B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9" b="27005"/>
          <a:stretch/>
        </p:blipFill>
        <p:spPr>
          <a:xfrm>
            <a:off x="5474777" y="0"/>
            <a:ext cx="3668335" cy="37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912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sje_blank_bokeh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form 7">
            <a:extLst>
              <a:ext uri="{FF2B5EF4-FFF2-40B4-BE49-F238E27FC236}">
                <a16:creationId xmlns:a16="http://schemas.microsoft.com/office/drawing/2014/main" id="{F0B75528-A880-642F-A9E8-48FEAA1EC508}"/>
              </a:ext>
            </a:extLst>
          </p:cNvPr>
          <p:cNvSpPr/>
          <p:nvPr userDrawn="1"/>
        </p:nvSpPr>
        <p:spPr>
          <a:xfrm>
            <a:off x="-422328" y="-304517"/>
            <a:ext cx="9988656" cy="6190113"/>
          </a:xfrm>
          <a:custGeom>
            <a:avLst/>
            <a:gdLst>
              <a:gd name="connsiteX0" fmla="*/ 10887300 w 13318208"/>
              <a:gd name="connsiteY0" fmla="*/ 4230806 h 8253484"/>
              <a:gd name="connsiteX1" fmla="*/ 11876762 w 13318208"/>
              <a:gd name="connsiteY1" fmla="*/ 5220268 h 8253484"/>
              <a:gd name="connsiteX2" fmla="*/ 10887300 w 13318208"/>
              <a:gd name="connsiteY2" fmla="*/ 6209730 h 8253484"/>
              <a:gd name="connsiteX3" fmla="*/ 9897838 w 13318208"/>
              <a:gd name="connsiteY3" fmla="*/ 5220268 h 8253484"/>
              <a:gd name="connsiteX4" fmla="*/ 10887300 w 13318208"/>
              <a:gd name="connsiteY4" fmla="*/ 4230806 h 8253484"/>
              <a:gd name="connsiteX5" fmla="*/ 12882479 w 13318208"/>
              <a:gd name="connsiteY5" fmla="*/ 1072991 h 8253484"/>
              <a:gd name="connsiteX6" fmla="*/ 12884766 w 13318208"/>
              <a:gd name="connsiteY6" fmla="*/ 1073701 h 8253484"/>
              <a:gd name="connsiteX7" fmla="*/ 13318208 w 13318208"/>
              <a:gd name="connsiteY7" fmla="*/ 1727613 h 8253484"/>
              <a:gd name="connsiteX8" fmla="*/ 12608525 w 13318208"/>
              <a:gd name="connsiteY8" fmla="*/ 2437296 h 8253484"/>
              <a:gd name="connsiteX9" fmla="*/ 11954612 w 13318208"/>
              <a:gd name="connsiteY9" fmla="*/ 2003854 h 8253484"/>
              <a:gd name="connsiteX10" fmla="*/ 11946108 w 13318208"/>
              <a:gd name="connsiteY10" fmla="*/ 1976456 h 8253484"/>
              <a:gd name="connsiteX11" fmla="*/ 11998402 w 13318208"/>
              <a:gd name="connsiteY11" fmla="*/ 1973816 h 8253484"/>
              <a:gd name="connsiteX12" fmla="*/ 12881589 w 13318208"/>
              <a:gd name="connsiteY12" fmla="*/ 1090629 h 8253484"/>
              <a:gd name="connsiteX13" fmla="*/ 7431205 w 13318208"/>
              <a:gd name="connsiteY13" fmla="*/ 270763 h 8253484"/>
              <a:gd name="connsiteX14" fmla="*/ 9294125 w 13318208"/>
              <a:gd name="connsiteY14" fmla="*/ 2133683 h 8253484"/>
              <a:gd name="connsiteX15" fmla="*/ 8156337 w 13318208"/>
              <a:gd name="connsiteY15" fmla="*/ 3850206 h 8253484"/>
              <a:gd name="connsiteX16" fmla="*/ 8007892 w 13318208"/>
              <a:gd name="connsiteY16" fmla="*/ 3904537 h 8253484"/>
              <a:gd name="connsiteX17" fmla="*/ 8004168 w 13318208"/>
              <a:gd name="connsiteY17" fmla="*/ 3830793 h 8253484"/>
              <a:gd name="connsiteX18" fmla="*/ 6255837 w 13318208"/>
              <a:gd name="connsiteY18" fmla="*/ 913862 h 8253484"/>
              <a:gd name="connsiteX19" fmla="*/ 6110199 w 13318208"/>
              <a:gd name="connsiteY19" fmla="*/ 820496 h 8253484"/>
              <a:gd name="connsiteX20" fmla="*/ 6113922 w 13318208"/>
              <a:gd name="connsiteY20" fmla="*/ 816400 h 8253484"/>
              <a:gd name="connsiteX21" fmla="*/ 7431205 w 13318208"/>
              <a:gd name="connsiteY21" fmla="*/ 270763 h 8253484"/>
              <a:gd name="connsiteX22" fmla="*/ 4012442 w 13318208"/>
              <a:gd name="connsiteY22" fmla="*/ 228600 h 8253484"/>
              <a:gd name="connsiteX23" fmla="*/ 6093039 w 13318208"/>
              <a:gd name="connsiteY23" fmla="*/ 809495 h 8253484"/>
              <a:gd name="connsiteX24" fmla="*/ 6110199 w 13318208"/>
              <a:gd name="connsiteY24" fmla="*/ 820496 h 8253484"/>
              <a:gd name="connsiteX25" fmla="*/ 5993685 w 13318208"/>
              <a:gd name="connsiteY25" fmla="*/ 948693 h 8253484"/>
              <a:gd name="connsiteX26" fmla="*/ 5568285 w 13318208"/>
              <a:gd name="connsiteY26" fmla="*/ 2133683 h 8253484"/>
              <a:gd name="connsiteX27" fmla="*/ 7431205 w 13318208"/>
              <a:gd name="connsiteY27" fmla="*/ 3996603 h 8253484"/>
              <a:gd name="connsiteX28" fmla="*/ 7985180 w 13318208"/>
              <a:gd name="connsiteY28" fmla="*/ 3912850 h 8253484"/>
              <a:gd name="connsiteX29" fmla="*/ 8007892 w 13318208"/>
              <a:gd name="connsiteY29" fmla="*/ 3904537 h 8253484"/>
              <a:gd name="connsiteX30" fmla="*/ 8024884 w 13318208"/>
              <a:gd name="connsiteY30" fmla="*/ 4241042 h 8253484"/>
              <a:gd name="connsiteX31" fmla="*/ 4012442 w 13318208"/>
              <a:gd name="connsiteY31" fmla="*/ 8253484 h 8253484"/>
              <a:gd name="connsiteX32" fmla="*/ 0 w 13318208"/>
              <a:gd name="connsiteY32" fmla="*/ 4241042 h 8253484"/>
              <a:gd name="connsiteX33" fmla="*/ 4012442 w 13318208"/>
              <a:gd name="connsiteY33" fmla="*/ 228600 h 8253484"/>
              <a:gd name="connsiteX34" fmla="*/ 11897235 w 13318208"/>
              <a:gd name="connsiteY34" fmla="*/ 0 h 8253484"/>
              <a:gd name="connsiteX35" fmla="*/ 12886697 w 13318208"/>
              <a:gd name="connsiteY35" fmla="*/ 989462 h 8253484"/>
              <a:gd name="connsiteX36" fmla="*/ 12882479 w 13318208"/>
              <a:gd name="connsiteY36" fmla="*/ 1072991 h 8253484"/>
              <a:gd name="connsiteX37" fmla="*/ 12751551 w 13318208"/>
              <a:gd name="connsiteY37" fmla="*/ 1032349 h 8253484"/>
              <a:gd name="connsiteX38" fmla="*/ 12608525 w 13318208"/>
              <a:gd name="connsiteY38" fmla="*/ 1017930 h 8253484"/>
              <a:gd name="connsiteX39" fmla="*/ 11898842 w 13318208"/>
              <a:gd name="connsiteY39" fmla="*/ 1727613 h 8253484"/>
              <a:gd name="connsiteX40" fmla="*/ 11913260 w 13318208"/>
              <a:gd name="connsiteY40" fmla="*/ 1870639 h 8253484"/>
              <a:gd name="connsiteX41" fmla="*/ 11946108 w 13318208"/>
              <a:gd name="connsiteY41" fmla="*/ 1976456 h 8253484"/>
              <a:gd name="connsiteX42" fmla="*/ 11897235 w 13318208"/>
              <a:gd name="connsiteY42" fmla="*/ 1978924 h 8253484"/>
              <a:gd name="connsiteX43" fmla="*/ 10907773 w 13318208"/>
              <a:gd name="connsiteY43" fmla="*/ 989462 h 8253484"/>
              <a:gd name="connsiteX44" fmla="*/ 11897235 w 13318208"/>
              <a:gd name="connsiteY44" fmla="*/ 0 h 825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318208" h="8253484">
                <a:moveTo>
                  <a:pt x="10887300" y="4230806"/>
                </a:moveTo>
                <a:cubicBezTo>
                  <a:pt x="11433765" y="4230806"/>
                  <a:pt x="11876762" y="4673803"/>
                  <a:pt x="11876762" y="5220268"/>
                </a:cubicBezTo>
                <a:cubicBezTo>
                  <a:pt x="11876762" y="5766733"/>
                  <a:pt x="11433765" y="6209730"/>
                  <a:pt x="10887300" y="6209730"/>
                </a:cubicBezTo>
                <a:cubicBezTo>
                  <a:pt x="10340835" y="6209730"/>
                  <a:pt x="9897838" y="5766733"/>
                  <a:pt x="9897838" y="5220268"/>
                </a:cubicBezTo>
                <a:cubicBezTo>
                  <a:pt x="9897838" y="4673803"/>
                  <a:pt x="10340835" y="4230806"/>
                  <a:pt x="10887300" y="4230806"/>
                </a:cubicBezTo>
                <a:close/>
                <a:moveTo>
                  <a:pt x="12882479" y="1072991"/>
                </a:moveTo>
                <a:lnTo>
                  <a:pt x="12884766" y="1073701"/>
                </a:lnTo>
                <a:cubicBezTo>
                  <a:pt x="13139481" y="1181437"/>
                  <a:pt x="13318208" y="1433653"/>
                  <a:pt x="13318208" y="1727613"/>
                </a:cubicBezTo>
                <a:cubicBezTo>
                  <a:pt x="13318208" y="2119560"/>
                  <a:pt x="13000472" y="2437296"/>
                  <a:pt x="12608525" y="2437296"/>
                </a:cubicBezTo>
                <a:cubicBezTo>
                  <a:pt x="12314565" y="2437296"/>
                  <a:pt x="12062348" y="2258570"/>
                  <a:pt x="11954612" y="2003854"/>
                </a:cubicBezTo>
                <a:lnTo>
                  <a:pt x="11946108" y="1976456"/>
                </a:lnTo>
                <a:lnTo>
                  <a:pt x="11998402" y="1973816"/>
                </a:lnTo>
                <a:cubicBezTo>
                  <a:pt x="12464081" y="1926524"/>
                  <a:pt x="12834296" y="1556309"/>
                  <a:pt x="12881589" y="1090629"/>
                </a:cubicBezTo>
                <a:close/>
                <a:moveTo>
                  <a:pt x="7431205" y="270763"/>
                </a:moveTo>
                <a:cubicBezTo>
                  <a:pt x="8460067" y="270763"/>
                  <a:pt x="9294125" y="1104821"/>
                  <a:pt x="9294125" y="2133683"/>
                </a:cubicBezTo>
                <a:cubicBezTo>
                  <a:pt x="9294125" y="2905330"/>
                  <a:pt x="8824967" y="3567399"/>
                  <a:pt x="8156337" y="3850206"/>
                </a:cubicBezTo>
                <a:lnTo>
                  <a:pt x="8007892" y="3904537"/>
                </a:lnTo>
                <a:lnTo>
                  <a:pt x="8004168" y="3830793"/>
                </a:lnTo>
                <a:cubicBezTo>
                  <a:pt x="7880882" y="2616814"/>
                  <a:pt x="7216421" y="1562820"/>
                  <a:pt x="6255837" y="913862"/>
                </a:cubicBezTo>
                <a:lnTo>
                  <a:pt x="6110199" y="820496"/>
                </a:lnTo>
                <a:lnTo>
                  <a:pt x="6113922" y="816400"/>
                </a:lnTo>
                <a:cubicBezTo>
                  <a:pt x="6451044" y="479278"/>
                  <a:pt x="6916774" y="270763"/>
                  <a:pt x="7431205" y="270763"/>
                </a:cubicBezTo>
                <a:close/>
                <a:moveTo>
                  <a:pt x="4012442" y="228600"/>
                </a:moveTo>
                <a:cubicBezTo>
                  <a:pt x="4774196" y="228600"/>
                  <a:pt x="5486370" y="440874"/>
                  <a:pt x="6093039" y="809495"/>
                </a:cubicBezTo>
                <a:lnTo>
                  <a:pt x="6110199" y="820496"/>
                </a:lnTo>
                <a:lnTo>
                  <a:pt x="5993685" y="948693"/>
                </a:lnTo>
                <a:cubicBezTo>
                  <a:pt x="5727929" y="1270716"/>
                  <a:pt x="5568285" y="1683556"/>
                  <a:pt x="5568285" y="2133683"/>
                </a:cubicBezTo>
                <a:cubicBezTo>
                  <a:pt x="5568285" y="3162545"/>
                  <a:pt x="6402343" y="3996603"/>
                  <a:pt x="7431205" y="3996603"/>
                </a:cubicBezTo>
                <a:cubicBezTo>
                  <a:pt x="7624116" y="3996603"/>
                  <a:pt x="7810179" y="3967281"/>
                  <a:pt x="7985180" y="3912850"/>
                </a:cubicBezTo>
                <a:lnTo>
                  <a:pt x="8007892" y="3904537"/>
                </a:lnTo>
                <a:lnTo>
                  <a:pt x="8024884" y="4241042"/>
                </a:lnTo>
                <a:cubicBezTo>
                  <a:pt x="8024884" y="6457053"/>
                  <a:pt x="6228453" y="8253484"/>
                  <a:pt x="4012442" y="8253484"/>
                </a:cubicBezTo>
                <a:cubicBezTo>
                  <a:pt x="1796431" y="8253484"/>
                  <a:pt x="0" y="6457053"/>
                  <a:pt x="0" y="4241042"/>
                </a:cubicBezTo>
                <a:cubicBezTo>
                  <a:pt x="0" y="2025031"/>
                  <a:pt x="1796431" y="228600"/>
                  <a:pt x="4012442" y="228600"/>
                </a:cubicBezTo>
                <a:close/>
                <a:moveTo>
                  <a:pt x="11897235" y="0"/>
                </a:moveTo>
                <a:cubicBezTo>
                  <a:pt x="12443700" y="0"/>
                  <a:pt x="12886697" y="442997"/>
                  <a:pt x="12886697" y="989462"/>
                </a:cubicBezTo>
                <a:lnTo>
                  <a:pt x="12882479" y="1072991"/>
                </a:lnTo>
                <a:lnTo>
                  <a:pt x="12751551" y="1032349"/>
                </a:lnTo>
                <a:cubicBezTo>
                  <a:pt x="12705352" y="1022895"/>
                  <a:pt x="12657518" y="1017930"/>
                  <a:pt x="12608525" y="1017930"/>
                </a:cubicBezTo>
                <a:cubicBezTo>
                  <a:pt x="12216578" y="1017930"/>
                  <a:pt x="11898842" y="1335666"/>
                  <a:pt x="11898842" y="1727613"/>
                </a:cubicBezTo>
                <a:cubicBezTo>
                  <a:pt x="11898842" y="1776607"/>
                  <a:pt x="11903807" y="1824440"/>
                  <a:pt x="11913260" y="1870639"/>
                </a:cubicBezTo>
                <a:lnTo>
                  <a:pt x="11946108" y="1976456"/>
                </a:lnTo>
                <a:lnTo>
                  <a:pt x="11897235" y="1978924"/>
                </a:lnTo>
                <a:cubicBezTo>
                  <a:pt x="11350770" y="1978924"/>
                  <a:pt x="10907773" y="1535927"/>
                  <a:pt x="10907773" y="989462"/>
                </a:cubicBezTo>
                <a:cubicBezTo>
                  <a:pt x="10907773" y="442997"/>
                  <a:pt x="11350770" y="0"/>
                  <a:pt x="1189723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166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7153124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sje_blank_bokeh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form 7">
            <a:extLst>
              <a:ext uri="{FF2B5EF4-FFF2-40B4-BE49-F238E27FC236}">
                <a16:creationId xmlns:a16="http://schemas.microsoft.com/office/drawing/2014/main" id="{922E184B-2C24-B02F-4538-70C1750D8EC0}"/>
              </a:ext>
            </a:extLst>
          </p:cNvPr>
          <p:cNvSpPr/>
          <p:nvPr userDrawn="1"/>
        </p:nvSpPr>
        <p:spPr>
          <a:xfrm>
            <a:off x="910384" y="0"/>
            <a:ext cx="8001433" cy="5316914"/>
          </a:xfrm>
          <a:custGeom>
            <a:avLst/>
            <a:gdLst>
              <a:gd name="connsiteX0" fmla="*/ 1130662 w 10668577"/>
              <a:gd name="connsiteY0" fmla="*/ 5361746 h 7089218"/>
              <a:gd name="connsiteX1" fmla="*/ 1994398 w 10668577"/>
              <a:gd name="connsiteY1" fmla="*/ 6225482 h 7089218"/>
              <a:gd name="connsiteX2" fmla="*/ 1130662 w 10668577"/>
              <a:gd name="connsiteY2" fmla="*/ 7089218 h 7089218"/>
              <a:gd name="connsiteX3" fmla="*/ 266926 w 10668577"/>
              <a:gd name="connsiteY3" fmla="*/ 6225482 h 7089218"/>
              <a:gd name="connsiteX4" fmla="*/ 268797 w 10668577"/>
              <a:gd name="connsiteY4" fmla="*/ 6188430 h 7089218"/>
              <a:gd name="connsiteX5" fmla="*/ 350646 w 10668577"/>
              <a:gd name="connsiteY5" fmla="*/ 6232855 h 7089218"/>
              <a:gd name="connsiteX6" fmla="*/ 574118 w 10668577"/>
              <a:gd name="connsiteY6" fmla="*/ 6277972 h 7089218"/>
              <a:gd name="connsiteX7" fmla="*/ 1148236 w 10668577"/>
              <a:gd name="connsiteY7" fmla="*/ 5703854 h 7089218"/>
              <a:gd name="connsiteX8" fmla="*/ 1050186 w 10668577"/>
              <a:gd name="connsiteY8" fmla="*/ 5382859 h 7089218"/>
              <a:gd name="connsiteX9" fmla="*/ 1037106 w 10668577"/>
              <a:gd name="connsiteY9" fmla="*/ 5367006 h 7089218"/>
              <a:gd name="connsiteX10" fmla="*/ 1042351 w 10668577"/>
              <a:gd name="connsiteY10" fmla="*/ 5366206 h 7089218"/>
              <a:gd name="connsiteX11" fmla="*/ 1130662 w 10668577"/>
              <a:gd name="connsiteY11" fmla="*/ 5361746 h 7089218"/>
              <a:gd name="connsiteX12" fmla="*/ 574118 w 10668577"/>
              <a:gd name="connsiteY12" fmla="*/ 5129736 h 7089218"/>
              <a:gd name="connsiteX13" fmla="*/ 980081 w 10668577"/>
              <a:gd name="connsiteY13" fmla="*/ 5297891 h 7089218"/>
              <a:gd name="connsiteX14" fmla="*/ 1037106 w 10668577"/>
              <a:gd name="connsiteY14" fmla="*/ 5367006 h 7089218"/>
              <a:gd name="connsiteX15" fmla="*/ 956590 w 10668577"/>
              <a:gd name="connsiteY15" fmla="*/ 5379294 h 7089218"/>
              <a:gd name="connsiteX16" fmla="*/ 271386 w 10668577"/>
              <a:gd name="connsiteY16" fmla="*/ 6137170 h 7089218"/>
              <a:gd name="connsiteX17" fmla="*/ 268797 w 10668577"/>
              <a:gd name="connsiteY17" fmla="*/ 6188430 h 7089218"/>
              <a:gd name="connsiteX18" fmla="*/ 253123 w 10668577"/>
              <a:gd name="connsiteY18" fmla="*/ 6179922 h 7089218"/>
              <a:gd name="connsiteX19" fmla="*/ 0 w 10668577"/>
              <a:gd name="connsiteY19" fmla="*/ 5703854 h 7089218"/>
              <a:gd name="connsiteX20" fmla="*/ 574118 w 10668577"/>
              <a:gd name="connsiteY20" fmla="*/ 5129736 h 7089218"/>
              <a:gd name="connsiteX21" fmla="*/ 4288275 w 10668577"/>
              <a:gd name="connsiteY21" fmla="*/ 3843813 h 7089218"/>
              <a:gd name="connsiteX22" fmla="*/ 4292270 w 10668577"/>
              <a:gd name="connsiteY22" fmla="*/ 3869990 h 7089218"/>
              <a:gd name="connsiteX23" fmla="*/ 5646885 w 10668577"/>
              <a:gd name="connsiteY23" fmla="*/ 5891670 h 7089218"/>
              <a:gd name="connsiteX24" fmla="*/ 5813053 w 10668577"/>
              <a:gd name="connsiteY24" fmla="*/ 5992619 h 7089218"/>
              <a:gd name="connsiteX25" fmla="*/ 5764531 w 10668577"/>
              <a:gd name="connsiteY25" fmla="*/ 6046008 h 7089218"/>
              <a:gd name="connsiteX26" fmla="*/ 4809138 w 10668577"/>
              <a:gd name="connsiteY26" fmla="*/ 6441744 h 7089218"/>
              <a:gd name="connsiteX27" fmla="*/ 3458009 w 10668577"/>
              <a:gd name="connsiteY27" fmla="*/ 5090615 h 7089218"/>
              <a:gd name="connsiteX28" fmla="*/ 4283218 w 10668577"/>
              <a:gd name="connsiteY28" fmla="*/ 3845664 h 7089218"/>
              <a:gd name="connsiteX29" fmla="*/ 1741913 w 10668577"/>
              <a:gd name="connsiteY29" fmla="*/ 1889419 h 7089218"/>
              <a:gd name="connsiteX30" fmla="*/ 2553956 w 10668577"/>
              <a:gd name="connsiteY30" fmla="*/ 2701462 h 7089218"/>
              <a:gd name="connsiteX31" fmla="*/ 1741913 w 10668577"/>
              <a:gd name="connsiteY31" fmla="*/ 3513505 h 7089218"/>
              <a:gd name="connsiteX32" fmla="*/ 929870 w 10668577"/>
              <a:gd name="connsiteY32" fmla="*/ 2701462 h 7089218"/>
              <a:gd name="connsiteX33" fmla="*/ 1741913 w 10668577"/>
              <a:gd name="connsiteY33" fmla="*/ 1889419 h 7089218"/>
              <a:gd name="connsiteX34" fmla="*/ 7447705 w 10668577"/>
              <a:gd name="connsiteY34" fmla="*/ 0 h 7089218"/>
              <a:gd name="connsiteX35" fmla="*/ 10668577 w 10668577"/>
              <a:gd name="connsiteY35" fmla="*/ 3220872 h 7089218"/>
              <a:gd name="connsiteX36" fmla="*/ 7447705 w 10668577"/>
              <a:gd name="connsiteY36" fmla="*/ 6441744 h 7089218"/>
              <a:gd name="connsiteX37" fmla="*/ 5912447 w 10668577"/>
              <a:gd name="connsiteY37" fmla="*/ 6053002 h 7089218"/>
              <a:gd name="connsiteX38" fmla="*/ 5813053 w 10668577"/>
              <a:gd name="connsiteY38" fmla="*/ 5992619 h 7089218"/>
              <a:gd name="connsiteX39" fmla="*/ 5851735 w 10668577"/>
              <a:gd name="connsiteY39" fmla="*/ 5950059 h 7089218"/>
              <a:gd name="connsiteX40" fmla="*/ 6160267 w 10668577"/>
              <a:gd name="connsiteY40" fmla="*/ 5090615 h 7089218"/>
              <a:gd name="connsiteX41" fmla="*/ 4809138 w 10668577"/>
              <a:gd name="connsiteY41" fmla="*/ 3739486 h 7089218"/>
              <a:gd name="connsiteX42" fmla="*/ 4407354 w 10668577"/>
              <a:gd name="connsiteY42" fmla="*/ 3800230 h 7089218"/>
              <a:gd name="connsiteX43" fmla="*/ 4288275 w 10668577"/>
              <a:gd name="connsiteY43" fmla="*/ 3843813 h 7089218"/>
              <a:gd name="connsiteX44" fmla="*/ 4243462 w 10668577"/>
              <a:gd name="connsiteY44" fmla="*/ 3550187 h 7089218"/>
              <a:gd name="connsiteX45" fmla="*/ 4226833 w 10668577"/>
              <a:gd name="connsiteY45" fmla="*/ 3220872 h 7089218"/>
              <a:gd name="connsiteX46" fmla="*/ 7447705 w 10668577"/>
              <a:gd name="connsiteY46" fmla="*/ 0 h 708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68577" h="7089218">
                <a:moveTo>
                  <a:pt x="1130662" y="5361746"/>
                </a:moveTo>
                <a:cubicBezTo>
                  <a:pt x="1607690" y="5361746"/>
                  <a:pt x="1994398" y="5748454"/>
                  <a:pt x="1994398" y="6225482"/>
                </a:cubicBezTo>
                <a:cubicBezTo>
                  <a:pt x="1994398" y="6702510"/>
                  <a:pt x="1607690" y="7089218"/>
                  <a:pt x="1130662" y="7089218"/>
                </a:cubicBezTo>
                <a:cubicBezTo>
                  <a:pt x="653634" y="7089218"/>
                  <a:pt x="266926" y="6702510"/>
                  <a:pt x="266926" y="6225482"/>
                </a:cubicBezTo>
                <a:lnTo>
                  <a:pt x="268797" y="6188430"/>
                </a:lnTo>
                <a:lnTo>
                  <a:pt x="350646" y="6232855"/>
                </a:lnTo>
                <a:cubicBezTo>
                  <a:pt x="419332" y="6261907"/>
                  <a:pt x="494849" y="6277972"/>
                  <a:pt x="574118" y="6277972"/>
                </a:cubicBezTo>
                <a:cubicBezTo>
                  <a:pt x="891196" y="6277972"/>
                  <a:pt x="1148236" y="6020931"/>
                  <a:pt x="1148236" y="5703854"/>
                </a:cubicBezTo>
                <a:cubicBezTo>
                  <a:pt x="1148236" y="5584950"/>
                  <a:pt x="1112090" y="5474489"/>
                  <a:pt x="1050186" y="5382859"/>
                </a:cubicBezTo>
                <a:lnTo>
                  <a:pt x="1037106" y="5367006"/>
                </a:lnTo>
                <a:lnTo>
                  <a:pt x="1042351" y="5366206"/>
                </a:lnTo>
                <a:cubicBezTo>
                  <a:pt x="1071387" y="5363257"/>
                  <a:pt x="1100848" y="5361746"/>
                  <a:pt x="1130662" y="5361746"/>
                </a:cubicBezTo>
                <a:close/>
                <a:moveTo>
                  <a:pt x="574118" y="5129736"/>
                </a:moveTo>
                <a:cubicBezTo>
                  <a:pt x="732657" y="5129736"/>
                  <a:pt x="876186" y="5193997"/>
                  <a:pt x="980081" y="5297891"/>
                </a:cubicBezTo>
                <a:lnTo>
                  <a:pt x="1037106" y="5367006"/>
                </a:lnTo>
                <a:lnTo>
                  <a:pt x="956590" y="5379294"/>
                </a:lnTo>
                <a:cubicBezTo>
                  <a:pt x="591113" y="5454082"/>
                  <a:pt x="309720" y="5759699"/>
                  <a:pt x="271386" y="6137170"/>
                </a:cubicBezTo>
                <a:lnTo>
                  <a:pt x="268797" y="6188430"/>
                </a:lnTo>
                <a:lnTo>
                  <a:pt x="253123" y="6179922"/>
                </a:lnTo>
                <a:cubicBezTo>
                  <a:pt x="100407" y="6076749"/>
                  <a:pt x="0" y="5902027"/>
                  <a:pt x="0" y="5703854"/>
                </a:cubicBezTo>
                <a:cubicBezTo>
                  <a:pt x="0" y="5386777"/>
                  <a:pt x="257041" y="5129736"/>
                  <a:pt x="574118" y="5129736"/>
                </a:cubicBezTo>
                <a:close/>
                <a:moveTo>
                  <a:pt x="4288275" y="3843813"/>
                </a:moveTo>
                <a:lnTo>
                  <a:pt x="4292270" y="3869990"/>
                </a:lnTo>
                <a:cubicBezTo>
                  <a:pt x="4463890" y="4708674"/>
                  <a:pt x="4961479" y="5428619"/>
                  <a:pt x="5646885" y="5891670"/>
                </a:cubicBezTo>
                <a:lnTo>
                  <a:pt x="5813053" y="5992619"/>
                </a:lnTo>
                <a:lnTo>
                  <a:pt x="5764531" y="6046008"/>
                </a:lnTo>
                <a:cubicBezTo>
                  <a:pt x="5520025" y="6290514"/>
                  <a:pt x="5182242" y="6441744"/>
                  <a:pt x="4809138" y="6441744"/>
                </a:cubicBezTo>
                <a:cubicBezTo>
                  <a:pt x="4062930" y="6441744"/>
                  <a:pt x="3458009" y="5836823"/>
                  <a:pt x="3458009" y="5090615"/>
                </a:cubicBezTo>
                <a:cubicBezTo>
                  <a:pt x="3458009" y="4530959"/>
                  <a:pt x="3798278" y="4050777"/>
                  <a:pt x="4283218" y="3845664"/>
                </a:cubicBezTo>
                <a:close/>
                <a:moveTo>
                  <a:pt x="1741913" y="1889419"/>
                </a:moveTo>
                <a:cubicBezTo>
                  <a:pt x="2190393" y="1889419"/>
                  <a:pt x="2553956" y="2252983"/>
                  <a:pt x="2553956" y="2701462"/>
                </a:cubicBezTo>
                <a:cubicBezTo>
                  <a:pt x="2553956" y="3149941"/>
                  <a:pt x="2190393" y="3513505"/>
                  <a:pt x="1741913" y="3513505"/>
                </a:cubicBezTo>
                <a:cubicBezTo>
                  <a:pt x="1293435" y="3513505"/>
                  <a:pt x="929870" y="3149941"/>
                  <a:pt x="929870" y="2701462"/>
                </a:cubicBezTo>
                <a:cubicBezTo>
                  <a:pt x="929870" y="2252983"/>
                  <a:pt x="1293435" y="1889419"/>
                  <a:pt x="1741913" y="1889419"/>
                </a:cubicBezTo>
                <a:close/>
                <a:moveTo>
                  <a:pt x="7447705" y="0"/>
                </a:moveTo>
                <a:cubicBezTo>
                  <a:pt x="9226543" y="0"/>
                  <a:pt x="10668577" y="1442034"/>
                  <a:pt x="10668577" y="3220872"/>
                </a:cubicBezTo>
                <a:cubicBezTo>
                  <a:pt x="10668577" y="4999710"/>
                  <a:pt x="9226543" y="6441744"/>
                  <a:pt x="7447705" y="6441744"/>
                </a:cubicBezTo>
                <a:cubicBezTo>
                  <a:pt x="6891818" y="6441744"/>
                  <a:pt x="6368823" y="6300921"/>
                  <a:pt x="5912447" y="6053002"/>
                </a:cubicBezTo>
                <a:lnTo>
                  <a:pt x="5813053" y="5992619"/>
                </a:lnTo>
                <a:lnTo>
                  <a:pt x="5851735" y="5950059"/>
                </a:lnTo>
                <a:cubicBezTo>
                  <a:pt x="6044482" y="5716504"/>
                  <a:pt x="6160267" y="5417081"/>
                  <a:pt x="6160267" y="5090615"/>
                </a:cubicBezTo>
                <a:cubicBezTo>
                  <a:pt x="6160267" y="4344407"/>
                  <a:pt x="5555346" y="3739486"/>
                  <a:pt x="4809138" y="3739486"/>
                </a:cubicBezTo>
                <a:cubicBezTo>
                  <a:pt x="4669224" y="3739486"/>
                  <a:pt x="4534278" y="3760753"/>
                  <a:pt x="4407354" y="3800230"/>
                </a:cubicBezTo>
                <a:lnTo>
                  <a:pt x="4288275" y="3843813"/>
                </a:lnTo>
                <a:lnTo>
                  <a:pt x="4243462" y="3550187"/>
                </a:lnTo>
                <a:cubicBezTo>
                  <a:pt x="4232466" y="3441911"/>
                  <a:pt x="4226833" y="3332049"/>
                  <a:pt x="4226833" y="3220872"/>
                </a:cubicBezTo>
                <a:cubicBezTo>
                  <a:pt x="4226833" y="1442034"/>
                  <a:pt x="5668867" y="0"/>
                  <a:pt x="744770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2623899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s_aqua_blan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169933-4694-4A4A-97A4-5DBFD01BC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75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With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 b="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3" name="Cont1"/>
          <p:cNvSpPr>
            <a:spLocks noGrp="1"/>
          </p:cNvSpPr>
          <p:nvPr>
            <p:ph sz="quarter" idx="10"/>
          </p:nvPr>
        </p:nvSpPr>
        <p:spPr>
          <a:xfrm>
            <a:off x="395536" y="249268"/>
            <a:ext cx="8352606" cy="448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>
                <a:solidFill>
                  <a:schemeClr val="tx1"/>
                </a:solidFill>
              </a:defRPr>
            </a:lvl1pPr>
            <a:lvl4pPr marL="788670" indent="0">
              <a:buNone/>
              <a:defRPr/>
            </a:lvl4pPr>
            <a:lvl5pPr marL="99441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6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2242046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s_rød_blank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169933-4694-4A4A-97A4-5DBFD01BC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6687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s_gul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169933-4694-4A4A-97A4-5DBFD01BC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97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s_blå_blank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169933-4694-4A4A-97A4-5DBFD01BC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37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sidestilt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B93B5E2-A061-91B7-E08A-E2ADE34C59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41598" y="4576046"/>
            <a:ext cx="4899946" cy="4846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spørsmålet, N og eventuelt filter </a:t>
            </a:r>
          </a:p>
        </p:txBody>
      </p:sp>
      <p:sp>
        <p:nvSpPr>
          <p:cNvPr id="8" name="Friform 7">
            <a:extLst>
              <a:ext uri="{FF2B5EF4-FFF2-40B4-BE49-F238E27FC236}">
                <a16:creationId xmlns:a16="http://schemas.microsoft.com/office/drawing/2014/main" id="{4CB0B616-FD9B-D53B-E5C6-4E63D03A2137}"/>
              </a:ext>
            </a:extLst>
          </p:cNvPr>
          <p:cNvSpPr/>
          <p:nvPr userDrawn="1"/>
        </p:nvSpPr>
        <p:spPr>
          <a:xfrm rot="17034128">
            <a:off x="-1057377" y="192189"/>
            <a:ext cx="4614717" cy="4938295"/>
          </a:xfrm>
          <a:custGeom>
            <a:avLst/>
            <a:gdLst>
              <a:gd name="connsiteX0" fmla="*/ 3225497 w 4312807"/>
              <a:gd name="connsiteY0" fmla="*/ 1138375 h 4615215"/>
              <a:gd name="connsiteX1" fmla="*/ 4312807 w 4312807"/>
              <a:gd name="connsiteY1" fmla="*/ 2225685 h 4615215"/>
              <a:gd name="connsiteX2" fmla="*/ 3444628 w 4312807"/>
              <a:gd name="connsiteY2" fmla="*/ 3290905 h 4615215"/>
              <a:gd name="connsiteX3" fmla="*/ 3424331 w 4312807"/>
              <a:gd name="connsiteY3" fmla="*/ 3294003 h 4615215"/>
              <a:gd name="connsiteX4" fmla="*/ 3441522 w 4312807"/>
              <a:gd name="connsiteY4" fmla="*/ 3227148 h 4615215"/>
              <a:gd name="connsiteX5" fmla="*/ 3476840 w 4312807"/>
              <a:gd name="connsiteY5" fmla="*/ 2876795 h 4615215"/>
              <a:gd name="connsiteX6" fmla="*/ 2710387 w 4312807"/>
              <a:gd name="connsiteY6" fmla="*/ 1435270 h 4615215"/>
              <a:gd name="connsiteX7" fmla="*/ 2577129 w 4312807"/>
              <a:gd name="connsiteY7" fmla="*/ 1354313 h 4615215"/>
              <a:gd name="connsiteX8" fmla="*/ 2617572 w 4312807"/>
              <a:gd name="connsiteY8" fmla="*/ 1324071 h 4615215"/>
              <a:gd name="connsiteX9" fmla="*/ 3225497 w 4312807"/>
              <a:gd name="connsiteY9" fmla="*/ 1138375 h 4615215"/>
              <a:gd name="connsiteX10" fmla="*/ 1738420 w 4312807"/>
              <a:gd name="connsiteY10" fmla="*/ 1138375 h 4615215"/>
              <a:gd name="connsiteX11" fmla="*/ 2567054 w 4312807"/>
              <a:gd name="connsiteY11" fmla="*/ 1348193 h 4615215"/>
              <a:gd name="connsiteX12" fmla="*/ 2577129 w 4312807"/>
              <a:gd name="connsiteY12" fmla="*/ 1354313 h 4615215"/>
              <a:gd name="connsiteX13" fmla="*/ 2533867 w 4312807"/>
              <a:gd name="connsiteY13" fmla="*/ 1386664 h 4615215"/>
              <a:gd name="connsiteX14" fmla="*/ 2138187 w 4312807"/>
              <a:gd name="connsiteY14" fmla="*/ 2225685 h 4615215"/>
              <a:gd name="connsiteX15" fmla="*/ 3225497 w 4312807"/>
              <a:gd name="connsiteY15" fmla="*/ 3312995 h 4615215"/>
              <a:gd name="connsiteX16" fmla="*/ 3336668 w 4312807"/>
              <a:gd name="connsiteY16" fmla="*/ 3307382 h 4615215"/>
              <a:gd name="connsiteX17" fmla="*/ 3424331 w 4312807"/>
              <a:gd name="connsiteY17" fmla="*/ 3294003 h 4615215"/>
              <a:gd name="connsiteX18" fmla="*/ 3398684 w 4312807"/>
              <a:gd name="connsiteY18" fmla="*/ 3393748 h 4615215"/>
              <a:gd name="connsiteX19" fmla="*/ 1738420 w 4312807"/>
              <a:gd name="connsiteY19" fmla="*/ 4615215 h 4615215"/>
              <a:gd name="connsiteX20" fmla="*/ 0 w 4312807"/>
              <a:gd name="connsiteY20" fmla="*/ 2876795 h 4615215"/>
              <a:gd name="connsiteX21" fmla="*/ 1738420 w 4312807"/>
              <a:gd name="connsiteY21" fmla="*/ 1138375 h 4615215"/>
              <a:gd name="connsiteX22" fmla="*/ 1989932 w 4312807"/>
              <a:gd name="connsiteY22" fmla="*/ 0 h 4615215"/>
              <a:gd name="connsiteX23" fmla="*/ 2417236 w 4312807"/>
              <a:gd name="connsiteY23" fmla="*/ 427304 h 4615215"/>
              <a:gd name="connsiteX24" fmla="*/ 1989932 w 4312807"/>
              <a:gd name="connsiteY24" fmla="*/ 854608 h 4615215"/>
              <a:gd name="connsiteX25" fmla="*/ 1562628 w 4312807"/>
              <a:gd name="connsiteY25" fmla="*/ 427304 h 4615215"/>
              <a:gd name="connsiteX26" fmla="*/ 1989932 w 4312807"/>
              <a:gd name="connsiteY26" fmla="*/ 0 h 46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2807" h="4615215">
                <a:moveTo>
                  <a:pt x="3225497" y="1138375"/>
                </a:moveTo>
                <a:cubicBezTo>
                  <a:pt x="3826002" y="1138375"/>
                  <a:pt x="4312807" y="1625180"/>
                  <a:pt x="4312807" y="2225685"/>
                </a:cubicBezTo>
                <a:cubicBezTo>
                  <a:pt x="4312807" y="2751127"/>
                  <a:pt x="3940097" y="3189517"/>
                  <a:pt x="3444628" y="3290905"/>
                </a:cubicBezTo>
                <a:lnTo>
                  <a:pt x="3424331" y="3294003"/>
                </a:lnTo>
                <a:lnTo>
                  <a:pt x="3441522" y="3227148"/>
                </a:lnTo>
                <a:cubicBezTo>
                  <a:pt x="3464679" y="3113981"/>
                  <a:pt x="3476840" y="2996808"/>
                  <a:pt x="3476840" y="2876795"/>
                </a:cubicBezTo>
                <a:cubicBezTo>
                  <a:pt x="3476840" y="2276731"/>
                  <a:pt x="3172810" y="1747677"/>
                  <a:pt x="2710387" y="1435270"/>
                </a:cubicBezTo>
                <a:lnTo>
                  <a:pt x="2577129" y="1354313"/>
                </a:lnTo>
                <a:lnTo>
                  <a:pt x="2617572" y="1324071"/>
                </a:lnTo>
                <a:cubicBezTo>
                  <a:pt x="2791107" y="1206832"/>
                  <a:pt x="3000308" y="1138375"/>
                  <a:pt x="3225497" y="1138375"/>
                </a:cubicBezTo>
                <a:close/>
                <a:moveTo>
                  <a:pt x="1738420" y="1138375"/>
                </a:moveTo>
                <a:cubicBezTo>
                  <a:pt x="2038452" y="1138375"/>
                  <a:pt x="2320732" y="1214383"/>
                  <a:pt x="2567054" y="1348193"/>
                </a:cubicBezTo>
                <a:lnTo>
                  <a:pt x="2577129" y="1354313"/>
                </a:lnTo>
                <a:lnTo>
                  <a:pt x="2533867" y="1386664"/>
                </a:lnTo>
                <a:cubicBezTo>
                  <a:pt x="2292215" y="1586093"/>
                  <a:pt x="2138187" y="1887901"/>
                  <a:pt x="2138187" y="2225685"/>
                </a:cubicBezTo>
                <a:cubicBezTo>
                  <a:pt x="2138187" y="2826190"/>
                  <a:pt x="2624992" y="3312995"/>
                  <a:pt x="3225497" y="3312995"/>
                </a:cubicBezTo>
                <a:cubicBezTo>
                  <a:pt x="3263029" y="3312995"/>
                  <a:pt x="3300116" y="3311094"/>
                  <a:pt x="3336668" y="3307382"/>
                </a:cubicBezTo>
                <a:lnTo>
                  <a:pt x="3424331" y="3294003"/>
                </a:lnTo>
                <a:lnTo>
                  <a:pt x="3398684" y="3393748"/>
                </a:lnTo>
                <a:cubicBezTo>
                  <a:pt x="3178580" y="4101404"/>
                  <a:pt x="2518504" y="4615215"/>
                  <a:pt x="1738420" y="4615215"/>
                </a:cubicBezTo>
                <a:cubicBezTo>
                  <a:pt x="778317" y="4615215"/>
                  <a:pt x="0" y="3836898"/>
                  <a:pt x="0" y="2876795"/>
                </a:cubicBezTo>
                <a:cubicBezTo>
                  <a:pt x="0" y="1916692"/>
                  <a:pt x="778317" y="1138375"/>
                  <a:pt x="1738420" y="1138375"/>
                </a:cubicBezTo>
                <a:close/>
                <a:moveTo>
                  <a:pt x="1989932" y="0"/>
                </a:moveTo>
                <a:cubicBezTo>
                  <a:pt x="2225925" y="0"/>
                  <a:pt x="2417236" y="191311"/>
                  <a:pt x="2417236" y="427304"/>
                </a:cubicBezTo>
                <a:cubicBezTo>
                  <a:pt x="2417236" y="663297"/>
                  <a:pt x="2225925" y="854608"/>
                  <a:pt x="1989932" y="854608"/>
                </a:cubicBezTo>
                <a:cubicBezTo>
                  <a:pt x="1753939" y="854608"/>
                  <a:pt x="1562628" y="663297"/>
                  <a:pt x="1562628" y="427304"/>
                </a:cubicBezTo>
                <a:cubicBezTo>
                  <a:pt x="1562628" y="191311"/>
                  <a:pt x="1753939" y="0"/>
                  <a:pt x="1989932" y="0"/>
                </a:cubicBezTo>
                <a:close/>
              </a:path>
            </a:pathLst>
          </a:custGeom>
          <a:solidFill>
            <a:schemeClr val="accent1">
              <a:alpha val="863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BBD01EDA-034B-0C42-C471-3338191F9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841" y="627461"/>
            <a:ext cx="2430065" cy="380580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01B7256-A99B-AC6F-706F-A07E2C57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  <p:sp>
        <p:nvSpPr>
          <p:cNvPr id="3" name="Plassholder for diagram 4">
            <a:extLst>
              <a:ext uri="{FF2B5EF4-FFF2-40B4-BE49-F238E27FC236}">
                <a16:creationId xmlns:a16="http://schemas.microsoft.com/office/drawing/2014/main" id="{65AA3205-BFAC-3620-439C-33744758F15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641598" y="627460"/>
            <a:ext cx="4899946" cy="3805804"/>
          </a:xfrm>
          <a:prstGeom prst="rect">
            <a:avLst/>
          </a:prstGeom>
        </p:spPr>
        <p:txBody>
          <a:bodyPr>
            <a:normAutofit/>
          </a:bodyPr>
          <a:lstStyle>
            <a:lvl1pPr marL="8335" indent="0">
              <a:buFontTx/>
              <a:buNone/>
              <a:tabLst/>
              <a:defRPr sz="1050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308499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  <p15:guide id="5" pos="3046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sidestil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2DD1A40-8C0B-6853-8962-964725EE189B}"/>
              </a:ext>
            </a:extLst>
          </p:cNvPr>
          <p:cNvSpPr/>
          <p:nvPr userDrawn="1"/>
        </p:nvSpPr>
        <p:spPr>
          <a:xfrm>
            <a:off x="-1" y="0"/>
            <a:ext cx="9263744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BBD01EDA-034B-0C42-C471-3338191F9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841" y="627461"/>
            <a:ext cx="2430065" cy="380580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01B7256-A99B-AC6F-706F-A07E2C57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  <p:sp>
        <p:nvSpPr>
          <p:cNvPr id="6" name="Friform 5">
            <a:extLst>
              <a:ext uri="{FF2B5EF4-FFF2-40B4-BE49-F238E27FC236}">
                <a16:creationId xmlns:a16="http://schemas.microsoft.com/office/drawing/2014/main" id="{2FED36D3-E397-9B78-30AF-F7EDB3F57AF4}"/>
              </a:ext>
            </a:extLst>
          </p:cNvPr>
          <p:cNvSpPr/>
          <p:nvPr userDrawn="1"/>
        </p:nvSpPr>
        <p:spPr>
          <a:xfrm rot="15420982">
            <a:off x="-2171875" y="61214"/>
            <a:ext cx="4614717" cy="4938295"/>
          </a:xfrm>
          <a:custGeom>
            <a:avLst/>
            <a:gdLst>
              <a:gd name="connsiteX0" fmla="*/ 3225497 w 4312807"/>
              <a:gd name="connsiteY0" fmla="*/ 1138375 h 4615215"/>
              <a:gd name="connsiteX1" fmla="*/ 4312807 w 4312807"/>
              <a:gd name="connsiteY1" fmla="*/ 2225685 h 4615215"/>
              <a:gd name="connsiteX2" fmla="*/ 3444628 w 4312807"/>
              <a:gd name="connsiteY2" fmla="*/ 3290905 h 4615215"/>
              <a:gd name="connsiteX3" fmla="*/ 3424331 w 4312807"/>
              <a:gd name="connsiteY3" fmla="*/ 3294003 h 4615215"/>
              <a:gd name="connsiteX4" fmla="*/ 3441522 w 4312807"/>
              <a:gd name="connsiteY4" fmla="*/ 3227148 h 4615215"/>
              <a:gd name="connsiteX5" fmla="*/ 3476840 w 4312807"/>
              <a:gd name="connsiteY5" fmla="*/ 2876795 h 4615215"/>
              <a:gd name="connsiteX6" fmla="*/ 2710387 w 4312807"/>
              <a:gd name="connsiteY6" fmla="*/ 1435270 h 4615215"/>
              <a:gd name="connsiteX7" fmla="*/ 2577129 w 4312807"/>
              <a:gd name="connsiteY7" fmla="*/ 1354313 h 4615215"/>
              <a:gd name="connsiteX8" fmla="*/ 2617572 w 4312807"/>
              <a:gd name="connsiteY8" fmla="*/ 1324071 h 4615215"/>
              <a:gd name="connsiteX9" fmla="*/ 3225497 w 4312807"/>
              <a:gd name="connsiteY9" fmla="*/ 1138375 h 4615215"/>
              <a:gd name="connsiteX10" fmla="*/ 1738420 w 4312807"/>
              <a:gd name="connsiteY10" fmla="*/ 1138375 h 4615215"/>
              <a:gd name="connsiteX11" fmla="*/ 2567054 w 4312807"/>
              <a:gd name="connsiteY11" fmla="*/ 1348193 h 4615215"/>
              <a:gd name="connsiteX12" fmla="*/ 2577129 w 4312807"/>
              <a:gd name="connsiteY12" fmla="*/ 1354313 h 4615215"/>
              <a:gd name="connsiteX13" fmla="*/ 2533867 w 4312807"/>
              <a:gd name="connsiteY13" fmla="*/ 1386664 h 4615215"/>
              <a:gd name="connsiteX14" fmla="*/ 2138187 w 4312807"/>
              <a:gd name="connsiteY14" fmla="*/ 2225685 h 4615215"/>
              <a:gd name="connsiteX15" fmla="*/ 3225497 w 4312807"/>
              <a:gd name="connsiteY15" fmla="*/ 3312995 h 4615215"/>
              <a:gd name="connsiteX16" fmla="*/ 3336668 w 4312807"/>
              <a:gd name="connsiteY16" fmla="*/ 3307382 h 4615215"/>
              <a:gd name="connsiteX17" fmla="*/ 3424331 w 4312807"/>
              <a:gd name="connsiteY17" fmla="*/ 3294003 h 4615215"/>
              <a:gd name="connsiteX18" fmla="*/ 3398684 w 4312807"/>
              <a:gd name="connsiteY18" fmla="*/ 3393748 h 4615215"/>
              <a:gd name="connsiteX19" fmla="*/ 1738420 w 4312807"/>
              <a:gd name="connsiteY19" fmla="*/ 4615215 h 4615215"/>
              <a:gd name="connsiteX20" fmla="*/ 0 w 4312807"/>
              <a:gd name="connsiteY20" fmla="*/ 2876795 h 4615215"/>
              <a:gd name="connsiteX21" fmla="*/ 1738420 w 4312807"/>
              <a:gd name="connsiteY21" fmla="*/ 1138375 h 4615215"/>
              <a:gd name="connsiteX22" fmla="*/ 1989932 w 4312807"/>
              <a:gd name="connsiteY22" fmla="*/ 0 h 4615215"/>
              <a:gd name="connsiteX23" fmla="*/ 2417236 w 4312807"/>
              <a:gd name="connsiteY23" fmla="*/ 427304 h 4615215"/>
              <a:gd name="connsiteX24" fmla="*/ 1989932 w 4312807"/>
              <a:gd name="connsiteY24" fmla="*/ 854608 h 4615215"/>
              <a:gd name="connsiteX25" fmla="*/ 1562628 w 4312807"/>
              <a:gd name="connsiteY25" fmla="*/ 427304 h 4615215"/>
              <a:gd name="connsiteX26" fmla="*/ 1989932 w 4312807"/>
              <a:gd name="connsiteY26" fmla="*/ 0 h 46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2807" h="4615215">
                <a:moveTo>
                  <a:pt x="3225497" y="1138375"/>
                </a:moveTo>
                <a:cubicBezTo>
                  <a:pt x="3826002" y="1138375"/>
                  <a:pt x="4312807" y="1625180"/>
                  <a:pt x="4312807" y="2225685"/>
                </a:cubicBezTo>
                <a:cubicBezTo>
                  <a:pt x="4312807" y="2751127"/>
                  <a:pt x="3940097" y="3189517"/>
                  <a:pt x="3444628" y="3290905"/>
                </a:cubicBezTo>
                <a:lnTo>
                  <a:pt x="3424331" y="3294003"/>
                </a:lnTo>
                <a:lnTo>
                  <a:pt x="3441522" y="3227148"/>
                </a:lnTo>
                <a:cubicBezTo>
                  <a:pt x="3464679" y="3113981"/>
                  <a:pt x="3476840" y="2996808"/>
                  <a:pt x="3476840" y="2876795"/>
                </a:cubicBezTo>
                <a:cubicBezTo>
                  <a:pt x="3476840" y="2276731"/>
                  <a:pt x="3172810" y="1747677"/>
                  <a:pt x="2710387" y="1435270"/>
                </a:cubicBezTo>
                <a:lnTo>
                  <a:pt x="2577129" y="1354313"/>
                </a:lnTo>
                <a:lnTo>
                  <a:pt x="2617572" y="1324071"/>
                </a:lnTo>
                <a:cubicBezTo>
                  <a:pt x="2791107" y="1206832"/>
                  <a:pt x="3000308" y="1138375"/>
                  <a:pt x="3225497" y="1138375"/>
                </a:cubicBezTo>
                <a:close/>
                <a:moveTo>
                  <a:pt x="1738420" y="1138375"/>
                </a:moveTo>
                <a:cubicBezTo>
                  <a:pt x="2038452" y="1138375"/>
                  <a:pt x="2320732" y="1214383"/>
                  <a:pt x="2567054" y="1348193"/>
                </a:cubicBezTo>
                <a:lnTo>
                  <a:pt x="2577129" y="1354313"/>
                </a:lnTo>
                <a:lnTo>
                  <a:pt x="2533867" y="1386664"/>
                </a:lnTo>
                <a:cubicBezTo>
                  <a:pt x="2292215" y="1586093"/>
                  <a:pt x="2138187" y="1887901"/>
                  <a:pt x="2138187" y="2225685"/>
                </a:cubicBezTo>
                <a:cubicBezTo>
                  <a:pt x="2138187" y="2826190"/>
                  <a:pt x="2624992" y="3312995"/>
                  <a:pt x="3225497" y="3312995"/>
                </a:cubicBezTo>
                <a:cubicBezTo>
                  <a:pt x="3263029" y="3312995"/>
                  <a:pt x="3300116" y="3311094"/>
                  <a:pt x="3336668" y="3307382"/>
                </a:cubicBezTo>
                <a:lnTo>
                  <a:pt x="3424331" y="3294003"/>
                </a:lnTo>
                <a:lnTo>
                  <a:pt x="3398684" y="3393748"/>
                </a:lnTo>
                <a:cubicBezTo>
                  <a:pt x="3178580" y="4101404"/>
                  <a:pt x="2518504" y="4615215"/>
                  <a:pt x="1738420" y="4615215"/>
                </a:cubicBezTo>
                <a:cubicBezTo>
                  <a:pt x="778317" y="4615215"/>
                  <a:pt x="0" y="3836898"/>
                  <a:pt x="0" y="2876795"/>
                </a:cubicBezTo>
                <a:cubicBezTo>
                  <a:pt x="0" y="1916692"/>
                  <a:pt x="778317" y="1138375"/>
                  <a:pt x="1738420" y="1138375"/>
                </a:cubicBezTo>
                <a:close/>
                <a:moveTo>
                  <a:pt x="1989932" y="0"/>
                </a:moveTo>
                <a:cubicBezTo>
                  <a:pt x="2225925" y="0"/>
                  <a:pt x="2417236" y="191311"/>
                  <a:pt x="2417236" y="427304"/>
                </a:cubicBezTo>
                <a:cubicBezTo>
                  <a:pt x="2417236" y="663297"/>
                  <a:pt x="2225925" y="854608"/>
                  <a:pt x="1989932" y="854608"/>
                </a:cubicBezTo>
                <a:cubicBezTo>
                  <a:pt x="1753939" y="854608"/>
                  <a:pt x="1562628" y="663297"/>
                  <a:pt x="1562628" y="427304"/>
                </a:cubicBezTo>
                <a:cubicBezTo>
                  <a:pt x="1562628" y="191311"/>
                  <a:pt x="1753939" y="0"/>
                  <a:pt x="1989932" y="0"/>
                </a:cubicBezTo>
                <a:close/>
              </a:path>
            </a:pathLst>
          </a:custGeom>
          <a:solidFill>
            <a:schemeClr val="accent2">
              <a:alpha val="863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7" name="Plassholder for tekst 21">
            <a:extLst>
              <a:ext uri="{FF2B5EF4-FFF2-40B4-BE49-F238E27FC236}">
                <a16:creationId xmlns:a16="http://schemas.microsoft.com/office/drawing/2014/main" id="{6BE2AC2A-4EC7-F760-B158-2ED36582F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1598" y="4576046"/>
            <a:ext cx="4899946" cy="4846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spørsmålet, N og eventuelt filter </a:t>
            </a:r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A317F52D-95A4-59D5-22CA-44DA7E7A659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641598" y="627460"/>
            <a:ext cx="4899946" cy="3805804"/>
          </a:xfrm>
          <a:prstGeom prst="rect">
            <a:avLst/>
          </a:prstGeom>
        </p:spPr>
        <p:txBody>
          <a:bodyPr>
            <a:normAutofit/>
          </a:bodyPr>
          <a:lstStyle>
            <a:lvl1pPr marL="8335" indent="0">
              <a:buFontTx/>
              <a:buNone/>
              <a:tabLst/>
              <a:defRPr sz="1050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4008768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  <p15:guide id="5" pos="3046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sidestil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B93B5E2-A061-91B7-E08A-E2ADE34C59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Friform 7">
            <a:extLst>
              <a:ext uri="{FF2B5EF4-FFF2-40B4-BE49-F238E27FC236}">
                <a16:creationId xmlns:a16="http://schemas.microsoft.com/office/drawing/2014/main" id="{4CB0B616-FD9B-D53B-E5C6-4E63D03A2137}"/>
              </a:ext>
            </a:extLst>
          </p:cNvPr>
          <p:cNvSpPr/>
          <p:nvPr userDrawn="1"/>
        </p:nvSpPr>
        <p:spPr>
          <a:xfrm rot="17034128">
            <a:off x="-1057377" y="192189"/>
            <a:ext cx="4614717" cy="4938295"/>
          </a:xfrm>
          <a:custGeom>
            <a:avLst/>
            <a:gdLst>
              <a:gd name="connsiteX0" fmla="*/ 3225497 w 4312807"/>
              <a:gd name="connsiteY0" fmla="*/ 1138375 h 4615215"/>
              <a:gd name="connsiteX1" fmla="*/ 4312807 w 4312807"/>
              <a:gd name="connsiteY1" fmla="*/ 2225685 h 4615215"/>
              <a:gd name="connsiteX2" fmla="*/ 3444628 w 4312807"/>
              <a:gd name="connsiteY2" fmla="*/ 3290905 h 4615215"/>
              <a:gd name="connsiteX3" fmla="*/ 3424331 w 4312807"/>
              <a:gd name="connsiteY3" fmla="*/ 3294003 h 4615215"/>
              <a:gd name="connsiteX4" fmla="*/ 3441522 w 4312807"/>
              <a:gd name="connsiteY4" fmla="*/ 3227148 h 4615215"/>
              <a:gd name="connsiteX5" fmla="*/ 3476840 w 4312807"/>
              <a:gd name="connsiteY5" fmla="*/ 2876795 h 4615215"/>
              <a:gd name="connsiteX6" fmla="*/ 2710387 w 4312807"/>
              <a:gd name="connsiteY6" fmla="*/ 1435270 h 4615215"/>
              <a:gd name="connsiteX7" fmla="*/ 2577129 w 4312807"/>
              <a:gd name="connsiteY7" fmla="*/ 1354313 h 4615215"/>
              <a:gd name="connsiteX8" fmla="*/ 2617572 w 4312807"/>
              <a:gd name="connsiteY8" fmla="*/ 1324071 h 4615215"/>
              <a:gd name="connsiteX9" fmla="*/ 3225497 w 4312807"/>
              <a:gd name="connsiteY9" fmla="*/ 1138375 h 4615215"/>
              <a:gd name="connsiteX10" fmla="*/ 1738420 w 4312807"/>
              <a:gd name="connsiteY10" fmla="*/ 1138375 h 4615215"/>
              <a:gd name="connsiteX11" fmla="*/ 2567054 w 4312807"/>
              <a:gd name="connsiteY11" fmla="*/ 1348193 h 4615215"/>
              <a:gd name="connsiteX12" fmla="*/ 2577129 w 4312807"/>
              <a:gd name="connsiteY12" fmla="*/ 1354313 h 4615215"/>
              <a:gd name="connsiteX13" fmla="*/ 2533867 w 4312807"/>
              <a:gd name="connsiteY13" fmla="*/ 1386664 h 4615215"/>
              <a:gd name="connsiteX14" fmla="*/ 2138187 w 4312807"/>
              <a:gd name="connsiteY14" fmla="*/ 2225685 h 4615215"/>
              <a:gd name="connsiteX15" fmla="*/ 3225497 w 4312807"/>
              <a:gd name="connsiteY15" fmla="*/ 3312995 h 4615215"/>
              <a:gd name="connsiteX16" fmla="*/ 3336668 w 4312807"/>
              <a:gd name="connsiteY16" fmla="*/ 3307382 h 4615215"/>
              <a:gd name="connsiteX17" fmla="*/ 3424331 w 4312807"/>
              <a:gd name="connsiteY17" fmla="*/ 3294003 h 4615215"/>
              <a:gd name="connsiteX18" fmla="*/ 3398684 w 4312807"/>
              <a:gd name="connsiteY18" fmla="*/ 3393748 h 4615215"/>
              <a:gd name="connsiteX19" fmla="*/ 1738420 w 4312807"/>
              <a:gd name="connsiteY19" fmla="*/ 4615215 h 4615215"/>
              <a:gd name="connsiteX20" fmla="*/ 0 w 4312807"/>
              <a:gd name="connsiteY20" fmla="*/ 2876795 h 4615215"/>
              <a:gd name="connsiteX21" fmla="*/ 1738420 w 4312807"/>
              <a:gd name="connsiteY21" fmla="*/ 1138375 h 4615215"/>
              <a:gd name="connsiteX22" fmla="*/ 1989932 w 4312807"/>
              <a:gd name="connsiteY22" fmla="*/ 0 h 4615215"/>
              <a:gd name="connsiteX23" fmla="*/ 2417236 w 4312807"/>
              <a:gd name="connsiteY23" fmla="*/ 427304 h 4615215"/>
              <a:gd name="connsiteX24" fmla="*/ 1989932 w 4312807"/>
              <a:gd name="connsiteY24" fmla="*/ 854608 h 4615215"/>
              <a:gd name="connsiteX25" fmla="*/ 1562628 w 4312807"/>
              <a:gd name="connsiteY25" fmla="*/ 427304 h 4615215"/>
              <a:gd name="connsiteX26" fmla="*/ 1989932 w 4312807"/>
              <a:gd name="connsiteY26" fmla="*/ 0 h 46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2807" h="4615215">
                <a:moveTo>
                  <a:pt x="3225497" y="1138375"/>
                </a:moveTo>
                <a:cubicBezTo>
                  <a:pt x="3826002" y="1138375"/>
                  <a:pt x="4312807" y="1625180"/>
                  <a:pt x="4312807" y="2225685"/>
                </a:cubicBezTo>
                <a:cubicBezTo>
                  <a:pt x="4312807" y="2751127"/>
                  <a:pt x="3940097" y="3189517"/>
                  <a:pt x="3444628" y="3290905"/>
                </a:cubicBezTo>
                <a:lnTo>
                  <a:pt x="3424331" y="3294003"/>
                </a:lnTo>
                <a:lnTo>
                  <a:pt x="3441522" y="3227148"/>
                </a:lnTo>
                <a:cubicBezTo>
                  <a:pt x="3464679" y="3113981"/>
                  <a:pt x="3476840" y="2996808"/>
                  <a:pt x="3476840" y="2876795"/>
                </a:cubicBezTo>
                <a:cubicBezTo>
                  <a:pt x="3476840" y="2276731"/>
                  <a:pt x="3172810" y="1747677"/>
                  <a:pt x="2710387" y="1435270"/>
                </a:cubicBezTo>
                <a:lnTo>
                  <a:pt x="2577129" y="1354313"/>
                </a:lnTo>
                <a:lnTo>
                  <a:pt x="2617572" y="1324071"/>
                </a:lnTo>
                <a:cubicBezTo>
                  <a:pt x="2791107" y="1206832"/>
                  <a:pt x="3000308" y="1138375"/>
                  <a:pt x="3225497" y="1138375"/>
                </a:cubicBezTo>
                <a:close/>
                <a:moveTo>
                  <a:pt x="1738420" y="1138375"/>
                </a:moveTo>
                <a:cubicBezTo>
                  <a:pt x="2038452" y="1138375"/>
                  <a:pt x="2320732" y="1214383"/>
                  <a:pt x="2567054" y="1348193"/>
                </a:cubicBezTo>
                <a:lnTo>
                  <a:pt x="2577129" y="1354313"/>
                </a:lnTo>
                <a:lnTo>
                  <a:pt x="2533867" y="1386664"/>
                </a:lnTo>
                <a:cubicBezTo>
                  <a:pt x="2292215" y="1586093"/>
                  <a:pt x="2138187" y="1887901"/>
                  <a:pt x="2138187" y="2225685"/>
                </a:cubicBezTo>
                <a:cubicBezTo>
                  <a:pt x="2138187" y="2826190"/>
                  <a:pt x="2624992" y="3312995"/>
                  <a:pt x="3225497" y="3312995"/>
                </a:cubicBezTo>
                <a:cubicBezTo>
                  <a:pt x="3263029" y="3312995"/>
                  <a:pt x="3300116" y="3311094"/>
                  <a:pt x="3336668" y="3307382"/>
                </a:cubicBezTo>
                <a:lnTo>
                  <a:pt x="3424331" y="3294003"/>
                </a:lnTo>
                <a:lnTo>
                  <a:pt x="3398684" y="3393748"/>
                </a:lnTo>
                <a:cubicBezTo>
                  <a:pt x="3178580" y="4101404"/>
                  <a:pt x="2518504" y="4615215"/>
                  <a:pt x="1738420" y="4615215"/>
                </a:cubicBezTo>
                <a:cubicBezTo>
                  <a:pt x="778317" y="4615215"/>
                  <a:pt x="0" y="3836898"/>
                  <a:pt x="0" y="2876795"/>
                </a:cubicBezTo>
                <a:cubicBezTo>
                  <a:pt x="0" y="1916692"/>
                  <a:pt x="778317" y="1138375"/>
                  <a:pt x="1738420" y="1138375"/>
                </a:cubicBezTo>
                <a:close/>
                <a:moveTo>
                  <a:pt x="1989932" y="0"/>
                </a:moveTo>
                <a:cubicBezTo>
                  <a:pt x="2225925" y="0"/>
                  <a:pt x="2417236" y="191311"/>
                  <a:pt x="2417236" y="427304"/>
                </a:cubicBezTo>
                <a:cubicBezTo>
                  <a:pt x="2417236" y="663297"/>
                  <a:pt x="2225925" y="854608"/>
                  <a:pt x="1989932" y="854608"/>
                </a:cubicBezTo>
                <a:cubicBezTo>
                  <a:pt x="1753939" y="854608"/>
                  <a:pt x="1562628" y="663297"/>
                  <a:pt x="1562628" y="427304"/>
                </a:cubicBezTo>
                <a:cubicBezTo>
                  <a:pt x="1562628" y="191311"/>
                  <a:pt x="1753939" y="0"/>
                  <a:pt x="1989932" y="0"/>
                </a:cubicBezTo>
                <a:close/>
              </a:path>
            </a:pathLst>
          </a:custGeom>
          <a:solidFill>
            <a:schemeClr val="accent4">
              <a:alpha val="863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BBD01EDA-034B-0C42-C471-3338191F9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841" y="627461"/>
            <a:ext cx="2430065" cy="380580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01B7256-A99B-AC6F-706F-A07E2C57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  <p:sp>
        <p:nvSpPr>
          <p:cNvPr id="3" name="Plassholder for diagram 4">
            <a:extLst>
              <a:ext uri="{FF2B5EF4-FFF2-40B4-BE49-F238E27FC236}">
                <a16:creationId xmlns:a16="http://schemas.microsoft.com/office/drawing/2014/main" id="{0C50244F-ADF7-DF68-F48E-C8013A32698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641598" y="627460"/>
            <a:ext cx="4899946" cy="3805804"/>
          </a:xfrm>
          <a:prstGeom prst="rect">
            <a:avLst/>
          </a:prstGeom>
        </p:spPr>
        <p:txBody>
          <a:bodyPr>
            <a:normAutofit/>
          </a:bodyPr>
          <a:lstStyle>
            <a:lvl1pPr marL="8335" indent="0">
              <a:buFontTx/>
              <a:buNone/>
              <a:tabLst/>
              <a:defRPr sz="1050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4" name="Plassholder for tekst 21">
            <a:extLst>
              <a:ext uri="{FF2B5EF4-FFF2-40B4-BE49-F238E27FC236}">
                <a16:creationId xmlns:a16="http://schemas.microsoft.com/office/drawing/2014/main" id="{2F3DA323-05D1-6A92-989C-30A0BE4CB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1598" y="4576046"/>
            <a:ext cx="4899946" cy="4846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spørsmålet, N og eventuelt filter </a:t>
            </a:r>
          </a:p>
        </p:txBody>
      </p:sp>
    </p:spTree>
    <p:extLst>
      <p:ext uri="{BB962C8B-B14F-4D97-AF65-F5344CB8AC3E}">
        <p14:creationId xmlns:p14="http://schemas.microsoft.com/office/powerpoint/2010/main" val="28565011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  <p15:guide id="5" pos="3046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B93B5E2-A061-91B7-E08A-E2ADE34C59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/>
          </p:nvPr>
        </p:nvSpPr>
        <p:spPr>
          <a:xfrm>
            <a:off x="629841" y="1168004"/>
            <a:ext cx="7911703" cy="3265260"/>
          </a:xfrm>
          <a:prstGeom prst="rect">
            <a:avLst/>
          </a:prstGeom>
        </p:spPr>
        <p:txBody>
          <a:bodyPr>
            <a:normAutofit/>
          </a:bodyPr>
          <a:lstStyle>
            <a:lvl1pPr marL="8335" indent="0">
              <a:buFontTx/>
              <a:buNone/>
              <a:tabLst/>
              <a:defRPr sz="1050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9842" y="4576046"/>
            <a:ext cx="7911702" cy="4846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spørsmålet, N og eventuelt filter 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BBD01EDA-034B-0C42-C471-3338191F9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841" y="304801"/>
            <a:ext cx="7911703" cy="5929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01B7256-A99B-AC6F-706F-A07E2C57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21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  <p15:guide id="5" pos="3046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B93B5E2-A061-91B7-E08A-E2ADE34C59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9842" y="4576046"/>
            <a:ext cx="7911702" cy="4846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spørsmålet, N og eventuelt filter 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BBD01EDA-034B-0C42-C471-3338191F9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841" y="304801"/>
            <a:ext cx="7911703" cy="5929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01B7256-A99B-AC6F-706F-A07E2C57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  <p:sp>
        <p:nvSpPr>
          <p:cNvPr id="3" name="Plassholder for diagram 4">
            <a:extLst>
              <a:ext uri="{FF2B5EF4-FFF2-40B4-BE49-F238E27FC236}">
                <a16:creationId xmlns:a16="http://schemas.microsoft.com/office/drawing/2014/main" id="{D06E5998-FEB2-9F87-7AB2-645433B71F8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9841" y="1168004"/>
            <a:ext cx="7911703" cy="3265260"/>
          </a:xfrm>
          <a:prstGeom prst="rect">
            <a:avLst/>
          </a:prstGeom>
        </p:spPr>
        <p:txBody>
          <a:bodyPr>
            <a:normAutofit/>
          </a:bodyPr>
          <a:lstStyle>
            <a:lvl1pPr marL="8335" indent="0">
              <a:buFontTx/>
              <a:buNone/>
              <a:tabLst/>
              <a:defRPr sz="1050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7269034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  <p15:guide id="5" pos="3046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B93B5E2-A061-91B7-E08A-E2ADE34C59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9842" y="4576046"/>
            <a:ext cx="7911702" cy="4846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spørsmålet, N og eventuelt filter 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BBD01EDA-034B-0C42-C471-3338191F9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841" y="304801"/>
            <a:ext cx="7911703" cy="5929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01B7256-A99B-AC6F-706F-A07E2C57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  <p:sp>
        <p:nvSpPr>
          <p:cNvPr id="3" name="Plassholder for diagram 4">
            <a:extLst>
              <a:ext uri="{FF2B5EF4-FFF2-40B4-BE49-F238E27FC236}">
                <a16:creationId xmlns:a16="http://schemas.microsoft.com/office/drawing/2014/main" id="{F76DD019-0F0C-9A2D-149D-D4100FC6D8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9841" y="1168004"/>
            <a:ext cx="7911703" cy="3265260"/>
          </a:xfrm>
          <a:prstGeom prst="rect">
            <a:avLst/>
          </a:prstGeom>
        </p:spPr>
        <p:txBody>
          <a:bodyPr>
            <a:normAutofit/>
          </a:bodyPr>
          <a:lstStyle>
            <a:lvl1pPr marL="8335" indent="0">
              <a:buFontTx/>
              <a:buNone/>
              <a:tabLst/>
              <a:defRPr sz="1050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10101701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  <p15:guide id="5" pos="3046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_plain_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062864-6ED9-EE4A-8FD2-6AB2D8D1A0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078831"/>
            <a:ext cx="7911703" cy="89654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5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OG SKRIV INN DIN TEKST</a:t>
            </a:r>
          </a:p>
        </p:txBody>
      </p:sp>
    </p:spTree>
    <p:extLst>
      <p:ext uri="{BB962C8B-B14F-4D97-AF65-F5344CB8AC3E}">
        <p14:creationId xmlns:p14="http://schemas.microsoft.com/office/powerpoint/2010/main" val="40345432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rn">
            <a:extLst>
              <a:ext uri="{FF2B5EF4-FFF2-40B4-BE49-F238E27FC236}">
                <a16:creationId xmlns:a16="http://schemas.microsoft.com/office/drawing/2014/main" id="{0276FED8-8997-4F58-8AFF-1C828E6317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6" name="Cont1">
            <a:extLst>
              <a:ext uri="{FF2B5EF4-FFF2-40B4-BE49-F238E27FC236}">
                <a16:creationId xmlns:a16="http://schemas.microsoft.com/office/drawing/2014/main" id="{0FD23242-2B85-4AFF-87A6-1DD172122E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545" y="594000"/>
            <a:ext cx="8207375" cy="4131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163212"/>
            <a:ext cx="8208000" cy="41031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7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663235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_plain_teks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66702FB1-0EF0-5E40-BCBB-C1C42E008A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078831"/>
            <a:ext cx="7911703" cy="89654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50" b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HVA HAR DU LYST TIL Å SKRIVE?</a:t>
            </a:r>
          </a:p>
        </p:txBody>
      </p:sp>
    </p:spTree>
    <p:extLst>
      <p:ext uri="{BB962C8B-B14F-4D97-AF65-F5344CB8AC3E}">
        <p14:creationId xmlns:p14="http://schemas.microsoft.com/office/powerpoint/2010/main" val="12044195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_plain_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42C5537B-589A-9041-B444-479305C356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078831"/>
            <a:ext cx="7911703" cy="89654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5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OG SKRIV!</a:t>
            </a:r>
          </a:p>
        </p:txBody>
      </p:sp>
    </p:spTree>
    <p:extLst>
      <p:ext uri="{BB962C8B-B14F-4D97-AF65-F5344CB8AC3E}">
        <p14:creationId xmlns:p14="http://schemas.microsoft.com/office/powerpoint/2010/main" val="13727785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_plain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754DCC17-403F-9149-9ACF-8557AAF636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078831"/>
            <a:ext cx="7911703" cy="89654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5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OG SKRIV INN DIN TEKST</a:t>
            </a:r>
          </a:p>
        </p:txBody>
      </p:sp>
    </p:spTree>
    <p:extLst>
      <p:ext uri="{BB962C8B-B14F-4D97-AF65-F5344CB8AC3E}">
        <p14:creationId xmlns:p14="http://schemas.microsoft.com/office/powerpoint/2010/main" val="131315547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_plain_teks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81D8AAFB-D77D-314B-B39E-C432A74D8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078831"/>
            <a:ext cx="7911703" cy="89654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5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HVA VIL DU SKRIVE?</a:t>
            </a:r>
          </a:p>
        </p:txBody>
      </p:sp>
    </p:spTree>
    <p:extLst>
      <p:ext uri="{BB962C8B-B14F-4D97-AF65-F5344CB8AC3E}">
        <p14:creationId xmlns:p14="http://schemas.microsoft.com/office/powerpoint/2010/main" val="20973663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l_plain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CCA9D76A-0BA9-E040-B3C0-E0BEDF969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2078831"/>
            <a:ext cx="7911703" cy="89654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5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OG SKRIV!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82776A0-8695-5341-959B-32A4606C4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072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19408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 tom s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47683" cy="3144114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F499A3A-C576-4C4D-B221-15D721DF5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3756" y="2185986"/>
            <a:ext cx="5185173" cy="834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1096351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 tom s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5370CD3-C0C6-A443-8C26-13EB4DD56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90224" y="50683"/>
            <a:ext cx="3004460" cy="2903093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9828B5D6-25AA-6144-98F2-EEAE6962CC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035" y="2312710"/>
            <a:ext cx="5185173" cy="834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51642672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153920C-DDD7-2B46-8FB6-6A7E6F7EE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41" y="1168003"/>
            <a:ext cx="7911703" cy="344633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0098FEE-4B28-9242-938B-0366A230C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035" y="203200"/>
            <a:ext cx="7885509" cy="6945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41839318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 tom s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D14DC52-C22F-4F43-9F7C-2A76D1B76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6644"/>
            <a:ext cx="2401493" cy="315685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9576B96-535F-6F4D-9CC6-A5AFCB469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3756" y="1171576"/>
            <a:ext cx="5185173" cy="834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1776192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rn">
            <a:extLst>
              <a:ext uri="{FF2B5EF4-FFF2-40B4-BE49-F238E27FC236}">
                <a16:creationId xmlns:a16="http://schemas.microsoft.com/office/drawing/2014/main" id="{47720E19-23A6-4503-9FE5-09B05574B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467545" y="1090800"/>
            <a:ext cx="8207375" cy="36315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648000"/>
            <a:ext cx="8208000" cy="41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165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 hasCustomPrompt="1"/>
          </p:nvPr>
        </p:nvSpPr>
        <p:spPr>
          <a:xfrm>
            <a:off x="467545" y="162000"/>
            <a:ext cx="8207375" cy="486054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22112040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6CE9B7D-EDDF-3E4F-8F38-D4FC84497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3573">
            <a:off x="6255796" y="-530907"/>
            <a:ext cx="3650097" cy="3075794"/>
          </a:xfrm>
          <a:prstGeom prst="rect">
            <a:avLst/>
          </a:prstGeom>
        </p:spPr>
      </p:pic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46D5F1EE-CEF3-A84C-A74C-9DA5078329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035" y="2312710"/>
            <a:ext cx="5131594" cy="834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50792994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153920C-DDD7-2B46-8FB6-6A7E6F7EE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41" y="1168003"/>
            <a:ext cx="7911703" cy="344633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0098FEE-4B28-9242-938B-0366A230C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035" y="203200"/>
            <a:ext cx="7885509" cy="6945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6273548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e med 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9A25E90-A795-F241-A08D-EF562CF76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93281" cy="2884714"/>
          </a:xfrm>
          <a:prstGeom prst="rect">
            <a:avLst/>
          </a:prstGeom>
        </p:spPr>
      </p:pic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AB4704D6-74CE-014F-8273-C1002C861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6372" y="2312710"/>
            <a:ext cx="5185173" cy="834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875046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tom s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D14DC52-C22F-4F43-9F7C-2A76D1B76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6644"/>
            <a:ext cx="2401493" cy="315685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9576B96-535F-6F4D-9CC6-A5AFCB469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3756" y="1171576"/>
            <a:ext cx="5185173" cy="834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95746390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841" y="273351"/>
            <a:ext cx="7911703" cy="459819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9301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841" y="273351"/>
            <a:ext cx="7911703" cy="459819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45936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841" y="273351"/>
            <a:ext cx="7911703" cy="459819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89711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mørk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841" y="273351"/>
            <a:ext cx="7911703" cy="459819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79486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841" y="273351"/>
            <a:ext cx="7911703" cy="459819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31754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841" y="273351"/>
            <a:ext cx="7911703" cy="459819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6256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rn">
            <a:extLst>
              <a:ext uri="{FF2B5EF4-FFF2-40B4-BE49-F238E27FC236}">
                <a16:creationId xmlns:a16="http://schemas.microsoft.com/office/drawing/2014/main" id="{A68DF7E0-973E-421D-B439-7A4D49EA27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10" name="PCont"/>
          <p:cNvSpPr>
            <a:spLocks noGrp="1"/>
          </p:cNvSpPr>
          <p:nvPr>
            <p:ph sz="quarter" idx="15"/>
          </p:nvPr>
        </p:nvSpPr>
        <p:spPr>
          <a:xfrm>
            <a:off x="467545" y="3159000"/>
            <a:ext cx="8207375" cy="156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9" name="Cont1"/>
          <p:cNvSpPr>
            <a:spLocks noGrp="1"/>
          </p:cNvSpPr>
          <p:nvPr>
            <p:ph sz="quarter" idx="14"/>
          </p:nvPr>
        </p:nvSpPr>
        <p:spPr>
          <a:xfrm>
            <a:off x="467545" y="594000"/>
            <a:ext cx="8207375" cy="2565000"/>
          </a:xfrm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163212"/>
            <a:ext cx="8208000" cy="41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165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8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102034658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841" y="273351"/>
            <a:ext cx="7911703" cy="459819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76032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presentasjon_nyhetsbrev_lys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9293BD9E-B601-44CB-0403-8ED5AE151E9C}"/>
              </a:ext>
            </a:extLst>
          </p:cNvPr>
          <p:cNvGrpSpPr/>
          <p:nvPr userDrawn="1"/>
        </p:nvGrpSpPr>
        <p:grpSpPr>
          <a:xfrm>
            <a:off x="6298298" y="827455"/>
            <a:ext cx="2141570" cy="2141570"/>
            <a:chOff x="4941093" y="671512"/>
            <a:chExt cx="6015037" cy="601503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5B14490-561F-13F8-50F0-E7D55A7CF523}"/>
                </a:ext>
              </a:extLst>
            </p:cNvPr>
            <p:cNvSpPr/>
            <p:nvPr/>
          </p:nvSpPr>
          <p:spPr>
            <a:xfrm>
              <a:off x="4941093" y="671512"/>
              <a:ext cx="6015037" cy="6015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992D1BE-89AE-8C9F-3AF9-F79E451A9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7236" y="1607655"/>
              <a:ext cx="4142750" cy="4142750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8" name="Grafikk 7">
            <a:extLst>
              <a:ext uri="{FF2B5EF4-FFF2-40B4-BE49-F238E27FC236}">
                <a16:creationId xmlns:a16="http://schemas.microsoft.com/office/drawing/2014/main" id="{4AE81501-CDD7-8303-A635-62C0636C69B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964456">
            <a:off x="5511172" y="2614183"/>
            <a:ext cx="1145846" cy="1786443"/>
          </a:xfrm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5FFB6A2-FA32-3BC2-5466-37E686776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663368"/>
            <a:ext cx="3942159" cy="110991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300" b="1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nb-NO"/>
              <a:t>VELVALGTE AVSLUTNINGSORD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7425D424-1291-2B0C-C661-E0EA3E3B74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2084430"/>
            <a:ext cx="3942159" cy="3722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 err="1"/>
              <a:t>dinmail@adresse.no</a:t>
            </a:r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CA6EE8D-B38E-986C-EF8D-1F2E16CC29D6}"/>
              </a:ext>
            </a:extLst>
          </p:cNvPr>
          <p:cNvCxnSpPr>
            <a:cxnSpLocks/>
          </p:cNvCxnSpPr>
          <p:nvPr userDrawn="1"/>
        </p:nvCxnSpPr>
        <p:spPr>
          <a:xfrm>
            <a:off x="5372100" y="663368"/>
            <a:ext cx="0" cy="40980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e 16">
            <a:extLst>
              <a:ext uri="{FF2B5EF4-FFF2-40B4-BE49-F238E27FC236}">
                <a16:creationId xmlns:a16="http://schemas.microsoft.com/office/drawing/2014/main" id="{906CFAC1-4323-AF12-B84C-400BE4B79A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40" y="2926157"/>
            <a:ext cx="974963" cy="121397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5168F97-60AE-5BA3-FFA9-527E28284765}"/>
              </a:ext>
            </a:extLst>
          </p:cNvPr>
          <p:cNvSpPr txBox="1"/>
          <p:nvPr userDrawn="1"/>
        </p:nvSpPr>
        <p:spPr>
          <a:xfrm>
            <a:off x="6154050" y="3197647"/>
            <a:ext cx="243006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25"/>
              </a:spcBef>
              <a:spcAft>
                <a:spcPts val="563"/>
              </a:spcAft>
            </a:pPr>
            <a:r>
              <a:rPr lang="nb-NO" sz="2100" b="1" i="0" u="none" strike="noStrike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LYST PÅ MER?</a:t>
            </a:r>
            <a:br>
              <a:rPr lang="nb-NO" sz="135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</a:br>
            <a:r>
              <a:rPr lang="nb-NO" sz="180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Meld deg på </a:t>
            </a:r>
            <a:br>
              <a:rPr lang="nb-NO" sz="180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</a:br>
            <a:r>
              <a:rPr lang="nb-NO" sz="180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nyhetsbrevet vårt!</a:t>
            </a:r>
            <a:endParaRPr lang="nb-NO" sz="1350" b="0" i="0" u="none" strike="noStrike">
              <a:solidFill>
                <a:schemeClr val="accent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4DEE764-5E74-5A95-AD2E-D2F3A794F580}"/>
              </a:ext>
            </a:extLst>
          </p:cNvPr>
          <p:cNvSpPr txBox="1"/>
          <p:nvPr userDrawn="1"/>
        </p:nvSpPr>
        <p:spPr>
          <a:xfrm>
            <a:off x="629841" y="4279910"/>
            <a:ext cx="3942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0">
                <a:solidFill>
                  <a:schemeClr val="accent6"/>
                </a:solidFill>
                <a:latin typeface="Century Gothic" panose="020B0502020202020204" pitchFamily="34" charset="0"/>
              </a:rPr>
              <a:t>INNSIKT SOM BRINGER DEG VIDERE</a:t>
            </a:r>
            <a:endParaRPr lang="nb-NO" sz="1500" b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1610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presentasjon_nyhetsbrev_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form 2">
            <a:extLst>
              <a:ext uri="{FF2B5EF4-FFF2-40B4-BE49-F238E27FC236}">
                <a16:creationId xmlns:a16="http://schemas.microsoft.com/office/drawing/2014/main" id="{C81F44C6-B5A1-05A6-A0DB-7A80F986F4B1}"/>
              </a:ext>
            </a:extLst>
          </p:cNvPr>
          <p:cNvSpPr/>
          <p:nvPr userDrawn="1"/>
        </p:nvSpPr>
        <p:spPr>
          <a:xfrm rot="4966700">
            <a:off x="-2864888" y="-651599"/>
            <a:ext cx="6490163" cy="5541264"/>
          </a:xfrm>
          <a:custGeom>
            <a:avLst/>
            <a:gdLst>
              <a:gd name="connsiteX0" fmla="*/ 6509318 w 8182317"/>
              <a:gd name="connsiteY0" fmla="*/ 165850 h 6986016"/>
              <a:gd name="connsiteX1" fmla="*/ 8182317 w 8182317"/>
              <a:gd name="connsiteY1" fmla="*/ 1838849 h 6986016"/>
              <a:gd name="connsiteX2" fmla="*/ 7006817 w 8182317"/>
              <a:gd name="connsiteY2" fmla="*/ 3436633 h 6986016"/>
              <a:gd name="connsiteX3" fmla="*/ 6984734 w 8182317"/>
              <a:gd name="connsiteY3" fmla="*/ 3442311 h 6986016"/>
              <a:gd name="connsiteX4" fmla="*/ 6981471 w 8182317"/>
              <a:gd name="connsiteY4" fmla="*/ 3313258 h 6986016"/>
              <a:gd name="connsiteX5" fmla="*/ 5445982 w 8182317"/>
              <a:gd name="connsiteY5" fmla="*/ 596551 h 6986016"/>
              <a:gd name="connsiteX6" fmla="*/ 5413379 w 8182317"/>
              <a:gd name="connsiteY6" fmla="*/ 576744 h 6986016"/>
              <a:gd name="connsiteX7" fmla="*/ 5445135 w 8182317"/>
              <a:gd name="connsiteY7" fmla="*/ 547882 h 6986016"/>
              <a:gd name="connsiteX8" fmla="*/ 6509318 w 8182317"/>
              <a:gd name="connsiteY8" fmla="*/ 165850 h 6986016"/>
              <a:gd name="connsiteX9" fmla="*/ 3493008 w 8182317"/>
              <a:gd name="connsiteY9" fmla="*/ 0 h 6986016"/>
              <a:gd name="connsiteX10" fmla="*/ 5157983 w 8182317"/>
              <a:gd name="connsiteY10" fmla="*/ 421587 h 6986016"/>
              <a:gd name="connsiteX11" fmla="*/ 5413379 w 8182317"/>
              <a:gd name="connsiteY11" fmla="*/ 576744 h 6986016"/>
              <a:gd name="connsiteX12" fmla="*/ 5326329 w 8182317"/>
              <a:gd name="connsiteY12" fmla="*/ 655860 h 6986016"/>
              <a:gd name="connsiteX13" fmla="*/ 4836319 w 8182317"/>
              <a:gd name="connsiteY13" fmla="*/ 1838849 h 6986016"/>
              <a:gd name="connsiteX14" fmla="*/ 6509318 w 8182317"/>
              <a:gd name="connsiteY14" fmla="*/ 3511848 h 6986016"/>
              <a:gd name="connsiteX15" fmla="*/ 6846486 w 8182317"/>
              <a:gd name="connsiteY15" fmla="*/ 3477859 h 6986016"/>
              <a:gd name="connsiteX16" fmla="*/ 6984734 w 8182317"/>
              <a:gd name="connsiteY16" fmla="*/ 3442311 h 6986016"/>
              <a:gd name="connsiteX17" fmla="*/ 6986016 w 8182317"/>
              <a:gd name="connsiteY17" fmla="*/ 3493008 h 6986016"/>
              <a:gd name="connsiteX18" fmla="*/ 3493008 w 8182317"/>
              <a:gd name="connsiteY18" fmla="*/ 6986016 h 6986016"/>
              <a:gd name="connsiteX19" fmla="*/ 0 w 8182317"/>
              <a:gd name="connsiteY19" fmla="*/ 3493008 h 6986016"/>
              <a:gd name="connsiteX20" fmla="*/ 3493008 w 8182317"/>
              <a:gd name="connsiteY20" fmla="*/ 0 h 69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82317" h="6986016">
                <a:moveTo>
                  <a:pt x="6509318" y="165850"/>
                </a:moveTo>
                <a:cubicBezTo>
                  <a:pt x="7433290" y="165850"/>
                  <a:pt x="8182317" y="914877"/>
                  <a:pt x="8182317" y="1838849"/>
                </a:cubicBezTo>
                <a:cubicBezTo>
                  <a:pt x="8182317" y="2589576"/>
                  <a:pt x="7687842" y="3224813"/>
                  <a:pt x="7006817" y="3436633"/>
                </a:cubicBezTo>
                <a:lnTo>
                  <a:pt x="6984734" y="3442311"/>
                </a:lnTo>
                <a:lnTo>
                  <a:pt x="6981471" y="3313258"/>
                </a:lnTo>
                <a:cubicBezTo>
                  <a:pt x="6924132" y="2182084"/>
                  <a:pt x="6328671" y="1192884"/>
                  <a:pt x="5445982" y="596551"/>
                </a:cubicBezTo>
                <a:lnTo>
                  <a:pt x="5413379" y="576744"/>
                </a:lnTo>
                <a:lnTo>
                  <a:pt x="5445135" y="547882"/>
                </a:lnTo>
                <a:cubicBezTo>
                  <a:pt x="5734328" y="309219"/>
                  <a:pt x="6105080" y="165850"/>
                  <a:pt x="6509318" y="165850"/>
                </a:cubicBezTo>
                <a:close/>
                <a:moveTo>
                  <a:pt x="3493008" y="0"/>
                </a:moveTo>
                <a:cubicBezTo>
                  <a:pt x="4095863" y="0"/>
                  <a:pt x="4663047" y="152722"/>
                  <a:pt x="5157983" y="421587"/>
                </a:cubicBezTo>
                <a:lnTo>
                  <a:pt x="5413379" y="576744"/>
                </a:lnTo>
                <a:lnTo>
                  <a:pt x="5326329" y="655860"/>
                </a:lnTo>
                <a:cubicBezTo>
                  <a:pt x="5023576" y="958613"/>
                  <a:pt x="4836319" y="1376863"/>
                  <a:pt x="4836319" y="1838849"/>
                </a:cubicBezTo>
                <a:cubicBezTo>
                  <a:pt x="4836319" y="2762821"/>
                  <a:pt x="5585346" y="3511848"/>
                  <a:pt x="6509318" y="3511848"/>
                </a:cubicBezTo>
                <a:cubicBezTo>
                  <a:pt x="6624815" y="3511848"/>
                  <a:pt x="6737578" y="3500145"/>
                  <a:pt x="6846486" y="3477859"/>
                </a:cubicBezTo>
                <a:lnTo>
                  <a:pt x="6984734" y="3442311"/>
                </a:lnTo>
                <a:lnTo>
                  <a:pt x="6986016" y="3493008"/>
                </a:lnTo>
                <a:cubicBezTo>
                  <a:pt x="6986016" y="5422143"/>
                  <a:pt x="5422143" y="6986016"/>
                  <a:pt x="3493008" y="6986016"/>
                </a:cubicBezTo>
                <a:cubicBezTo>
                  <a:pt x="1563873" y="6986016"/>
                  <a:pt x="0" y="5422143"/>
                  <a:pt x="0" y="3493008"/>
                </a:cubicBezTo>
                <a:cubicBezTo>
                  <a:pt x="0" y="1563873"/>
                  <a:pt x="1563873" y="0"/>
                  <a:pt x="349300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1929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9293BD9E-B601-44CB-0403-8ED5AE151E9C}"/>
              </a:ext>
            </a:extLst>
          </p:cNvPr>
          <p:cNvGrpSpPr/>
          <p:nvPr userDrawn="1"/>
        </p:nvGrpSpPr>
        <p:grpSpPr>
          <a:xfrm>
            <a:off x="6298298" y="827455"/>
            <a:ext cx="2141570" cy="2141570"/>
            <a:chOff x="4941093" y="671512"/>
            <a:chExt cx="6015037" cy="601503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5B14490-561F-13F8-50F0-E7D55A7CF523}"/>
                </a:ext>
              </a:extLst>
            </p:cNvPr>
            <p:cNvSpPr/>
            <p:nvPr/>
          </p:nvSpPr>
          <p:spPr>
            <a:xfrm>
              <a:off x="4941093" y="671512"/>
              <a:ext cx="6015037" cy="6015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992D1BE-89AE-8C9F-3AF9-F79E451A9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7236" y="1607655"/>
              <a:ext cx="4142750" cy="4142750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8" name="Grafikk 7">
            <a:extLst>
              <a:ext uri="{FF2B5EF4-FFF2-40B4-BE49-F238E27FC236}">
                <a16:creationId xmlns:a16="http://schemas.microsoft.com/office/drawing/2014/main" id="{4AE81501-CDD7-8303-A635-62C0636C69B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964456">
            <a:off x="5511172" y="2614183"/>
            <a:ext cx="1145846" cy="1786443"/>
          </a:xfrm>
          <a:prstGeom prst="rect">
            <a:avLst/>
          </a:prstGeom>
        </p:spPr>
      </p:pic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CA6EE8D-B38E-986C-EF8D-1F2E16CC29D6}"/>
              </a:ext>
            </a:extLst>
          </p:cNvPr>
          <p:cNvCxnSpPr>
            <a:cxnSpLocks/>
          </p:cNvCxnSpPr>
          <p:nvPr userDrawn="1"/>
        </p:nvCxnSpPr>
        <p:spPr>
          <a:xfrm>
            <a:off x="5372100" y="827455"/>
            <a:ext cx="0" cy="3639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1E99CD2-9877-F340-C24D-0F53B39884A9}"/>
              </a:ext>
            </a:extLst>
          </p:cNvPr>
          <p:cNvSpPr txBox="1"/>
          <p:nvPr userDrawn="1"/>
        </p:nvSpPr>
        <p:spPr>
          <a:xfrm>
            <a:off x="6154050" y="3197647"/>
            <a:ext cx="243006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25"/>
              </a:spcBef>
              <a:spcAft>
                <a:spcPts val="563"/>
              </a:spcAft>
            </a:pPr>
            <a:r>
              <a:rPr lang="nb-NO" sz="2100" b="1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LYST PÅ MER?</a:t>
            </a:r>
            <a:br>
              <a:rPr lang="nb-NO" sz="135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nb-NO" sz="18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Meld deg på </a:t>
            </a:r>
            <a:br>
              <a:rPr lang="nb-NO" sz="18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nb-NO" sz="18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nyhetsbrevet vårt!</a:t>
            </a:r>
            <a:endParaRPr lang="nb-NO" sz="1350" b="0" i="0" u="none" strike="noStrike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Plassholder for tekst 11">
            <a:extLst>
              <a:ext uri="{FF2B5EF4-FFF2-40B4-BE49-F238E27FC236}">
                <a16:creationId xmlns:a16="http://schemas.microsoft.com/office/drawing/2014/main" id="{479D4272-1323-F332-AD6A-64E3855144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663368"/>
            <a:ext cx="3942159" cy="110991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300" b="1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nb-NO"/>
              <a:t>VELVALGTE AVSLUTNINGSORD</a:t>
            </a:r>
          </a:p>
        </p:txBody>
      </p:sp>
      <p:sp>
        <p:nvSpPr>
          <p:cNvPr id="9" name="Plassholder for tekst 13">
            <a:extLst>
              <a:ext uri="{FF2B5EF4-FFF2-40B4-BE49-F238E27FC236}">
                <a16:creationId xmlns:a16="http://schemas.microsoft.com/office/drawing/2014/main" id="{C4526AF0-B4BB-8AA2-F487-BCE954CE1E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2084430"/>
            <a:ext cx="3942159" cy="3722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err="1"/>
              <a:t>dinmail@adresse.no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543164F-BA84-FFE2-5021-D5EF969BBE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40" y="2926157"/>
            <a:ext cx="974963" cy="121397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DD1961C-93E5-78CA-5A80-A8F3220727BD}"/>
              </a:ext>
            </a:extLst>
          </p:cNvPr>
          <p:cNvSpPr txBox="1"/>
          <p:nvPr userDrawn="1"/>
        </p:nvSpPr>
        <p:spPr>
          <a:xfrm>
            <a:off x="629841" y="4279910"/>
            <a:ext cx="3942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0">
                <a:solidFill>
                  <a:schemeClr val="bg1"/>
                </a:solidFill>
                <a:latin typeface="Century Gothic" panose="020B0502020202020204" pitchFamily="34" charset="0"/>
              </a:rPr>
              <a:t>INNSIKT SOM BRINGER DEG VIDERE</a:t>
            </a:r>
            <a:endParaRPr lang="nb-NO" sz="15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656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presentasjon_nyhetsbrev_gul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9293BD9E-B601-44CB-0403-8ED5AE151E9C}"/>
              </a:ext>
            </a:extLst>
          </p:cNvPr>
          <p:cNvGrpSpPr/>
          <p:nvPr userDrawn="1"/>
        </p:nvGrpSpPr>
        <p:grpSpPr>
          <a:xfrm>
            <a:off x="6298298" y="827455"/>
            <a:ext cx="2141570" cy="2141570"/>
            <a:chOff x="4941093" y="671512"/>
            <a:chExt cx="6015037" cy="601503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5B14490-561F-13F8-50F0-E7D55A7CF523}"/>
                </a:ext>
              </a:extLst>
            </p:cNvPr>
            <p:cNvSpPr/>
            <p:nvPr/>
          </p:nvSpPr>
          <p:spPr>
            <a:xfrm>
              <a:off x="4941093" y="671512"/>
              <a:ext cx="6015037" cy="6015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992D1BE-89AE-8C9F-3AF9-F79E451A9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7236" y="1607655"/>
              <a:ext cx="4142750" cy="4142750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A59DEF5-CC9F-76B4-9E31-4E1CCD3C8D81}"/>
              </a:ext>
            </a:extLst>
          </p:cNvPr>
          <p:cNvSpPr txBox="1"/>
          <p:nvPr userDrawn="1"/>
        </p:nvSpPr>
        <p:spPr>
          <a:xfrm>
            <a:off x="6154050" y="3197647"/>
            <a:ext cx="243006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25"/>
              </a:spcBef>
              <a:spcAft>
                <a:spcPts val="563"/>
              </a:spcAft>
            </a:pPr>
            <a:r>
              <a:rPr lang="nb-NO" sz="2100" b="1" i="0" u="none" strike="noStrike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LYST PÅ MER?</a:t>
            </a:r>
            <a:br>
              <a:rPr lang="nb-NO" sz="135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</a:br>
            <a:r>
              <a:rPr lang="nb-NO" sz="180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Meld deg på </a:t>
            </a:r>
            <a:br>
              <a:rPr lang="nb-NO" sz="180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</a:br>
            <a:r>
              <a:rPr lang="nb-NO" sz="1800" b="0" i="0" u="none" strike="noStrike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nyhetsbrevet vårt!</a:t>
            </a:r>
            <a:endParaRPr lang="nb-NO" sz="1350" b="0" i="0" u="none" strike="noStrike">
              <a:solidFill>
                <a:schemeClr val="accent6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4AE81501-CDD7-8303-A635-62C0636C69B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964456">
            <a:off x="5511172" y="2614183"/>
            <a:ext cx="1145846" cy="1786443"/>
          </a:xfrm>
          <a:prstGeom prst="rect">
            <a:avLst/>
          </a:prstGeom>
        </p:spPr>
      </p:pic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CA6EE8D-B38E-986C-EF8D-1F2E16CC29D6}"/>
              </a:ext>
            </a:extLst>
          </p:cNvPr>
          <p:cNvCxnSpPr>
            <a:cxnSpLocks/>
          </p:cNvCxnSpPr>
          <p:nvPr userDrawn="1"/>
        </p:nvCxnSpPr>
        <p:spPr>
          <a:xfrm>
            <a:off x="5372100" y="827455"/>
            <a:ext cx="0" cy="36397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tekst 11">
            <a:extLst>
              <a:ext uri="{FF2B5EF4-FFF2-40B4-BE49-F238E27FC236}">
                <a16:creationId xmlns:a16="http://schemas.microsoft.com/office/drawing/2014/main" id="{49DC5D30-E840-1A7B-A4BA-4EF29B413D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663368"/>
            <a:ext cx="3942159" cy="110991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300" b="1">
                <a:solidFill>
                  <a:schemeClr val="accent6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nb-NO"/>
              <a:t>VELVALGTE AVSLUTNINGSORD</a:t>
            </a:r>
          </a:p>
        </p:txBody>
      </p:sp>
      <p:sp>
        <p:nvSpPr>
          <p:cNvPr id="7" name="Plassholder for tekst 13">
            <a:extLst>
              <a:ext uri="{FF2B5EF4-FFF2-40B4-BE49-F238E27FC236}">
                <a16:creationId xmlns:a16="http://schemas.microsoft.com/office/drawing/2014/main" id="{B27A4A4C-EDCB-3DAC-BFE6-22552BE77C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2084430"/>
            <a:ext cx="3942159" cy="3722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nb-NO" err="1"/>
              <a:t>dinmail@adresse.no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2AD7430-CE9D-C687-888A-1C2DBDAD85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40" y="2926157"/>
            <a:ext cx="974963" cy="121397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23B984B-012C-3264-DE8E-5230BE92FC45}"/>
              </a:ext>
            </a:extLst>
          </p:cNvPr>
          <p:cNvSpPr txBox="1"/>
          <p:nvPr userDrawn="1"/>
        </p:nvSpPr>
        <p:spPr>
          <a:xfrm>
            <a:off x="629841" y="4279910"/>
            <a:ext cx="3942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0">
                <a:solidFill>
                  <a:schemeClr val="accent6"/>
                </a:solidFill>
                <a:latin typeface="Century Gothic" panose="020B0502020202020204" pitchFamily="34" charset="0"/>
              </a:rPr>
              <a:t>INNSIKT SOM BRINGER DEG VIDERE</a:t>
            </a:r>
            <a:endParaRPr lang="nb-NO" sz="1500" b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8063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_presentasjon_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5FFB6A2-FA32-3BC2-5466-37E686776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2597" y="929748"/>
            <a:ext cx="5278806" cy="14835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700" b="1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nb-NO"/>
              <a:t>VELVALGTE AVSLUTNINGSORD. </a:t>
            </a:r>
          </a:p>
          <a:p>
            <a:pPr lvl="0"/>
            <a:r>
              <a:rPr lang="nb-NO"/>
              <a:t>FOR EKSEMPEL TAKK FOR MEG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7425D424-1291-2B0C-C661-E0EA3E3B74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6068" y="2668344"/>
            <a:ext cx="4991865" cy="5886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err="1"/>
              <a:t>dinmail@adresse.no</a:t>
            </a:r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CA6EE8D-B38E-986C-EF8D-1F2E16CC29D6}"/>
              </a:ext>
            </a:extLst>
          </p:cNvPr>
          <p:cNvCxnSpPr>
            <a:cxnSpLocks/>
          </p:cNvCxnSpPr>
          <p:nvPr userDrawn="1"/>
        </p:nvCxnSpPr>
        <p:spPr>
          <a:xfrm>
            <a:off x="2286000" y="3256998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e 16">
            <a:extLst>
              <a:ext uri="{FF2B5EF4-FFF2-40B4-BE49-F238E27FC236}">
                <a16:creationId xmlns:a16="http://schemas.microsoft.com/office/drawing/2014/main" id="{906CFAC1-4323-AF12-B84C-400BE4B79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9" y="3512039"/>
            <a:ext cx="809984" cy="1008555"/>
          </a:xfrm>
          <a:prstGeom prst="rect">
            <a:avLst/>
          </a:prstGeom>
        </p:spPr>
      </p:pic>
      <p:sp>
        <p:nvSpPr>
          <p:cNvPr id="9" name="Friform 8">
            <a:extLst>
              <a:ext uri="{FF2B5EF4-FFF2-40B4-BE49-F238E27FC236}">
                <a16:creationId xmlns:a16="http://schemas.microsoft.com/office/drawing/2014/main" id="{C752391D-6B15-A50A-9776-F9464BD35419}"/>
              </a:ext>
            </a:extLst>
          </p:cNvPr>
          <p:cNvSpPr/>
          <p:nvPr userDrawn="1"/>
        </p:nvSpPr>
        <p:spPr>
          <a:xfrm rot="14696780">
            <a:off x="-3410076" y="-1706471"/>
            <a:ext cx="6490163" cy="5541264"/>
          </a:xfrm>
          <a:custGeom>
            <a:avLst/>
            <a:gdLst>
              <a:gd name="connsiteX0" fmla="*/ 6509318 w 8182317"/>
              <a:gd name="connsiteY0" fmla="*/ 165850 h 6986016"/>
              <a:gd name="connsiteX1" fmla="*/ 8182317 w 8182317"/>
              <a:gd name="connsiteY1" fmla="*/ 1838849 h 6986016"/>
              <a:gd name="connsiteX2" fmla="*/ 7006817 w 8182317"/>
              <a:gd name="connsiteY2" fmla="*/ 3436633 h 6986016"/>
              <a:gd name="connsiteX3" fmla="*/ 6984734 w 8182317"/>
              <a:gd name="connsiteY3" fmla="*/ 3442311 h 6986016"/>
              <a:gd name="connsiteX4" fmla="*/ 6981471 w 8182317"/>
              <a:gd name="connsiteY4" fmla="*/ 3313258 h 6986016"/>
              <a:gd name="connsiteX5" fmla="*/ 5445982 w 8182317"/>
              <a:gd name="connsiteY5" fmla="*/ 596551 h 6986016"/>
              <a:gd name="connsiteX6" fmla="*/ 5413379 w 8182317"/>
              <a:gd name="connsiteY6" fmla="*/ 576744 h 6986016"/>
              <a:gd name="connsiteX7" fmla="*/ 5445135 w 8182317"/>
              <a:gd name="connsiteY7" fmla="*/ 547882 h 6986016"/>
              <a:gd name="connsiteX8" fmla="*/ 6509318 w 8182317"/>
              <a:gd name="connsiteY8" fmla="*/ 165850 h 6986016"/>
              <a:gd name="connsiteX9" fmla="*/ 3493008 w 8182317"/>
              <a:gd name="connsiteY9" fmla="*/ 0 h 6986016"/>
              <a:gd name="connsiteX10" fmla="*/ 5157983 w 8182317"/>
              <a:gd name="connsiteY10" fmla="*/ 421587 h 6986016"/>
              <a:gd name="connsiteX11" fmla="*/ 5413379 w 8182317"/>
              <a:gd name="connsiteY11" fmla="*/ 576744 h 6986016"/>
              <a:gd name="connsiteX12" fmla="*/ 5326329 w 8182317"/>
              <a:gd name="connsiteY12" fmla="*/ 655860 h 6986016"/>
              <a:gd name="connsiteX13" fmla="*/ 4836319 w 8182317"/>
              <a:gd name="connsiteY13" fmla="*/ 1838849 h 6986016"/>
              <a:gd name="connsiteX14" fmla="*/ 6509318 w 8182317"/>
              <a:gd name="connsiteY14" fmla="*/ 3511848 h 6986016"/>
              <a:gd name="connsiteX15" fmla="*/ 6846486 w 8182317"/>
              <a:gd name="connsiteY15" fmla="*/ 3477859 h 6986016"/>
              <a:gd name="connsiteX16" fmla="*/ 6984734 w 8182317"/>
              <a:gd name="connsiteY16" fmla="*/ 3442311 h 6986016"/>
              <a:gd name="connsiteX17" fmla="*/ 6986016 w 8182317"/>
              <a:gd name="connsiteY17" fmla="*/ 3493008 h 6986016"/>
              <a:gd name="connsiteX18" fmla="*/ 3493008 w 8182317"/>
              <a:gd name="connsiteY18" fmla="*/ 6986016 h 6986016"/>
              <a:gd name="connsiteX19" fmla="*/ 0 w 8182317"/>
              <a:gd name="connsiteY19" fmla="*/ 3493008 h 6986016"/>
              <a:gd name="connsiteX20" fmla="*/ 3493008 w 8182317"/>
              <a:gd name="connsiteY20" fmla="*/ 0 h 69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82317" h="6986016">
                <a:moveTo>
                  <a:pt x="6509318" y="165850"/>
                </a:moveTo>
                <a:cubicBezTo>
                  <a:pt x="7433290" y="165850"/>
                  <a:pt x="8182317" y="914877"/>
                  <a:pt x="8182317" y="1838849"/>
                </a:cubicBezTo>
                <a:cubicBezTo>
                  <a:pt x="8182317" y="2589576"/>
                  <a:pt x="7687842" y="3224813"/>
                  <a:pt x="7006817" y="3436633"/>
                </a:cubicBezTo>
                <a:lnTo>
                  <a:pt x="6984734" y="3442311"/>
                </a:lnTo>
                <a:lnTo>
                  <a:pt x="6981471" y="3313258"/>
                </a:lnTo>
                <a:cubicBezTo>
                  <a:pt x="6924132" y="2182084"/>
                  <a:pt x="6328671" y="1192884"/>
                  <a:pt x="5445982" y="596551"/>
                </a:cubicBezTo>
                <a:lnTo>
                  <a:pt x="5413379" y="576744"/>
                </a:lnTo>
                <a:lnTo>
                  <a:pt x="5445135" y="547882"/>
                </a:lnTo>
                <a:cubicBezTo>
                  <a:pt x="5734328" y="309219"/>
                  <a:pt x="6105080" y="165850"/>
                  <a:pt x="6509318" y="165850"/>
                </a:cubicBezTo>
                <a:close/>
                <a:moveTo>
                  <a:pt x="3493008" y="0"/>
                </a:moveTo>
                <a:cubicBezTo>
                  <a:pt x="4095863" y="0"/>
                  <a:pt x="4663047" y="152722"/>
                  <a:pt x="5157983" y="421587"/>
                </a:cubicBezTo>
                <a:lnTo>
                  <a:pt x="5413379" y="576744"/>
                </a:lnTo>
                <a:lnTo>
                  <a:pt x="5326329" y="655860"/>
                </a:lnTo>
                <a:cubicBezTo>
                  <a:pt x="5023576" y="958613"/>
                  <a:pt x="4836319" y="1376863"/>
                  <a:pt x="4836319" y="1838849"/>
                </a:cubicBezTo>
                <a:cubicBezTo>
                  <a:pt x="4836319" y="2762821"/>
                  <a:pt x="5585346" y="3511848"/>
                  <a:pt x="6509318" y="3511848"/>
                </a:cubicBezTo>
                <a:cubicBezTo>
                  <a:pt x="6624815" y="3511848"/>
                  <a:pt x="6737578" y="3500145"/>
                  <a:pt x="6846486" y="3477859"/>
                </a:cubicBezTo>
                <a:lnTo>
                  <a:pt x="6984734" y="3442311"/>
                </a:lnTo>
                <a:lnTo>
                  <a:pt x="6986016" y="3493008"/>
                </a:lnTo>
                <a:cubicBezTo>
                  <a:pt x="6986016" y="5422143"/>
                  <a:pt x="5422143" y="6986016"/>
                  <a:pt x="3493008" y="6986016"/>
                </a:cubicBezTo>
                <a:cubicBezTo>
                  <a:pt x="1563873" y="6986016"/>
                  <a:pt x="0" y="5422143"/>
                  <a:pt x="0" y="3493008"/>
                </a:cubicBezTo>
                <a:cubicBezTo>
                  <a:pt x="0" y="1563873"/>
                  <a:pt x="1563873" y="0"/>
                  <a:pt x="349300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186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10" name="Friform 9">
            <a:extLst>
              <a:ext uri="{FF2B5EF4-FFF2-40B4-BE49-F238E27FC236}">
                <a16:creationId xmlns:a16="http://schemas.microsoft.com/office/drawing/2014/main" id="{FF80214E-8BF1-DA3B-7B5B-EE8C496FD9D0}"/>
              </a:ext>
            </a:extLst>
          </p:cNvPr>
          <p:cNvSpPr/>
          <p:nvPr userDrawn="1"/>
        </p:nvSpPr>
        <p:spPr>
          <a:xfrm rot="11974177">
            <a:off x="6654340" y="1365581"/>
            <a:ext cx="3051704" cy="2605527"/>
          </a:xfrm>
          <a:custGeom>
            <a:avLst/>
            <a:gdLst>
              <a:gd name="connsiteX0" fmla="*/ 6509318 w 8182317"/>
              <a:gd name="connsiteY0" fmla="*/ 165850 h 6986016"/>
              <a:gd name="connsiteX1" fmla="*/ 8182317 w 8182317"/>
              <a:gd name="connsiteY1" fmla="*/ 1838849 h 6986016"/>
              <a:gd name="connsiteX2" fmla="*/ 7006817 w 8182317"/>
              <a:gd name="connsiteY2" fmla="*/ 3436633 h 6986016"/>
              <a:gd name="connsiteX3" fmla="*/ 6984734 w 8182317"/>
              <a:gd name="connsiteY3" fmla="*/ 3442311 h 6986016"/>
              <a:gd name="connsiteX4" fmla="*/ 6981471 w 8182317"/>
              <a:gd name="connsiteY4" fmla="*/ 3313258 h 6986016"/>
              <a:gd name="connsiteX5" fmla="*/ 5445982 w 8182317"/>
              <a:gd name="connsiteY5" fmla="*/ 596551 h 6986016"/>
              <a:gd name="connsiteX6" fmla="*/ 5413379 w 8182317"/>
              <a:gd name="connsiteY6" fmla="*/ 576744 h 6986016"/>
              <a:gd name="connsiteX7" fmla="*/ 5445135 w 8182317"/>
              <a:gd name="connsiteY7" fmla="*/ 547882 h 6986016"/>
              <a:gd name="connsiteX8" fmla="*/ 6509318 w 8182317"/>
              <a:gd name="connsiteY8" fmla="*/ 165850 h 6986016"/>
              <a:gd name="connsiteX9" fmla="*/ 3493008 w 8182317"/>
              <a:gd name="connsiteY9" fmla="*/ 0 h 6986016"/>
              <a:gd name="connsiteX10" fmla="*/ 5157983 w 8182317"/>
              <a:gd name="connsiteY10" fmla="*/ 421587 h 6986016"/>
              <a:gd name="connsiteX11" fmla="*/ 5413379 w 8182317"/>
              <a:gd name="connsiteY11" fmla="*/ 576744 h 6986016"/>
              <a:gd name="connsiteX12" fmla="*/ 5326329 w 8182317"/>
              <a:gd name="connsiteY12" fmla="*/ 655860 h 6986016"/>
              <a:gd name="connsiteX13" fmla="*/ 4836319 w 8182317"/>
              <a:gd name="connsiteY13" fmla="*/ 1838849 h 6986016"/>
              <a:gd name="connsiteX14" fmla="*/ 6509318 w 8182317"/>
              <a:gd name="connsiteY14" fmla="*/ 3511848 h 6986016"/>
              <a:gd name="connsiteX15" fmla="*/ 6846486 w 8182317"/>
              <a:gd name="connsiteY15" fmla="*/ 3477859 h 6986016"/>
              <a:gd name="connsiteX16" fmla="*/ 6984734 w 8182317"/>
              <a:gd name="connsiteY16" fmla="*/ 3442311 h 6986016"/>
              <a:gd name="connsiteX17" fmla="*/ 6986016 w 8182317"/>
              <a:gd name="connsiteY17" fmla="*/ 3493008 h 6986016"/>
              <a:gd name="connsiteX18" fmla="*/ 3493008 w 8182317"/>
              <a:gd name="connsiteY18" fmla="*/ 6986016 h 6986016"/>
              <a:gd name="connsiteX19" fmla="*/ 0 w 8182317"/>
              <a:gd name="connsiteY19" fmla="*/ 3493008 h 6986016"/>
              <a:gd name="connsiteX20" fmla="*/ 3493008 w 8182317"/>
              <a:gd name="connsiteY20" fmla="*/ 0 h 69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82317" h="6986016">
                <a:moveTo>
                  <a:pt x="6509318" y="165850"/>
                </a:moveTo>
                <a:cubicBezTo>
                  <a:pt x="7433290" y="165850"/>
                  <a:pt x="8182317" y="914877"/>
                  <a:pt x="8182317" y="1838849"/>
                </a:cubicBezTo>
                <a:cubicBezTo>
                  <a:pt x="8182317" y="2589576"/>
                  <a:pt x="7687842" y="3224813"/>
                  <a:pt x="7006817" y="3436633"/>
                </a:cubicBezTo>
                <a:lnTo>
                  <a:pt x="6984734" y="3442311"/>
                </a:lnTo>
                <a:lnTo>
                  <a:pt x="6981471" y="3313258"/>
                </a:lnTo>
                <a:cubicBezTo>
                  <a:pt x="6924132" y="2182084"/>
                  <a:pt x="6328671" y="1192884"/>
                  <a:pt x="5445982" y="596551"/>
                </a:cubicBezTo>
                <a:lnTo>
                  <a:pt x="5413379" y="576744"/>
                </a:lnTo>
                <a:lnTo>
                  <a:pt x="5445135" y="547882"/>
                </a:lnTo>
                <a:cubicBezTo>
                  <a:pt x="5734328" y="309219"/>
                  <a:pt x="6105080" y="165850"/>
                  <a:pt x="6509318" y="165850"/>
                </a:cubicBezTo>
                <a:close/>
                <a:moveTo>
                  <a:pt x="3493008" y="0"/>
                </a:moveTo>
                <a:cubicBezTo>
                  <a:pt x="4095863" y="0"/>
                  <a:pt x="4663047" y="152722"/>
                  <a:pt x="5157983" y="421587"/>
                </a:cubicBezTo>
                <a:lnTo>
                  <a:pt x="5413379" y="576744"/>
                </a:lnTo>
                <a:lnTo>
                  <a:pt x="5326329" y="655860"/>
                </a:lnTo>
                <a:cubicBezTo>
                  <a:pt x="5023576" y="958613"/>
                  <a:pt x="4836319" y="1376863"/>
                  <a:pt x="4836319" y="1838849"/>
                </a:cubicBezTo>
                <a:cubicBezTo>
                  <a:pt x="4836319" y="2762821"/>
                  <a:pt x="5585346" y="3511848"/>
                  <a:pt x="6509318" y="3511848"/>
                </a:cubicBezTo>
                <a:cubicBezTo>
                  <a:pt x="6624815" y="3511848"/>
                  <a:pt x="6737578" y="3500145"/>
                  <a:pt x="6846486" y="3477859"/>
                </a:cubicBezTo>
                <a:lnTo>
                  <a:pt x="6984734" y="3442311"/>
                </a:lnTo>
                <a:lnTo>
                  <a:pt x="6986016" y="3493008"/>
                </a:lnTo>
                <a:cubicBezTo>
                  <a:pt x="6986016" y="5422143"/>
                  <a:pt x="5422143" y="6986016"/>
                  <a:pt x="3493008" y="6986016"/>
                </a:cubicBezTo>
                <a:cubicBezTo>
                  <a:pt x="1563873" y="6986016"/>
                  <a:pt x="0" y="5422143"/>
                  <a:pt x="0" y="3493008"/>
                </a:cubicBezTo>
                <a:cubicBezTo>
                  <a:pt x="0" y="1563873"/>
                  <a:pt x="1563873" y="0"/>
                  <a:pt x="349300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186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BFCB01B-2A59-375F-3A46-30DC1DC6CE2B}"/>
              </a:ext>
            </a:extLst>
          </p:cNvPr>
          <p:cNvSpPr txBox="1"/>
          <p:nvPr userDrawn="1"/>
        </p:nvSpPr>
        <p:spPr>
          <a:xfrm>
            <a:off x="2600921" y="4695513"/>
            <a:ext cx="3942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0">
                <a:solidFill>
                  <a:schemeClr val="bg1"/>
                </a:solidFill>
                <a:latin typeface="Century Gothic" panose="020B0502020202020204" pitchFamily="34" charset="0"/>
              </a:rPr>
              <a:t>INNSIKT SOM BRINGER DEG VIDERE</a:t>
            </a:r>
            <a:endParaRPr lang="nb-NO" sz="15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4477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_presentasjon_gul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5FFB6A2-FA32-3BC2-5466-37E686776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2597" y="929748"/>
            <a:ext cx="5278806" cy="14835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7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nb-NO"/>
              <a:t>VELVALGTE AVSLUTNINGSORD. </a:t>
            </a:r>
          </a:p>
          <a:p>
            <a:pPr lvl="0"/>
            <a:r>
              <a:rPr lang="nb-NO"/>
              <a:t>FOR EKSEMPEL TAKK FOR MEG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7425D424-1291-2B0C-C661-E0EA3E3B74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6068" y="2668344"/>
            <a:ext cx="4991865" cy="5886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 err="1"/>
              <a:t>dinmail@adresse.no</a:t>
            </a:r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CA6EE8D-B38E-986C-EF8D-1F2E16CC29D6}"/>
              </a:ext>
            </a:extLst>
          </p:cNvPr>
          <p:cNvCxnSpPr>
            <a:cxnSpLocks/>
          </p:cNvCxnSpPr>
          <p:nvPr userDrawn="1"/>
        </p:nvCxnSpPr>
        <p:spPr>
          <a:xfrm>
            <a:off x="2286000" y="3256998"/>
            <a:ext cx="457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e 16">
            <a:extLst>
              <a:ext uri="{FF2B5EF4-FFF2-40B4-BE49-F238E27FC236}">
                <a16:creationId xmlns:a16="http://schemas.microsoft.com/office/drawing/2014/main" id="{906CFAC1-4323-AF12-B84C-400BE4B79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9" y="3512039"/>
            <a:ext cx="809984" cy="1008555"/>
          </a:xfrm>
          <a:prstGeom prst="rect">
            <a:avLst/>
          </a:prstGeom>
        </p:spPr>
      </p:pic>
      <p:sp>
        <p:nvSpPr>
          <p:cNvPr id="9" name="Friform 8">
            <a:extLst>
              <a:ext uri="{FF2B5EF4-FFF2-40B4-BE49-F238E27FC236}">
                <a16:creationId xmlns:a16="http://schemas.microsoft.com/office/drawing/2014/main" id="{C752391D-6B15-A50A-9776-F9464BD35419}"/>
              </a:ext>
            </a:extLst>
          </p:cNvPr>
          <p:cNvSpPr/>
          <p:nvPr userDrawn="1"/>
        </p:nvSpPr>
        <p:spPr>
          <a:xfrm rot="14696780">
            <a:off x="-3410076" y="-1706471"/>
            <a:ext cx="6490163" cy="5541264"/>
          </a:xfrm>
          <a:custGeom>
            <a:avLst/>
            <a:gdLst>
              <a:gd name="connsiteX0" fmla="*/ 6509318 w 8182317"/>
              <a:gd name="connsiteY0" fmla="*/ 165850 h 6986016"/>
              <a:gd name="connsiteX1" fmla="*/ 8182317 w 8182317"/>
              <a:gd name="connsiteY1" fmla="*/ 1838849 h 6986016"/>
              <a:gd name="connsiteX2" fmla="*/ 7006817 w 8182317"/>
              <a:gd name="connsiteY2" fmla="*/ 3436633 h 6986016"/>
              <a:gd name="connsiteX3" fmla="*/ 6984734 w 8182317"/>
              <a:gd name="connsiteY3" fmla="*/ 3442311 h 6986016"/>
              <a:gd name="connsiteX4" fmla="*/ 6981471 w 8182317"/>
              <a:gd name="connsiteY4" fmla="*/ 3313258 h 6986016"/>
              <a:gd name="connsiteX5" fmla="*/ 5445982 w 8182317"/>
              <a:gd name="connsiteY5" fmla="*/ 596551 h 6986016"/>
              <a:gd name="connsiteX6" fmla="*/ 5413379 w 8182317"/>
              <a:gd name="connsiteY6" fmla="*/ 576744 h 6986016"/>
              <a:gd name="connsiteX7" fmla="*/ 5445135 w 8182317"/>
              <a:gd name="connsiteY7" fmla="*/ 547882 h 6986016"/>
              <a:gd name="connsiteX8" fmla="*/ 6509318 w 8182317"/>
              <a:gd name="connsiteY8" fmla="*/ 165850 h 6986016"/>
              <a:gd name="connsiteX9" fmla="*/ 3493008 w 8182317"/>
              <a:gd name="connsiteY9" fmla="*/ 0 h 6986016"/>
              <a:gd name="connsiteX10" fmla="*/ 5157983 w 8182317"/>
              <a:gd name="connsiteY10" fmla="*/ 421587 h 6986016"/>
              <a:gd name="connsiteX11" fmla="*/ 5413379 w 8182317"/>
              <a:gd name="connsiteY11" fmla="*/ 576744 h 6986016"/>
              <a:gd name="connsiteX12" fmla="*/ 5326329 w 8182317"/>
              <a:gd name="connsiteY12" fmla="*/ 655860 h 6986016"/>
              <a:gd name="connsiteX13" fmla="*/ 4836319 w 8182317"/>
              <a:gd name="connsiteY13" fmla="*/ 1838849 h 6986016"/>
              <a:gd name="connsiteX14" fmla="*/ 6509318 w 8182317"/>
              <a:gd name="connsiteY14" fmla="*/ 3511848 h 6986016"/>
              <a:gd name="connsiteX15" fmla="*/ 6846486 w 8182317"/>
              <a:gd name="connsiteY15" fmla="*/ 3477859 h 6986016"/>
              <a:gd name="connsiteX16" fmla="*/ 6984734 w 8182317"/>
              <a:gd name="connsiteY16" fmla="*/ 3442311 h 6986016"/>
              <a:gd name="connsiteX17" fmla="*/ 6986016 w 8182317"/>
              <a:gd name="connsiteY17" fmla="*/ 3493008 h 6986016"/>
              <a:gd name="connsiteX18" fmla="*/ 3493008 w 8182317"/>
              <a:gd name="connsiteY18" fmla="*/ 6986016 h 6986016"/>
              <a:gd name="connsiteX19" fmla="*/ 0 w 8182317"/>
              <a:gd name="connsiteY19" fmla="*/ 3493008 h 6986016"/>
              <a:gd name="connsiteX20" fmla="*/ 3493008 w 8182317"/>
              <a:gd name="connsiteY20" fmla="*/ 0 h 69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82317" h="6986016">
                <a:moveTo>
                  <a:pt x="6509318" y="165850"/>
                </a:moveTo>
                <a:cubicBezTo>
                  <a:pt x="7433290" y="165850"/>
                  <a:pt x="8182317" y="914877"/>
                  <a:pt x="8182317" y="1838849"/>
                </a:cubicBezTo>
                <a:cubicBezTo>
                  <a:pt x="8182317" y="2589576"/>
                  <a:pt x="7687842" y="3224813"/>
                  <a:pt x="7006817" y="3436633"/>
                </a:cubicBezTo>
                <a:lnTo>
                  <a:pt x="6984734" y="3442311"/>
                </a:lnTo>
                <a:lnTo>
                  <a:pt x="6981471" y="3313258"/>
                </a:lnTo>
                <a:cubicBezTo>
                  <a:pt x="6924132" y="2182084"/>
                  <a:pt x="6328671" y="1192884"/>
                  <a:pt x="5445982" y="596551"/>
                </a:cubicBezTo>
                <a:lnTo>
                  <a:pt x="5413379" y="576744"/>
                </a:lnTo>
                <a:lnTo>
                  <a:pt x="5445135" y="547882"/>
                </a:lnTo>
                <a:cubicBezTo>
                  <a:pt x="5734328" y="309219"/>
                  <a:pt x="6105080" y="165850"/>
                  <a:pt x="6509318" y="165850"/>
                </a:cubicBezTo>
                <a:close/>
                <a:moveTo>
                  <a:pt x="3493008" y="0"/>
                </a:moveTo>
                <a:cubicBezTo>
                  <a:pt x="4095863" y="0"/>
                  <a:pt x="4663047" y="152722"/>
                  <a:pt x="5157983" y="421587"/>
                </a:cubicBezTo>
                <a:lnTo>
                  <a:pt x="5413379" y="576744"/>
                </a:lnTo>
                <a:lnTo>
                  <a:pt x="5326329" y="655860"/>
                </a:lnTo>
                <a:cubicBezTo>
                  <a:pt x="5023576" y="958613"/>
                  <a:pt x="4836319" y="1376863"/>
                  <a:pt x="4836319" y="1838849"/>
                </a:cubicBezTo>
                <a:cubicBezTo>
                  <a:pt x="4836319" y="2762821"/>
                  <a:pt x="5585346" y="3511848"/>
                  <a:pt x="6509318" y="3511848"/>
                </a:cubicBezTo>
                <a:cubicBezTo>
                  <a:pt x="6624815" y="3511848"/>
                  <a:pt x="6737578" y="3500145"/>
                  <a:pt x="6846486" y="3477859"/>
                </a:cubicBezTo>
                <a:lnTo>
                  <a:pt x="6984734" y="3442311"/>
                </a:lnTo>
                <a:lnTo>
                  <a:pt x="6986016" y="3493008"/>
                </a:lnTo>
                <a:cubicBezTo>
                  <a:pt x="6986016" y="5422143"/>
                  <a:pt x="5422143" y="6986016"/>
                  <a:pt x="3493008" y="6986016"/>
                </a:cubicBezTo>
                <a:cubicBezTo>
                  <a:pt x="1563873" y="6986016"/>
                  <a:pt x="0" y="5422143"/>
                  <a:pt x="0" y="3493008"/>
                </a:cubicBezTo>
                <a:cubicBezTo>
                  <a:pt x="0" y="1563873"/>
                  <a:pt x="1563873" y="0"/>
                  <a:pt x="3493008" y="0"/>
                </a:cubicBezTo>
                <a:close/>
              </a:path>
            </a:pathLst>
          </a:custGeom>
          <a:solidFill>
            <a:schemeClr val="tx2">
              <a:alpha val="7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10" name="Friform 9">
            <a:extLst>
              <a:ext uri="{FF2B5EF4-FFF2-40B4-BE49-F238E27FC236}">
                <a16:creationId xmlns:a16="http://schemas.microsoft.com/office/drawing/2014/main" id="{FF80214E-8BF1-DA3B-7B5B-EE8C496FD9D0}"/>
              </a:ext>
            </a:extLst>
          </p:cNvPr>
          <p:cNvSpPr/>
          <p:nvPr userDrawn="1"/>
        </p:nvSpPr>
        <p:spPr>
          <a:xfrm rot="11974177">
            <a:off x="6654340" y="1365581"/>
            <a:ext cx="3051704" cy="2605527"/>
          </a:xfrm>
          <a:custGeom>
            <a:avLst/>
            <a:gdLst>
              <a:gd name="connsiteX0" fmla="*/ 6509318 w 8182317"/>
              <a:gd name="connsiteY0" fmla="*/ 165850 h 6986016"/>
              <a:gd name="connsiteX1" fmla="*/ 8182317 w 8182317"/>
              <a:gd name="connsiteY1" fmla="*/ 1838849 h 6986016"/>
              <a:gd name="connsiteX2" fmla="*/ 7006817 w 8182317"/>
              <a:gd name="connsiteY2" fmla="*/ 3436633 h 6986016"/>
              <a:gd name="connsiteX3" fmla="*/ 6984734 w 8182317"/>
              <a:gd name="connsiteY3" fmla="*/ 3442311 h 6986016"/>
              <a:gd name="connsiteX4" fmla="*/ 6981471 w 8182317"/>
              <a:gd name="connsiteY4" fmla="*/ 3313258 h 6986016"/>
              <a:gd name="connsiteX5" fmla="*/ 5445982 w 8182317"/>
              <a:gd name="connsiteY5" fmla="*/ 596551 h 6986016"/>
              <a:gd name="connsiteX6" fmla="*/ 5413379 w 8182317"/>
              <a:gd name="connsiteY6" fmla="*/ 576744 h 6986016"/>
              <a:gd name="connsiteX7" fmla="*/ 5445135 w 8182317"/>
              <a:gd name="connsiteY7" fmla="*/ 547882 h 6986016"/>
              <a:gd name="connsiteX8" fmla="*/ 6509318 w 8182317"/>
              <a:gd name="connsiteY8" fmla="*/ 165850 h 6986016"/>
              <a:gd name="connsiteX9" fmla="*/ 3493008 w 8182317"/>
              <a:gd name="connsiteY9" fmla="*/ 0 h 6986016"/>
              <a:gd name="connsiteX10" fmla="*/ 5157983 w 8182317"/>
              <a:gd name="connsiteY10" fmla="*/ 421587 h 6986016"/>
              <a:gd name="connsiteX11" fmla="*/ 5413379 w 8182317"/>
              <a:gd name="connsiteY11" fmla="*/ 576744 h 6986016"/>
              <a:gd name="connsiteX12" fmla="*/ 5326329 w 8182317"/>
              <a:gd name="connsiteY12" fmla="*/ 655860 h 6986016"/>
              <a:gd name="connsiteX13" fmla="*/ 4836319 w 8182317"/>
              <a:gd name="connsiteY13" fmla="*/ 1838849 h 6986016"/>
              <a:gd name="connsiteX14" fmla="*/ 6509318 w 8182317"/>
              <a:gd name="connsiteY14" fmla="*/ 3511848 h 6986016"/>
              <a:gd name="connsiteX15" fmla="*/ 6846486 w 8182317"/>
              <a:gd name="connsiteY15" fmla="*/ 3477859 h 6986016"/>
              <a:gd name="connsiteX16" fmla="*/ 6984734 w 8182317"/>
              <a:gd name="connsiteY16" fmla="*/ 3442311 h 6986016"/>
              <a:gd name="connsiteX17" fmla="*/ 6986016 w 8182317"/>
              <a:gd name="connsiteY17" fmla="*/ 3493008 h 6986016"/>
              <a:gd name="connsiteX18" fmla="*/ 3493008 w 8182317"/>
              <a:gd name="connsiteY18" fmla="*/ 6986016 h 6986016"/>
              <a:gd name="connsiteX19" fmla="*/ 0 w 8182317"/>
              <a:gd name="connsiteY19" fmla="*/ 3493008 h 6986016"/>
              <a:gd name="connsiteX20" fmla="*/ 3493008 w 8182317"/>
              <a:gd name="connsiteY20" fmla="*/ 0 h 69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82317" h="6986016">
                <a:moveTo>
                  <a:pt x="6509318" y="165850"/>
                </a:moveTo>
                <a:cubicBezTo>
                  <a:pt x="7433290" y="165850"/>
                  <a:pt x="8182317" y="914877"/>
                  <a:pt x="8182317" y="1838849"/>
                </a:cubicBezTo>
                <a:cubicBezTo>
                  <a:pt x="8182317" y="2589576"/>
                  <a:pt x="7687842" y="3224813"/>
                  <a:pt x="7006817" y="3436633"/>
                </a:cubicBezTo>
                <a:lnTo>
                  <a:pt x="6984734" y="3442311"/>
                </a:lnTo>
                <a:lnTo>
                  <a:pt x="6981471" y="3313258"/>
                </a:lnTo>
                <a:cubicBezTo>
                  <a:pt x="6924132" y="2182084"/>
                  <a:pt x="6328671" y="1192884"/>
                  <a:pt x="5445982" y="596551"/>
                </a:cubicBezTo>
                <a:lnTo>
                  <a:pt x="5413379" y="576744"/>
                </a:lnTo>
                <a:lnTo>
                  <a:pt x="5445135" y="547882"/>
                </a:lnTo>
                <a:cubicBezTo>
                  <a:pt x="5734328" y="309219"/>
                  <a:pt x="6105080" y="165850"/>
                  <a:pt x="6509318" y="165850"/>
                </a:cubicBezTo>
                <a:close/>
                <a:moveTo>
                  <a:pt x="3493008" y="0"/>
                </a:moveTo>
                <a:cubicBezTo>
                  <a:pt x="4095863" y="0"/>
                  <a:pt x="4663047" y="152722"/>
                  <a:pt x="5157983" y="421587"/>
                </a:cubicBezTo>
                <a:lnTo>
                  <a:pt x="5413379" y="576744"/>
                </a:lnTo>
                <a:lnTo>
                  <a:pt x="5326329" y="655860"/>
                </a:lnTo>
                <a:cubicBezTo>
                  <a:pt x="5023576" y="958613"/>
                  <a:pt x="4836319" y="1376863"/>
                  <a:pt x="4836319" y="1838849"/>
                </a:cubicBezTo>
                <a:cubicBezTo>
                  <a:pt x="4836319" y="2762821"/>
                  <a:pt x="5585346" y="3511848"/>
                  <a:pt x="6509318" y="3511848"/>
                </a:cubicBezTo>
                <a:cubicBezTo>
                  <a:pt x="6624815" y="3511848"/>
                  <a:pt x="6737578" y="3500145"/>
                  <a:pt x="6846486" y="3477859"/>
                </a:cubicBezTo>
                <a:lnTo>
                  <a:pt x="6984734" y="3442311"/>
                </a:lnTo>
                <a:lnTo>
                  <a:pt x="6986016" y="3493008"/>
                </a:lnTo>
                <a:cubicBezTo>
                  <a:pt x="6986016" y="5422143"/>
                  <a:pt x="5422143" y="6986016"/>
                  <a:pt x="3493008" y="6986016"/>
                </a:cubicBezTo>
                <a:cubicBezTo>
                  <a:pt x="1563873" y="6986016"/>
                  <a:pt x="0" y="5422143"/>
                  <a:pt x="0" y="3493008"/>
                </a:cubicBezTo>
                <a:cubicBezTo>
                  <a:pt x="0" y="1563873"/>
                  <a:pt x="1563873" y="0"/>
                  <a:pt x="3493008" y="0"/>
                </a:cubicBezTo>
                <a:close/>
              </a:path>
            </a:pathLst>
          </a:custGeom>
          <a:solidFill>
            <a:schemeClr val="tx2">
              <a:alpha val="7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0FEDEDC-E70E-616D-E5BC-3DC9DEE69E3E}"/>
              </a:ext>
            </a:extLst>
          </p:cNvPr>
          <p:cNvSpPr txBox="1"/>
          <p:nvPr userDrawn="1"/>
        </p:nvSpPr>
        <p:spPr>
          <a:xfrm>
            <a:off x="2600921" y="4695513"/>
            <a:ext cx="3942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0">
                <a:solidFill>
                  <a:schemeClr val="accent6"/>
                </a:solidFill>
                <a:latin typeface="Century Gothic" panose="020B0502020202020204" pitchFamily="34" charset="0"/>
              </a:rPr>
              <a:t>INNSIKT SOM BRINGER DEG VIDERE</a:t>
            </a:r>
            <a:endParaRPr lang="nb-NO" sz="1500" b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1820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G_1">
    <p:bg>
      <p:bgPr>
        <a:solidFill>
          <a:srgbClr val="ECE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169933-4694-4A4A-97A4-5DBFD01BC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57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G_2">
    <p:bg>
      <p:bgPr>
        <a:solidFill>
          <a:srgbClr val="ECE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FAA77C6-77B8-5A1D-8A1B-9056702FE6D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36290">
                  <a:lumMod val="77966"/>
                  <a:lumOff val="22034"/>
                </a:srgbClr>
              </a:gs>
              <a:gs pos="33000">
                <a:srgbClr val="A08DC4">
                  <a:lumMod val="77000"/>
                  <a:lumOff val="23000"/>
                </a:srgbClr>
              </a:gs>
              <a:gs pos="100000">
                <a:srgbClr val="ECE8F3">
                  <a:lumMod val="73180"/>
                  <a:lumOff val="26820"/>
                  <a:alpha val="92239"/>
                </a:srgbClr>
              </a:gs>
              <a:gs pos="100000">
                <a:srgbClr val="ECE8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F3E51F7-61C2-A0EE-906C-435DEAA54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419" y="4672135"/>
            <a:ext cx="337487" cy="3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8390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598" y="0"/>
            <a:ext cx="7760804" cy="51435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816769"/>
            <a:ext cx="8208168" cy="1815704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2701530"/>
            <a:ext cx="8208169" cy="184189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11.03.2026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916" y="4766598"/>
            <a:ext cx="1482329" cy="2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rn">
            <a:extLst>
              <a:ext uri="{FF2B5EF4-FFF2-40B4-BE49-F238E27FC236}">
                <a16:creationId xmlns:a16="http://schemas.microsoft.com/office/drawing/2014/main" id="{35860C19-CEF4-4406-B1AE-B1ED5B0E5A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10" name="PCont"/>
          <p:cNvSpPr>
            <a:spLocks noGrp="1"/>
          </p:cNvSpPr>
          <p:nvPr>
            <p:ph sz="quarter" idx="14"/>
          </p:nvPr>
        </p:nvSpPr>
        <p:spPr>
          <a:xfrm>
            <a:off x="467545" y="3375000"/>
            <a:ext cx="8207375" cy="1350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467545" y="1090800"/>
            <a:ext cx="8207375" cy="2268000"/>
          </a:xfrm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648000"/>
            <a:ext cx="8208000" cy="41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165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3" name="Pre"/>
          <p:cNvSpPr>
            <a:spLocks noGrp="1"/>
          </p:cNvSpPr>
          <p:nvPr>
            <p:ph sz="quarter" idx="16" hasCustomPrompt="1"/>
          </p:nvPr>
        </p:nvSpPr>
        <p:spPr>
          <a:xfrm>
            <a:off x="469081" y="162000"/>
            <a:ext cx="8207375" cy="486054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1" name="RepTitle"/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14421367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rn">
            <a:extLst>
              <a:ext uri="{FF2B5EF4-FFF2-40B4-BE49-F238E27FC236}">
                <a16:creationId xmlns:a16="http://schemas.microsoft.com/office/drawing/2014/main" id="{61F87840-3084-470E-A2FC-C42902C40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0" name="Cont6"/>
          <p:cNvSpPr>
            <a:spLocks noGrp="1"/>
          </p:cNvSpPr>
          <p:nvPr>
            <p:ph sz="quarter" idx="22"/>
          </p:nvPr>
        </p:nvSpPr>
        <p:spPr>
          <a:xfrm>
            <a:off x="5990401" y="2673000"/>
            <a:ext cx="2734767" cy="205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9" name="Cont5"/>
          <p:cNvSpPr>
            <a:spLocks noGrp="1"/>
          </p:cNvSpPr>
          <p:nvPr>
            <p:ph sz="quarter" idx="21"/>
          </p:nvPr>
        </p:nvSpPr>
        <p:spPr>
          <a:xfrm>
            <a:off x="3197015" y="2673000"/>
            <a:ext cx="2734767" cy="205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8" name="Cont4"/>
          <p:cNvSpPr>
            <a:spLocks noGrp="1"/>
          </p:cNvSpPr>
          <p:nvPr>
            <p:ph sz="quarter" idx="20"/>
          </p:nvPr>
        </p:nvSpPr>
        <p:spPr>
          <a:xfrm>
            <a:off x="403628" y="2673000"/>
            <a:ext cx="2734767" cy="205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7" name="Cont3"/>
          <p:cNvSpPr>
            <a:spLocks noGrp="1"/>
          </p:cNvSpPr>
          <p:nvPr>
            <p:ph sz="quarter" idx="19"/>
          </p:nvPr>
        </p:nvSpPr>
        <p:spPr>
          <a:xfrm>
            <a:off x="5990401" y="591300"/>
            <a:ext cx="2734767" cy="205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6" name="Cont2"/>
          <p:cNvSpPr>
            <a:spLocks noGrp="1"/>
          </p:cNvSpPr>
          <p:nvPr>
            <p:ph sz="quarter" idx="18"/>
          </p:nvPr>
        </p:nvSpPr>
        <p:spPr>
          <a:xfrm>
            <a:off x="3196801" y="591300"/>
            <a:ext cx="2734767" cy="205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5" name="Cont1"/>
          <p:cNvSpPr>
            <a:spLocks noGrp="1"/>
          </p:cNvSpPr>
          <p:nvPr>
            <p:ph sz="quarter" idx="16"/>
          </p:nvPr>
        </p:nvSpPr>
        <p:spPr>
          <a:xfrm>
            <a:off x="404345" y="591300"/>
            <a:ext cx="2734767" cy="205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163212"/>
            <a:ext cx="8208000" cy="41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165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2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37359087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rn">
            <a:extLst>
              <a:ext uri="{FF2B5EF4-FFF2-40B4-BE49-F238E27FC236}">
                <a16:creationId xmlns:a16="http://schemas.microsoft.com/office/drawing/2014/main" id="{D3B3B8EA-406B-41AC-8191-6635FD4114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1" name="Cont6"/>
          <p:cNvSpPr>
            <a:spLocks noGrp="1"/>
          </p:cNvSpPr>
          <p:nvPr>
            <p:ph sz="quarter" idx="22"/>
          </p:nvPr>
        </p:nvSpPr>
        <p:spPr>
          <a:xfrm>
            <a:off x="5990401" y="2916000"/>
            <a:ext cx="2734767" cy="1809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0" name="Cont5"/>
          <p:cNvSpPr>
            <a:spLocks noGrp="1"/>
          </p:cNvSpPr>
          <p:nvPr>
            <p:ph sz="quarter" idx="21"/>
          </p:nvPr>
        </p:nvSpPr>
        <p:spPr>
          <a:xfrm>
            <a:off x="3196801" y="2916000"/>
            <a:ext cx="2734767" cy="1809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9" name="Cont4"/>
          <p:cNvSpPr>
            <a:spLocks noGrp="1"/>
          </p:cNvSpPr>
          <p:nvPr>
            <p:ph sz="quarter" idx="20"/>
          </p:nvPr>
        </p:nvSpPr>
        <p:spPr>
          <a:xfrm>
            <a:off x="403201" y="2916000"/>
            <a:ext cx="2734767" cy="1809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8" name="Cont3"/>
          <p:cNvSpPr>
            <a:spLocks noGrp="1"/>
          </p:cNvSpPr>
          <p:nvPr>
            <p:ph sz="quarter" idx="19"/>
          </p:nvPr>
        </p:nvSpPr>
        <p:spPr>
          <a:xfrm>
            <a:off x="5990401" y="1090800"/>
            <a:ext cx="2734767" cy="1809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7" name="Cont2"/>
          <p:cNvSpPr>
            <a:spLocks noGrp="1"/>
          </p:cNvSpPr>
          <p:nvPr>
            <p:ph sz="quarter" idx="18"/>
          </p:nvPr>
        </p:nvSpPr>
        <p:spPr>
          <a:xfrm>
            <a:off x="3196801" y="1090800"/>
            <a:ext cx="2734767" cy="1809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6" name="Cont1"/>
          <p:cNvSpPr>
            <a:spLocks noGrp="1"/>
          </p:cNvSpPr>
          <p:nvPr>
            <p:ph sz="quarter" idx="16"/>
          </p:nvPr>
        </p:nvSpPr>
        <p:spPr>
          <a:xfrm>
            <a:off x="403201" y="1090800"/>
            <a:ext cx="2734767" cy="1809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648000"/>
            <a:ext cx="8208000" cy="41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165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5" name="Pre"/>
          <p:cNvSpPr>
            <a:spLocks noGrp="1"/>
          </p:cNvSpPr>
          <p:nvPr>
            <p:ph sz="quarter" idx="14" hasCustomPrompt="1"/>
          </p:nvPr>
        </p:nvSpPr>
        <p:spPr>
          <a:xfrm>
            <a:off x="467545" y="162000"/>
            <a:ext cx="8207375" cy="486000"/>
          </a:xfrm>
          <a:noFill/>
          <a:ln>
            <a:noFill/>
          </a:ln>
        </p:spPr>
        <p:txBody>
          <a:bodyPr anchor="ctr"/>
          <a:lstStyle>
            <a:lvl1pPr marL="85725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3" name="RepTitle"/>
          <p:cNvSpPr>
            <a:spLocks noGrp="1"/>
          </p:cNvSpPr>
          <p:nvPr>
            <p:ph sz="quarter" idx="23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17912739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6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rn">
            <a:extLst>
              <a:ext uri="{FF2B5EF4-FFF2-40B4-BE49-F238E27FC236}">
                <a16:creationId xmlns:a16="http://schemas.microsoft.com/office/drawing/2014/main" id="{7420379E-EFA3-4229-85F1-138CD671E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2355652"/>
            <a:ext cx="8640000" cy="4321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rgbClr val="FF0000"/>
                </a:solidFill>
              </a:defRPr>
            </a:lvl2pPr>
            <a:lvl3pPr>
              <a:defRPr sz="1350">
                <a:solidFill>
                  <a:srgbClr val="FF0000"/>
                </a:solidFill>
              </a:defRPr>
            </a:lvl3pPr>
            <a:lvl4pPr>
              <a:defRPr sz="1350">
                <a:solidFill>
                  <a:srgbClr val="FF0000"/>
                </a:solidFill>
              </a:defRPr>
            </a:lvl4pPr>
            <a:lvl5pPr>
              <a:defRPr sz="135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2" name="PCont"/>
          <p:cNvSpPr>
            <a:spLocks noGrp="1"/>
          </p:cNvSpPr>
          <p:nvPr>
            <p:ph sz="quarter" idx="17"/>
          </p:nvPr>
        </p:nvSpPr>
        <p:spPr>
          <a:xfrm>
            <a:off x="467545" y="3381840"/>
            <a:ext cx="8207375" cy="1350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1" name="Cont6"/>
          <p:cNvSpPr>
            <a:spLocks noGrp="1"/>
          </p:cNvSpPr>
          <p:nvPr>
            <p:ph sz="quarter" idx="22"/>
          </p:nvPr>
        </p:nvSpPr>
        <p:spPr>
          <a:xfrm>
            <a:off x="5990401" y="2000700"/>
            <a:ext cx="2734767" cy="140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0" name="Cont5"/>
          <p:cNvSpPr>
            <a:spLocks noGrp="1"/>
          </p:cNvSpPr>
          <p:nvPr>
            <p:ph sz="quarter" idx="21"/>
          </p:nvPr>
        </p:nvSpPr>
        <p:spPr>
          <a:xfrm>
            <a:off x="3197294" y="2000700"/>
            <a:ext cx="2734767" cy="140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9" name="Cont4"/>
          <p:cNvSpPr>
            <a:spLocks noGrp="1"/>
          </p:cNvSpPr>
          <p:nvPr>
            <p:ph sz="quarter" idx="20"/>
          </p:nvPr>
        </p:nvSpPr>
        <p:spPr>
          <a:xfrm>
            <a:off x="403628" y="2000700"/>
            <a:ext cx="2734767" cy="140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8" name="Cont3"/>
          <p:cNvSpPr>
            <a:spLocks noGrp="1"/>
          </p:cNvSpPr>
          <p:nvPr>
            <p:ph sz="quarter" idx="19"/>
          </p:nvPr>
        </p:nvSpPr>
        <p:spPr>
          <a:xfrm>
            <a:off x="5990401" y="585900"/>
            <a:ext cx="2734767" cy="140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7" name="Cont2"/>
          <p:cNvSpPr>
            <a:spLocks noGrp="1"/>
          </p:cNvSpPr>
          <p:nvPr>
            <p:ph sz="quarter" idx="18"/>
          </p:nvPr>
        </p:nvSpPr>
        <p:spPr>
          <a:xfrm>
            <a:off x="3196801" y="585900"/>
            <a:ext cx="2734767" cy="1404311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15" name="Cont1"/>
          <p:cNvSpPr>
            <a:spLocks noGrp="1"/>
          </p:cNvSpPr>
          <p:nvPr>
            <p:ph sz="quarter" idx="16"/>
          </p:nvPr>
        </p:nvSpPr>
        <p:spPr>
          <a:xfrm>
            <a:off x="404345" y="585665"/>
            <a:ext cx="2734767" cy="140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85725" indent="0">
              <a:buNone/>
              <a:defRPr sz="9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163212"/>
            <a:ext cx="8208000" cy="41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165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3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172800"/>
          </a:xfrm>
          <a:noFill/>
          <a:ln>
            <a:noFill/>
          </a:ln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Report Title</a:t>
            </a:r>
            <a:endParaRPr lang="el-GR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  <p:extLst>
      <p:ext uri="{BB962C8B-B14F-4D97-AF65-F5344CB8AC3E}">
        <p14:creationId xmlns:p14="http://schemas.microsoft.com/office/powerpoint/2010/main" val="551479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8" Type="http://schemas.openxmlformats.org/officeDocument/2006/relationships/slideLayout" Target="../slideLayouts/slideLayout1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634035" y="2320409"/>
            <a:ext cx="4594621" cy="3657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62" r:id="rId4"/>
    <p:sldLayoutId id="2147483686" r:id="rId5"/>
    <p:sldLayoutId id="2147483668" r:id="rId6"/>
    <p:sldLayoutId id="2147483691" r:id="rId7"/>
    <p:sldLayoutId id="2147483692" r:id="rId8"/>
    <p:sldLayoutId id="2147483689" r:id="rId9"/>
    <p:sldLayoutId id="2147483687" r:id="rId10"/>
  </p:sldLayoutIdLst>
  <p:transition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F920999-BBAD-484D-8A5E-D74A5541D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19" y="4670554"/>
            <a:ext cx="332802" cy="3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1463" indent="-355997" algn="l" defTabSz="685800" rtl="0" eaLnBrk="1" latinLnBrk="0" hangingPunct="1">
        <a:lnSpc>
          <a:spcPct val="100000"/>
        </a:lnSpc>
        <a:spcBef>
          <a:spcPts val="750"/>
        </a:spcBef>
        <a:buFontTx/>
        <a:buBlip>
          <a:blip r:embed="rId51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529">
          <p15:clr>
            <a:srgbClr val="F26B43"/>
          </p15:clr>
        </p15:guide>
        <p15:guide id="3" pos="7174">
          <p15:clr>
            <a:srgbClr val="F26B43"/>
          </p15:clr>
        </p15:guide>
        <p15:guide id="4" pos="2570">
          <p15:clr>
            <a:srgbClr val="F26B43"/>
          </p15:clr>
        </p15:guide>
        <p15:guide id="5" pos="2819">
          <p15:clr>
            <a:srgbClr val="F26B43"/>
          </p15:clr>
        </p15:guide>
        <p15:guide id="6" pos="4861">
          <p15:clr>
            <a:srgbClr val="F26B43"/>
          </p15:clr>
        </p15:guide>
        <p15:guide id="7" pos="5133">
          <p15:clr>
            <a:srgbClr val="F26B43"/>
          </p15:clr>
        </p15:guide>
        <p15:guide id="8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essursbanken.kirken.no/globalassets/ressursbanken/kommunikasjon/overordnet%20om%20kommunikasjon/kommunikasjonsstrategien/segmenteringsanalyse%20-%20innsikt%20om%20kirkens%20m%C3%A5lgrupper.pdf" TargetMode="Externa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C6A24DB-71B7-2090-7726-3CBD8DD6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Komminar</a:t>
            </a:r>
            <a:r>
              <a:rPr lang="nb-NO" dirty="0"/>
              <a:t> sosiale medier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7FF17C-72CC-2A9A-03EE-66DC30333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12.Mars 2026</a:t>
            </a:r>
          </a:p>
        </p:txBody>
      </p:sp>
    </p:spTree>
    <p:extLst>
      <p:ext uri="{BB962C8B-B14F-4D97-AF65-F5344CB8AC3E}">
        <p14:creationId xmlns:p14="http://schemas.microsoft.com/office/powerpoint/2010/main" val="13449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5. Har dere gjennomført digitale aktiviteter i samarbeid med andre?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 fontScale="90000"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7. Har dere (enten alene eller i samarbeid med andre) hatt en større eller mindre aktivitet (antall innlegg)  på sosiale medier i 2025?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8. Hvilke av de følgende typene digitale aktiviteter har dere gjennomført/publisert i 2025?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9. Hvilke kanaler ble brukt? Flere alternativer kan velges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10. Hvordan har rekkevidden vært for de ulike innleggene i 2025?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16. Har dere hatt engasjement og kommentarer i kommentarfeltet?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17. Har menigheten/fellesrådet hatt en plan for hva som skal publiseres på sosiale medier?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 fontScale="90000"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18. Finnes det noen i din menighet som har et særskilt ansvar for digitale medier som del av sin arbeidsbeskrivelse? 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23. Er arbeid med kommunikasjon nedfelt i arbeidsbeskrivelser eller stillingsbeskrivelser i din menighet?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24. Bruker soknet www.skjerikirken.no for alle arrangementer i regi av soknet?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E25A52E-2276-C0EB-2FFE-D9B10D582E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nb-NO" sz="2000" dirty="0"/>
          </a:p>
          <a:p>
            <a:r>
              <a:rPr lang="nb-NO" sz="2000" dirty="0" err="1"/>
              <a:t>Kl</a:t>
            </a:r>
            <a:r>
              <a:rPr lang="nb-NO" sz="2000" dirty="0"/>
              <a:t> 9 Velkommen ved Karianne Hjørnevik Nes, og kort om digitalt arbeid i Borg</a:t>
            </a:r>
          </a:p>
          <a:p>
            <a:r>
              <a:rPr lang="nb-NO" sz="2000" dirty="0" err="1"/>
              <a:t>Kl</a:t>
            </a:r>
            <a:r>
              <a:rPr lang="nb-NO" sz="2000" dirty="0"/>
              <a:t> 0915 Adobe Express som verktøy i arbeidet med sosiale medier, kort intro og demo med eksempler på bilder, plakater og video. Ved Hans Jakob Heimvoll, Kirkerådet</a:t>
            </a:r>
          </a:p>
          <a:p>
            <a:r>
              <a:rPr lang="nb-NO" sz="2000" dirty="0" err="1"/>
              <a:t>Kl</a:t>
            </a:r>
            <a:r>
              <a:rPr lang="nb-NO" sz="2000" dirty="0"/>
              <a:t> 0945 Stor rekkevidde med planlagt kommunikasjon i sosiale medier ved Eirik Eng Hauge. Kommunikasjonsrådgiver Sarpsborg fellesråd</a:t>
            </a:r>
          </a:p>
          <a:p>
            <a:r>
              <a:rPr lang="nb-NO" sz="2000" dirty="0" err="1"/>
              <a:t>Kl</a:t>
            </a:r>
            <a:r>
              <a:rPr lang="nb-NO" sz="2000" dirty="0"/>
              <a:t> 1000 Slik tenker vi kampanjer i sosiale medier nasjonalt ved Heidi Olsen, Kirkerådet</a:t>
            </a:r>
          </a:p>
          <a:p>
            <a:r>
              <a:rPr lang="nb-NO" sz="2000" dirty="0" err="1"/>
              <a:t>Kl</a:t>
            </a:r>
            <a:r>
              <a:rPr lang="nb-NO" sz="2000" dirty="0"/>
              <a:t> 1015 Bruk av KI i sosiale medier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Spørsmål og kommentarer</a:t>
            </a:r>
          </a:p>
          <a:p>
            <a:r>
              <a:rPr lang="nb-NO" sz="2000" dirty="0" err="1"/>
              <a:t>Webinaret</a:t>
            </a:r>
            <a:r>
              <a:rPr lang="nb-NO" sz="2000" dirty="0"/>
              <a:t> tas opp fram til 1030. Spørsmål og erfaringer uten opptak:)</a:t>
            </a:r>
          </a:p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BF20C944-DCA8-3A63-4520-7BB0ABF3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Program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8B50E5A-8A42-0177-5A3E-60808B160C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5069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AC069-7A61-A7A2-4A71-94DD16364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B8B5463-81FB-1FBE-9486-488F72B76316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233795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5">
                  <a:extLst>
                    <a:ext uri="{9D8B030D-6E8A-4147-A177-3AD203B41FA5}">
                      <a16:colId xmlns:a16="http://schemas.microsoft.com/office/drawing/2014/main" val="2915312281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pPr algn="r"/>
                      <a:r>
                        <a:rPr lang="nb-NO" sz="800" b="0" dirty="0">
                          <a:solidFill>
                            <a:schemeClr val="tx1"/>
                          </a:solidFill>
                        </a:rPr>
                        <a:t>OM RAPPORTEN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1839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tx1"/>
                          </a:solidFill>
                        </a:rPr>
                        <a:t>BORG BISPEDØMME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10389"/>
                  </a:ext>
                </a:extLst>
              </a:tr>
            </a:tbl>
          </a:graphicData>
        </a:graphic>
      </p:graphicFrame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C554C06-D10F-2E8E-AADB-489B356AFB3F}"/>
              </a:ext>
            </a:extLst>
          </p:cNvPr>
          <p:cNvSpPr txBox="1"/>
          <p:nvPr/>
        </p:nvSpPr>
        <p:spPr>
          <a:xfrm>
            <a:off x="620144" y="539167"/>
            <a:ext cx="48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>
                <a:solidFill>
                  <a:srgbClr val="515350"/>
                </a:solidFill>
                <a:latin typeface="Century Gothic" panose="020F0302020204030204"/>
              </a:rPr>
              <a:t>OM SEGMENTENE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ED14A64-B672-F1AA-9971-FB686EB88023}"/>
              </a:ext>
            </a:extLst>
          </p:cNvPr>
          <p:cNvSpPr txBox="1"/>
          <p:nvPr/>
        </p:nvSpPr>
        <p:spPr>
          <a:xfrm>
            <a:off x="629840" y="1168003"/>
            <a:ext cx="7911704" cy="2250616"/>
          </a:xfrm>
          <a:prstGeom prst="rect">
            <a:avLst/>
          </a:prstGeom>
          <a:noFill/>
        </p:spPr>
        <p:txBody>
          <a:bodyPr wrap="square" numCol="3" spcCol="468000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 forbindelse med arbeidet med den nye kommunikasjonsstrategien i 2023-24, ble det gjennomført en segmenteringsanalyse for å identifisere ulike segmenter i medlemsmassen. </a:t>
            </a:r>
          </a:p>
          <a:p>
            <a:pPr defTabSz="685800">
              <a:defRPr/>
            </a:pPr>
            <a:endParaRPr lang="nb-NO" sz="825" dirty="0">
              <a:solidFill>
                <a:srgbClr val="5153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nb-NO" sz="825" dirty="0">
                <a:solidFill>
                  <a:srgbClr val="F2664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SEGMENTENE</a:t>
            </a:r>
          </a:p>
          <a:p>
            <a:pPr defTabSz="685800"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 har blitt identifisert fire ulike segmenter blant medlemmene:</a:t>
            </a:r>
          </a:p>
          <a:p>
            <a:pPr defTabSz="685800">
              <a:defRPr/>
            </a:pPr>
            <a:endParaRPr lang="nb-NO" sz="825" dirty="0">
              <a:solidFill>
                <a:srgbClr val="5153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Kirkelig troende medlemmer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Individuelt troende medlemmer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Støttespillere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Trosavvisende medlemmer</a:t>
            </a:r>
          </a:p>
          <a:p>
            <a:pPr defTabSz="685800">
              <a:defRPr/>
            </a:pPr>
            <a:endParaRPr lang="nb-NO" sz="825" dirty="0">
              <a:solidFill>
                <a:srgbClr val="5153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Hvis du ønsker å lese mer om segmentene for å bli litt bedre kjent med dem, kan du finne rapporten i Ressursbanken </a:t>
            </a: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her</a:t>
            </a: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defTabSz="685800">
              <a:defRPr/>
            </a:pPr>
            <a:endParaRPr lang="nb-NO" sz="825" dirty="0">
              <a:solidFill>
                <a:srgbClr val="5153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nb-NO" sz="825" dirty="0">
                <a:solidFill>
                  <a:srgbClr val="F2664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OM ANALYSETEKNIKKEN</a:t>
            </a:r>
          </a:p>
          <a:p>
            <a:pPr defTabSz="685800">
              <a:defRPr/>
            </a:pPr>
            <a:r>
              <a:rPr lang="nb-NO" sz="825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å identifisere segmentene, ble det benyttet en Latent Class Analyse (LCA). Dette er en godt egnet analyseteknikk som identifiserer mønstre i datasettet, og grupperer data som har likest mønster. LCA finner med andre ord sammenhenger på tvers av ulike typer spørsmål og svaralternativer. Modellen analyserer distribusjonen av data og bruker sannsynlighetsberegning for å dele respondenter inn i grupper. Dette gjør at modellen ser mønstre og sammenhenger på tvers av spørsmål, umulig for et menneske å identifisere selv.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8C3725C-FF7A-DA70-59D7-CF24B01350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62"/>
          <a:stretch>
            <a:fillRect/>
          </a:stretch>
        </p:blipFill>
        <p:spPr>
          <a:xfrm>
            <a:off x="6111478" y="0"/>
            <a:ext cx="3032522" cy="5143500"/>
          </a:xfrm>
          <a:prstGeom prst="rect">
            <a:avLst/>
          </a:prstGeom>
        </p:spPr>
      </p:pic>
      <p:sp>
        <p:nvSpPr>
          <p:cNvPr id="6" name="Avrundet rektangel 5">
            <a:extLst>
              <a:ext uri="{FF2B5EF4-FFF2-40B4-BE49-F238E27FC236}">
                <a16:creationId xmlns:a16="http://schemas.microsoft.com/office/drawing/2014/main" id="{0AD64B5D-49C3-B4EE-D22B-FBA4BAA062C3}"/>
              </a:ext>
            </a:extLst>
          </p:cNvPr>
          <p:cNvSpPr/>
          <p:nvPr/>
        </p:nvSpPr>
        <p:spPr>
          <a:xfrm>
            <a:off x="6375797" y="204849"/>
            <a:ext cx="2165747" cy="4696291"/>
          </a:xfrm>
          <a:prstGeom prst="roundRect">
            <a:avLst>
              <a:gd name="adj" fmla="val 8231"/>
            </a:avLst>
          </a:prstGeom>
          <a:solidFill>
            <a:schemeClr val="accent4">
              <a:lumMod val="60000"/>
              <a:lumOff val="40000"/>
              <a:alpha val="7666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4207FFF5-A1BA-D060-D68C-2B6463AD3597}"/>
              </a:ext>
            </a:extLst>
          </p:cNvPr>
          <p:cNvGraphicFramePr/>
          <p:nvPr/>
        </p:nvGraphicFramePr>
        <p:xfrm>
          <a:off x="6247634" y="2627412"/>
          <a:ext cx="2422074" cy="211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577955E-563D-29DC-7EB3-EBCC013838F2}"/>
              </a:ext>
            </a:extLst>
          </p:cNvPr>
          <p:cNvSpPr txBox="1">
            <a:spLocks/>
          </p:cNvSpPr>
          <p:nvPr/>
        </p:nvSpPr>
        <p:spPr>
          <a:xfrm>
            <a:off x="4313857" y="4901140"/>
            <a:ext cx="516287" cy="2423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2A7D75EB-BD23-FF4F-80AE-955DA86030AC}" type="slidenum">
              <a:rPr lang="nb-NO" sz="600">
                <a:solidFill>
                  <a:srgbClr val="515350">
                    <a:tint val="75000"/>
                  </a:srgbClr>
                </a:solidFill>
              </a:rPr>
              <a:pPr defTabSz="685800">
                <a:defRPr/>
              </a:pPr>
              <a:t>3</a:t>
            </a:fld>
            <a:endParaRPr lang="nb-NO" sz="600">
              <a:solidFill>
                <a:srgbClr val="515350">
                  <a:tint val="75000"/>
                </a:srgbClr>
              </a:solidFill>
            </a:endParaRP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AB059D51-82A8-FDD0-3E36-774F0DFA4AD0}"/>
              </a:ext>
            </a:extLst>
          </p:cNvPr>
          <p:cNvGraphicFramePr/>
          <p:nvPr/>
        </p:nvGraphicFramePr>
        <p:xfrm>
          <a:off x="6247634" y="664557"/>
          <a:ext cx="2422074" cy="211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41041DD8-0C5B-FA54-1515-06D75C92BC78}"/>
              </a:ext>
            </a:extLst>
          </p:cNvPr>
          <p:cNvSpPr txBox="1"/>
          <p:nvPr/>
        </p:nvSpPr>
        <p:spPr>
          <a:xfrm>
            <a:off x="6442440" y="401631"/>
            <a:ext cx="1836521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nb-NO" sz="788" b="1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FORDELING I BORG BISPEDØMME</a:t>
            </a:r>
            <a:endParaRPr lang="nb-NO" sz="788" b="1" dirty="0">
              <a:solidFill>
                <a:srgbClr val="515350"/>
              </a:solidFill>
              <a:latin typeface="Century Gothic" panose="020F0302020204030204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624A5F7-3C1D-264B-B924-0430C5958CDC}"/>
              </a:ext>
            </a:extLst>
          </p:cNvPr>
          <p:cNvSpPr txBox="1"/>
          <p:nvPr/>
        </p:nvSpPr>
        <p:spPr>
          <a:xfrm>
            <a:off x="6495878" y="2328167"/>
            <a:ext cx="1836521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nb-NO" sz="788" b="1" dirty="0">
                <a:solidFill>
                  <a:srgbClr val="5153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FORDELING NASJONALT</a:t>
            </a:r>
            <a:endParaRPr lang="nb-NO" sz="788" b="1" dirty="0">
              <a:solidFill>
                <a:srgbClr val="515350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98475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856-46A7-1EE1-472A-A57C21AB6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14BE572-50B6-4405-0579-B50CE13FD491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233795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5">
                  <a:extLst>
                    <a:ext uri="{9D8B030D-6E8A-4147-A177-3AD203B41FA5}">
                      <a16:colId xmlns:a16="http://schemas.microsoft.com/office/drawing/2014/main" val="2915312281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pPr algn="r"/>
                      <a:r>
                        <a:rPr lang="nb-NO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nb-NO" sz="800" b="0" dirty="0">
                          <a:solidFill>
                            <a:schemeClr val="tx1"/>
                          </a:solidFill>
                        </a:rPr>
                        <a:t> KONTAKT MED KIRKEN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1839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tx1"/>
                          </a:solidFill>
                        </a:rPr>
                        <a:t>BORG BISPEDØMME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10389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85B436F7-20D0-9026-AEFB-F9559E0B6A3B}"/>
              </a:ext>
            </a:extLst>
          </p:cNvPr>
          <p:cNvSpPr txBox="1"/>
          <p:nvPr/>
        </p:nvSpPr>
        <p:spPr>
          <a:xfrm>
            <a:off x="620398" y="391742"/>
            <a:ext cx="723207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nb-NO" sz="900">
                <a:solidFill>
                  <a:srgbClr val="515350"/>
                </a:solidFill>
                <a:latin typeface="Century Gothic" panose="020F0302020204030204"/>
              </a:rPr>
              <a:t>ALLE MEDLEMMER</a:t>
            </a:r>
          </a:p>
          <a:p>
            <a:pPr defTabSz="685800"/>
            <a:r>
              <a:rPr lang="nb-NO">
                <a:solidFill>
                  <a:srgbClr val="515350"/>
                </a:solidFill>
                <a:latin typeface="Century Gothic" panose="020F0302020204030204"/>
              </a:rPr>
              <a:t>KONTAKT MED KIRKEN</a:t>
            </a:r>
          </a:p>
        </p:txBody>
      </p:sp>
      <p:sp>
        <p:nvSpPr>
          <p:cNvPr id="5" name="Avrundet rektangel 8">
            <a:extLst>
              <a:ext uri="{FF2B5EF4-FFF2-40B4-BE49-F238E27FC236}">
                <a16:creationId xmlns:a16="http://schemas.microsoft.com/office/drawing/2014/main" id="{357773D9-FFEA-1040-4AE9-3EAA2F05E601}"/>
              </a:ext>
            </a:extLst>
          </p:cNvPr>
          <p:cNvSpPr/>
          <p:nvPr/>
        </p:nvSpPr>
        <p:spPr>
          <a:xfrm>
            <a:off x="6115963" y="1168004"/>
            <a:ext cx="2430065" cy="3250096"/>
          </a:xfrm>
          <a:prstGeom prst="roundRect">
            <a:avLst>
              <a:gd name="adj" fmla="val 84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194A41-46E5-E72E-26B3-1ADB8EAE8D09}"/>
              </a:ext>
            </a:extLst>
          </p:cNvPr>
          <p:cNvSpPr txBox="1"/>
          <p:nvPr/>
        </p:nvSpPr>
        <p:spPr>
          <a:xfrm>
            <a:off x="6110287" y="1174840"/>
            <a:ext cx="2431256" cy="19514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1050" b="1" dirty="0">
                <a:solidFill>
                  <a:srgbClr val="515350"/>
                </a:solidFill>
                <a:latin typeface="Century Gothic" panose="020F0302020204030204"/>
              </a:rPr>
              <a:t>KOMMENTAR</a:t>
            </a:r>
          </a:p>
          <a:p>
            <a:pPr defTabSz="685800"/>
            <a:endParaRPr lang="nb-NO" sz="788" dirty="0">
              <a:solidFill>
                <a:srgbClr val="515350"/>
              </a:solidFill>
              <a:latin typeface="Century Gothic" panose="020F0302020204030204"/>
            </a:endParaRPr>
          </a:p>
          <a:p>
            <a:pPr defTabSz="685800"/>
            <a:r>
              <a:rPr lang="nb-NO" sz="788" dirty="0">
                <a:solidFill>
                  <a:srgbClr val="515350"/>
                </a:solidFill>
                <a:latin typeface="Century Gothic" panose="020F0302020204030204"/>
              </a:rPr>
              <a:t>46 prosent har mottatt menighetsblad det siste året. </a:t>
            </a:r>
          </a:p>
          <a:p>
            <a:pPr defTabSz="685800"/>
            <a:endParaRPr lang="nb-NO" sz="788" dirty="0">
              <a:solidFill>
                <a:srgbClr val="515350"/>
              </a:solidFill>
              <a:latin typeface="Century Gothic" panose="020F0302020204030204"/>
            </a:endParaRPr>
          </a:p>
          <a:p>
            <a:pPr defTabSz="685800"/>
            <a:r>
              <a:rPr lang="nb-NO" sz="788" dirty="0">
                <a:solidFill>
                  <a:srgbClr val="515350"/>
                </a:solidFill>
                <a:latin typeface="Century Gothic" panose="020F0302020204030204"/>
              </a:rPr>
              <a:t>I Borg er det færre som har sett saker eller oppslag om Den norske kirke i media sammenlignet med medlemmer nasjonalt. </a:t>
            </a:r>
          </a:p>
          <a:p>
            <a:pPr defTabSz="685800"/>
            <a:endParaRPr lang="nb-NO" sz="788" dirty="0">
              <a:solidFill>
                <a:srgbClr val="515350"/>
              </a:solidFill>
              <a:latin typeface="Century Gothic" panose="020F0302020204030204"/>
            </a:endParaRPr>
          </a:p>
          <a:p>
            <a:pPr defTabSz="685800"/>
            <a:r>
              <a:rPr lang="nb-NO" sz="788" dirty="0">
                <a:solidFill>
                  <a:srgbClr val="515350"/>
                </a:solidFill>
                <a:latin typeface="Century Gothic" panose="020F0302020204030204"/>
              </a:rPr>
              <a:t>Flere kvinner enn menn har sett innhold i sosiale medier og besøkt nettsidene. </a:t>
            </a:r>
          </a:p>
          <a:p>
            <a:pPr defTabSz="685800"/>
            <a:endParaRPr lang="nb-NO" sz="788" dirty="0">
              <a:solidFill>
                <a:srgbClr val="515350"/>
              </a:solidFill>
              <a:latin typeface="Century Gothic" panose="020F0302020204030204"/>
            </a:endParaRPr>
          </a:p>
          <a:p>
            <a:pPr defTabSz="685800"/>
            <a:r>
              <a:rPr lang="nb-NO" sz="788" dirty="0">
                <a:solidFill>
                  <a:srgbClr val="515350"/>
                </a:solidFill>
                <a:latin typeface="Century Gothic" panose="020F0302020204030204"/>
              </a:rPr>
              <a:t>Aldersgruppen 50+ har i større grad mottatt meningsblad og sett saker eller oppslag i media. </a:t>
            </a:r>
          </a:p>
        </p:txBody>
      </p:sp>
      <p:sp>
        <p:nvSpPr>
          <p:cNvPr id="7" name="Avrundet rektangel 8">
            <a:extLst>
              <a:ext uri="{FF2B5EF4-FFF2-40B4-BE49-F238E27FC236}">
                <a16:creationId xmlns:a16="http://schemas.microsoft.com/office/drawing/2014/main" id="{ECFD152B-4A45-C4AB-6B4E-5B0CF143F3F2}"/>
              </a:ext>
            </a:extLst>
          </p:cNvPr>
          <p:cNvSpPr/>
          <p:nvPr/>
        </p:nvSpPr>
        <p:spPr>
          <a:xfrm>
            <a:off x="632264" y="1168003"/>
            <a:ext cx="5155365" cy="3250096"/>
          </a:xfrm>
          <a:prstGeom prst="roundRect">
            <a:avLst>
              <a:gd name="adj" fmla="val 84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8" name="I løpet av de siste 12 månedene, har du...?" descr="099d0ad3-7ed1-47e9-8fc4-acd5f1110cad I løpet av de siste 12 månedene, har du...?">
            <a:extLst>
              <a:ext uri="{FF2B5EF4-FFF2-40B4-BE49-F238E27FC236}">
                <a16:creationId xmlns:a16="http://schemas.microsoft.com/office/drawing/2014/main" id="{933118EE-F6AA-8759-CCE1-5FD1E4B9D47C}"/>
              </a:ext>
            </a:extLst>
          </p:cNvPr>
          <p:cNvGraphicFramePr>
            <a:graphicFrameLocks/>
          </p:cNvGraphicFramePr>
          <p:nvPr/>
        </p:nvGraphicFramePr>
        <p:xfrm>
          <a:off x="629889" y="1168004"/>
          <a:ext cx="5155366" cy="326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7C3E9AD-5E43-2750-3B91-B72DF6992611}"/>
              </a:ext>
            </a:extLst>
          </p:cNvPr>
          <p:cNvSpPr txBox="1">
            <a:spLocks/>
          </p:cNvSpPr>
          <p:nvPr/>
        </p:nvSpPr>
        <p:spPr>
          <a:xfrm>
            <a:off x="1388887" y="4802265"/>
            <a:ext cx="7128299" cy="186783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b-NO" sz="900">
                <a:solidFill>
                  <a:srgbClr val="515350"/>
                </a:solidFill>
              </a:rPr>
              <a:t>I løpet av de siste 12 månedene, har du...?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B9159450-FCD7-7CE5-50C5-17854125E9A9}"/>
              </a:ext>
            </a:extLst>
          </p:cNvPr>
          <p:cNvSpPr txBox="1">
            <a:spLocks/>
          </p:cNvSpPr>
          <p:nvPr/>
        </p:nvSpPr>
        <p:spPr>
          <a:xfrm>
            <a:off x="629841" y="4802265"/>
            <a:ext cx="977958" cy="186783"/>
          </a:xfrm>
          <a:prstGeom prst="rect">
            <a:avLst/>
          </a:prstGeom>
        </p:spPr>
        <p:txBody>
          <a:bodyPr/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b-NO" sz="900" dirty="0">
                <a:solidFill>
                  <a:srgbClr val="515350"/>
                </a:solidFill>
              </a:rPr>
              <a:t>n = 1000</a:t>
            </a:r>
          </a:p>
        </p:txBody>
      </p:sp>
    </p:spTree>
    <p:extLst>
      <p:ext uri="{BB962C8B-B14F-4D97-AF65-F5344CB8AC3E}">
        <p14:creationId xmlns:p14="http://schemas.microsoft.com/office/powerpoint/2010/main" val="33890698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5D0A6-D2FE-29ED-1DE3-99BDC2F5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E4578214-A922-A1B9-767A-2E580404F995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233795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5">
                  <a:extLst>
                    <a:ext uri="{9D8B030D-6E8A-4147-A177-3AD203B41FA5}">
                      <a16:colId xmlns:a16="http://schemas.microsoft.com/office/drawing/2014/main" val="2915312281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pPr algn="r"/>
                      <a:r>
                        <a:rPr lang="nb-NO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nb-NO" sz="800" b="0" dirty="0">
                          <a:solidFill>
                            <a:schemeClr val="tx1"/>
                          </a:solidFill>
                        </a:rPr>
                        <a:t> KONTAKT MED KIRKEN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1839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tx1"/>
                          </a:solidFill>
                        </a:rPr>
                        <a:t>BORG BISPEDØMME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10389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3E9BE7F3-FEE1-4A0C-FB9C-14B8C0958D29}"/>
              </a:ext>
            </a:extLst>
          </p:cNvPr>
          <p:cNvSpPr txBox="1"/>
          <p:nvPr/>
        </p:nvSpPr>
        <p:spPr>
          <a:xfrm>
            <a:off x="620398" y="391742"/>
            <a:ext cx="723207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nb-NO" sz="900">
                <a:solidFill>
                  <a:srgbClr val="515350"/>
                </a:solidFill>
                <a:latin typeface="Century Gothic" panose="020F0302020204030204"/>
              </a:rPr>
              <a:t>SEGMENTER</a:t>
            </a:r>
          </a:p>
          <a:p>
            <a:pPr defTabSz="685800"/>
            <a:r>
              <a:rPr lang="nb-NO">
                <a:solidFill>
                  <a:srgbClr val="515350"/>
                </a:solidFill>
                <a:latin typeface="Century Gothic" panose="020F0302020204030204"/>
              </a:rPr>
              <a:t>KONTAKT MED KIRKEN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52D00C93-60F9-B0C4-71A3-7D3D4C92B2FE}"/>
              </a:ext>
            </a:extLst>
          </p:cNvPr>
          <p:cNvSpPr txBox="1">
            <a:spLocks/>
          </p:cNvSpPr>
          <p:nvPr/>
        </p:nvSpPr>
        <p:spPr>
          <a:xfrm>
            <a:off x="1388887" y="4802265"/>
            <a:ext cx="7128299" cy="186783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b-NO" sz="900">
                <a:solidFill>
                  <a:srgbClr val="515350"/>
                </a:solidFill>
              </a:rPr>
              <a:t>I løpet av de siste 12 månedene, har du...?</a:t>
            </a: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3022A0D5-E7C9-AB6A-4BA7-C5775687DC31}"/>
              </a:ext>
            </a:extLst>
          </p:cNvPr>
          <p:cNvSpPr txBox="1">
            <a:spLocks/>
          </p:cNvSpPr>
          <p:nvPr/>
        </p:nvSpPr>
        <p:spPr>
          <a:xfrm>
            <a:off x="629841" y="4802265"/>
            <a:ext cx="977958" cy="186783"/>
          </a:xfrm>
          <a:prstGeom prst="rect">
            <a:avLst/>
          </a:prstGeom>
        </p:spPr>
        <p:txBody>
          <a:bodyPr/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b-NO" sz="900" dirty="0">
                <a:solidFill>
                  <a:srgbClr val="515350"/>
                </a:solidFill>
              </a:rPr>
              <a:t>n = 1000</a:t>
            </a:r>
          </a:p>
        </p:txBody>
      </p:sp>
      <p:sp>
        <p:nvSpPr>
          <p:cNvPr id="7" name="Avrundet rektangel 8">
            <a:extLst>
              <a:ext uri="{FF2B5EF4-FFF2-40B4-BE49-F238E27FC236}">
                <a16:creationId xmlns:a16="http://schemas.microsoft.com/office/drawing/2014/main" id="{A618E9C4-D147-2C7B-19A8-074596844C34}"/>
              </a:ext>
            </a:extLst>
          </p:cNvPr>
          <p:cNvSpPr/>
          <p:nvPr/>
        </p:nvSpPr>
        <p:spPr>
          <a:xfrm>
            <a:off x="629841" y="1168004"/>
            <a:ext cx="7916187" cy="3250096"/>
          </a:xfrm>
          <a:prstGeom prst="roundRect">
            <a:avLst>
              <a:gd name="adj" fmla="val 84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9" name="I løpet av de siste 12 månedene, har du...? by Segments 20.01.2026 16:32:51" descr="8c129581-d8ea-4d46-a3c6-42f9a6ac9626 X- I løpet av de siste 12 månedene, har du...? by BANNER6">
            <a:extLst>
              <a:ext uri="{FF2B5EF4-FFF2-40B4-BE49-F238E27FC236}">
                <a16:creationId xmlns:a16="http://schemas.microsoft.com/office/drawing/2014/main" id="{39470FA3-9C2F-BE7D-D1BE-70EE02BB9D0C}"/>
              </a:ext>
            </a:extLst>
          </p:cNvPr>
          <p:cNvGraphicFramePr>
            <a:graphicFrameLocks/>
          </p:cNvGraphicFramePr>
          <p:nvPr/>
        </p:nvGraphicFramePr>
        <p:xfrm>
          <a:off x="636747" y="1168004"/>
          <a:ext cx="7891129" cy="326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9A0A7A8F-5CC8-39BA-0A61-EAF22BC3CCAF}"/>
              </a:ext>
            </a:extLst>
          </p:cNvPr>
          <p:cNvCxnSpPr>
            <a:cxnSpLocks/>
          </p:cNvCxnSpPr>
          <p:nvPr/>
        </p:nvCxnSpPr>
        <p:spPr>
          <a:xfrm>
            <a:off x="2269963" y="1167110"/>
            <a:ext cx="0" cy="2021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259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F9EBA-E07F-8DFE-E4EE-ECCB7F6D9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vrundet rektangel 8">
            <a:extLst>
              <a:ext uri="{FF2B5EF4-FFF2-40B4-BE49-F238E27FC236}">
                <a16:creationId xmlns:a16="http://schemas.microsoft.com/office/drawing/2014/main" id="{8CF1AE35-08B9-955E-DB3C-AFC1832115AA}"/>
              </a:ext>
            </a:extLst>
          </p:cNvPr>
          <p:cNvSpPr/>
          <p:nvPr/>
        </p:nvSpPr>
        <p:spPr>
          <a:xfrm>
            <a:off x="629841" y="1168004"/>
            <a:ext cx="7916187" cy="3250096"/>
          </a:xfrm>
          <a:prstGeom prst="roundRect">
            <a:avLst>
              <a:gd name="adj" fmla="val 84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10" name="Hvor enig eller uenig er du i følgende påstander?2 by Segments 20.01.2026 16:32:51" descr="b8e3f87f-76a6-41a7-bda2-3241081a0acc Jeg X- Hvor enig eller uenig er du i følgende påstander?2 by BANNER6">
            <a:extLst>
              <a:ext uri="{FF2B5EF4-FFF2-40B4-BE49-F238E27FC236}">
                <a16:creationId xmlns:a16="http://schemas.microsoft.com/office/drawing/2014/main" id="{7DB410AC-9B84-0BD7-578C-CACC90104381}"/>
              </a:ext>
            </a:extLst>
          </p:cNvPr>
          <p:cNvGraphicFramePr>
            <a:graphicFrameLocks/>
          </p:cNvGraphicFramePr>
          <p:nvPr/>
        </p:nvGraphicFramePr>
        <p:xfrm>
          <a:off x="629841" y="1168004"/>
          <a:ext cx="7911703" cy="325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99A361B-6D21-A430-C7D4-1430CF91621E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233795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5">
                  <a:extLst>
                    <a:ext uri="{9D8B030D-6E8A-4147-A177-3AD203B41FA5}">
                      <a16:colId xmlns:a16="http://schemas.microsoft.com/office/drawing/2014/main" val="2915312281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pPr algn="r"/>
                      <a:r>
                        <a:rPr lang="nb-NO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nb-NO" sz="800" b="0" dirty="0">
                          <a:solidFill>
                            <a:schemeClr val="tx1"/>
                          </a:solidFill>
                        </a:rPr>
                        <a:t> KONTAKT MED KIRKEN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1839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tx1"/>
                          </a:solidFill>
                        </a:rPr>
                        <a:t>BORG BISPEDØMME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10389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E23B726E-1245-E654-D3BD-182E16E09E40}"/>
              </a:ext>
            </a:extLst>
          </p:cNvPr>
          <p:cNvSpPr txBox="1"/>
          <p:nvPr/>
        </p:nvSpPr>
        <p:spPr>
          <a:xfrm>
            <a:off x="620398" y="391742"/>
            <a:ext cx="723207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nb-NO" sz="900">
                <a:solidFill>
                  <a:srgbClr val="515350"/>
                </a:solidFill>
                <a:latin typeface="Century Gothic" panose="020F0302020204030204"/>
              </a:rPr>
              <a:t>SEGMENTER</a:t>
            </a:r>
          </a:p>
          <a:p>
            <a:pPr defTabSz="685800"/>
            <a:r>
              <a:rPr lang="nb-NO">
                <a:solidFill>
                  <a:srgbClr val="515350"/>
                </a:solidFill>
                <a:latin typeface="Century Gothic" panose="020F0302020204030204"/>
              </a:rPr>
              <a:t>HOLDNINGER TIL MENIGHETSBLADET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AAFF494-05C3-6927-3149-58190A5FEFD7}"/>
              </a:ext>
            </a:extLst>
          </p:cNvPr>
          <p:cNvSpPr txBox="1">
            <a:spLocks/>
          </p:cNvSpPr>
          <p:nvPr/>
        </p:nvSpPr>
        <p:spPr>
          <a:xfrm>
            <a:off x="1388887" y="4802265"/>
            <a:ext cx="7128299" cy="186783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None/>
            </a:pPr>
            <a:r>
              <a:rPr lang="nb-NO" sz="900">
                <a:solidFill>
                  <a:srgbClr val="515350"/>
                </a:solidFill>
              </a:rPr>
              <a:t>Hvor enig eller uenig er du i følgende påstander?</a:t>
            </a:r>
          </a:p>
          <a:p>
            <a:pPr marL="0" indent="0" defTabSz="685800">
              <a:spcBef>
                <a:spcPts val="0"/>
              </a:spcBef>
              <a:buNone/>
            </a:pPr>
            <a:r>
              <a:rPr lang="nb-NO" sz="900" i="1">
                <a:solidFill>
                  <a:srgbClr val="515350"/>
                </a:solidFill>
              </a:rPr>
              <a:t>FILTER: Har mottatt menighetsblad</a:t>
            </a:r>
            <a:endParaRPr lang="nb-NO" sz="900">
              <a:solidFill>
                <a:srgbClr val="515350"/>
              </a:solidFill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6069E98-4C23-387C-B979-5EFD6EF48B31}"/>
              </a:ext>
            </a:extLst>
          </p:cNvPr>
          <p:cNvSpPr txBox="1">
            <a:spLocks/>
          </p:cNvSpPr>
          <p:nvPr/>
        </p:nvSpPr>
        <p:spPr>
          <a:xfrm>
            <a:off x="629841" y="4802265"/>
            <a:ext cx="977958" cy="186783"/>
          </a:xfrm>
          <a:prstGeom prst="rect">
            <a:avLst/>
          </a:prstGeom>
        </p:spPr>
        <p:txBody>
          <a:bodyPr/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b-NO" sz="900" dirty="0">
                <a:solidFill>
                  <a:srgbClr val="515350"/>
                </a:solidFill>
              </a:rPr>
              <a:t>n = 477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1D96863-7063-5598-D20F-0451EC5F14FB}"/>
              </a:ext>
            </a:extLst>
          </p:cNvPr>
          <p:cNvSpPr txBox="1"/>
          <p:nvPr/>
        </p:nvSpPr>
        <p:spPr>
          <a:xfrm>
            <a:off x="636700" y="1174840"/>
            <a:ext cx="7904844" cy="25391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1050" b="1">
                <a:solidFill>
                  <a:srgbClr val="515350"/>
                </a:solidFill>
                <a:latin typeface="Century Gothic" panose="020B0502020202020204" pitchFamily="34" charset="0"/>
              </a:rPr>
              <a:t>ANDEL SOM ER ENIG</a:t>
            </a:r>
            <a:endParaRPr lang="en-NO" sz="1050" b="1">
              <a:solidFill>
                <a:srgbClr val="5153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72EC4133-6D37-4A9D-75D3-76C23E43FBA5}"/>
              </a:ext>
            </a:extLst>
          </p:cNvPr>
          <p:cNvCxnSpPr>
            <a:cxnSpLocks/>
          </p:cNvCxnSpPr>
          <p:nvPr/>
        </p:nvCxnSpPr>
        <p:spPr>
          <a:xfrm>
            <a:off x="2475565" y="1172719"/>
            <a:ext cx="0" cy="2370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299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9B401-2989-CE91-52E0-E1369931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vrundet rektangel 4">
            <a:extLst>
              <a:ext uri="{FF2B5EF4-FFF2-40B4-BE49-F238E27FC236}">
                <a16:creationId xmlns:a16="http://schemas.microsoft.com/office/drawing/2014/main" id="{D1FC650B-5AB5-A5FC-6CAD-7070404736B1}"/>
              </a:ext>
            </a:extLst>
          </p:cNvPr>
          <p:cNvSpPr/>
          <p:nvPr/>
        </p:nvSpPr>
        <p:spPr>
          <a:xfrm>
            <a:off x="629841" y="1168004"/>
            <a:ext cx="7911703" cy="3267075"/>
          </a:xfrm>
          <a:prstGeom prst="roundRect">
            <a:avLst>
              <a:gd name="adj" fmla="val 84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4" name="X- Hvor enig eller uenig er du i følgende påstander?17 by BANNER2" descr="07871ef3-a279-4408-bc25-aff0cc765d74 X- Hvor enig eller uenig er du i følgende påstander?17 by BANNER6">
            <a:extLst>
              <a:ext uri="{FF2B5EF4-FFF2-40B4-BE49-F238E27FC236}">
                <a16:creationId xmlns:a16="http://schemas.microsoft.com/office/drawing/2014/main" id="{863848A5-3F66-7389-E72D-1A0D0D9BC4B2}"/>
              </a:ext>
            </a:extLst>
          </p:cNvPr>
          <p:cNvGraphicFramePr>
            <a:graphicFrameLocks/>
          </p:cNvGraphicFramePr>
          <p:nvPr/>
        </p:nvGraphicFramePr>
        <p:xfrm>
          <a:off x="629841" y="1168004"/>
          <a:ext cx="7911703" cy="326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2DF1D6C1-EE11-A7FA-6F29-7B136E7575CE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233795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5">
                  <a:extLst>
                    <a:ext uri="{9D8B030D-6E8A-4147-A177-3AD203B41FA5}">
                      <a16:colId xmlns:a16="http://schemas.microsoft.com/office/drawing/2014/main" val="2915312281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pPr algn="r"/>
                      <a:r>
                        <a:rPr lang="nb-NO" sz="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nb-NO" sz="800" b="0" dirty="0">
                          <a:solidFill>
                            <a:schemeClr val="tx1"/>
                          </a:solidFill>
                        </a:rPr>
                        <a:t> KIRKEN OG MEG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1839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tx1"/>
                          </a:solidFill>
                        </a:rPr>
                        <a:t>BORG BISPEDØMME</a:t>
                      </a:r>
                    </a:p>
                  </a:txBody>
                  <a:tcPr marL="102870" marR="102870" marT="102870" marB="10287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10389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4345E9C3-D441-FFFB-0FAE-649AA698D60A}"/>
              </a:ext>
            </a:extLst>
          </p:cNvPr>
          <p:cNvSpPr txBox="1"/>
          <p:nvPr/>
        </p:nvSpPr>
        <p:spPr>
          <a:xfrm>
            <a:off x="629841" y="404963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nb-NO" sz="900">
                <a:solidFill>
                  <a:srgbClr val="515350"/>
                </a:solidFill>
                <a:latin typeface="Century Gothic" panose="020F0302020204030204"/>
              </a:rPr>
              <a:t>SEGMENTER</a:t>
            </a:r>
            <a:br>
              <a:rPr lang="nb-NO">
                <a:solidFill>
                  <a:srgbClr val="515350"/>
                </a:solidFill>
                <a:latin typeface="Century Gothic" panose="020F0302020204030204"/>
              </a:rPr>
            </a:br>
            <a:r>
              <a:rPr lang="nb-NO">
                <a:solidFill>
                  <a:srgbClr val="515350"/>
                </a:solidFill>
                <a:latin typeface="Century Gothic" panose="020F0302020204030204"/>
              </a:rPr>
              <a:t>KIRKEN OG MEG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8DC4F6E4-7789-5881-2698-385A683AC8B7}"/>
              </a:ext>
            </a:extLst>
          </p:cNvPr>
          <p:cNvSpPr txBox="1"/>
          <p:nvPr/>
        </p:nvSpPr>
        <p:spPr>
          <a:xfrm>
            <a:off x="3348381" y="1174840"/>
            <a:ext cx="2430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1050" b="1">
                <a:solidFill>
                  <a:srgbClr val="515350"/>
                </a:solidFill>
                <a:latin typeface="Century Gothic" panose="020B0502020202020204" pitchFamily="34" charset="0"/>
              </a:rPr>
              <a:t>ANDEL SOM ER ENIG</a:t>
            </a:r>
            <a:endParaRPr lang="en-NO" sz="1050" b="1">
              <a:solidFill>
                <a:srgbClr val="5153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05457506-F5AA-0FF6-06BF-D79D29B699B7}"/>
              </a:ext>
            </a:extLst>
          </p:cNvPr>
          <p:cNvCxnSpPr>
            <a:cxnSpLocks/>
          </p:cNvCxnSpPr>
          <p:nvPr/>
        </p:nvCxnSpPr>
        <p:spPr>
          <a:xfrm>
            <a:off x="2276683" y="1168004"/>
            <a:ext cx="0" cy="233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0BB054D-DA56-F3C9-499B-FB1F290FB496}"/>
              </a:ext>
            </a:extLst>
          </p:cNvPr>
          <p:cNvSpPr txBox="1">
            <a:spLocks/>
          </p:cNvSpPr>
          <p:nvPr/>
        </p:nvSpPr>
        <p:spPr>
          <a:xfrm>
            <a:off x="1388887" y="4802265"/>
            <a:ext cx="7128299" cy="186783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b-NO" sz="900">
                <a:solidFill>
                  <a:srgbClr val="515350"/>
                </a:solidFill>
              </a:rPr>
              <a:t>Hvor enig eller uenig er du i følgende påstander?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44ABB0A-C24B-C03A-AD8C-290A793708CB}"/>
              </a:ext>
            </a:extLst>
          </p:cNvPr>
          <p:cNvSpPr txBox="1">
            <a:spLocks/>
          </p:cNvSpPr>
          <p:nvPr/>
        </p:nvSpPr>
        <p:spPr>
          <a:xfrm>
            <a:off x="629841" y="4802265"/>
            <a:ext cx="977958" cy="186783"/>
          </a:xfrm>
          <a:prstGeom prst="rect">
            <a:avLst/>
          </a:prstGeom>
        </p:spPr>
        <p:txBody>
          <a:bodyPr/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nb-NO" sz="900" dirty="0">
                <a:solidFill>
                  <a:srgbClr val="515350"/>
                </a:solidFill>
              </a:rPr>
              <a:t>n = 1000</a:t>
            </a:r>
          </a:p>
        </p:txBody>
      </p:sp>
    </p:spTree>
    <p:extLst>
      <p:ext uri="{BB962C8B-B14F-4D97-AF65-F5344CB8AC3E}">
        <p14:creationId xmlns:p14="http://schemas.microsoft.com/office/powerpoint/2010/main" val="17791126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3. Hvilket prosti hører soknet til?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 fontScale="90000"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4. Har soknet hatt aktivitet på digitale medier minst en gang i uken i 2025 enten alene eller i samarbeid med andre?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/>
              <a:t>Enkel rapport om kirke på digitale medier 2025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5" y="594000"/>
          <a:ext cx="8207375" cy="41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11.03.2026 20:32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5.17"/>
  <p:tag name="AS_TITLE" val="Aspose.Slides for .NET 4.0"/>
  <p:tag name="AS_VERSION" val="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SJON">
  <a:themeElements>
    <a:clrScheme name="Egendefinert 1">
      <a:dk1>
        <a:srgbClr val="515350"/>
      </a:dk1>
      <a:lt1>
        <a:srgbClr val="FFFFFF"/>
      </a:lt1>
      <a:dk2>
        <a:srgbClr val="F26649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E2224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2025_endringsdokumentet" id="{8A1EFF72-757B-D74D-9497-880665DD5034}" vid="{FFC67424-047A-EC46-8088-24FC1C342B6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1680</TotalTime>
  <Words>870</Words>
  <Application>Microsoft Office PowerPoint</Application>
  <PresentationFormat>Skjermfremvisning (16:9)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Century Gothic</vt:lpstr>
      <vt:lpstr>Courier New</vt:lpstr>
      <vt:lpstr>Adjacency</vt:lpstr>
      <vt:lpstr>PRESENTASJON</vt:lpstr>
      <vt:lpstr>Komminar sosiale medier</vt:lpstr>
      <vt:lpstr>Program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3. Hvilket prosti hører soknet til?</vt:lpstr>
      <vt:lpstr>4. Har soknet hatt aktivitet på digitale medier minst en gang i uken i 2025 enten alene eller i samarbeid med andre?</vt:lpstr>
      <vt:lpstr>5. Har dere gjennomført digitale aktiviteter i samarbeid med andre?</vt:lpstr>
      <vt:lpstr>7. Har dere (enten alene eller i samarbeid med andre) hatt en større eller mindre aktivitet (antall innlegg)  på sosiale medier i 2025?</vt:lpstr>
      <vt:lpstr>8. Hvilke av de følgende typene digitale aktiviteter har dere gjennomført/publisert i 2025?</vt:lpstr>
      <vt:lpstr>9. Hvilke kanaler ble brukt? Flere alternativer kan velges</vt:lpstr>
      <vt:lpstr>10. Hvordan har rekkevidden vært for de ulike innleggene i 2025?</vt:lpstr>
      <vt:lpstr>16. Har dere hatt engasjement og kommentarer i kommentarfeltet?</vt:lpstr>
      <vt:lpstr>17. Har menigheten/fellesrådet hatt en plan for hva som skal publiseres på sosiale medier?</vt:lpstr>
      <vt:lpstr>18. Finnes det noen i din menighet som har et særskilt ansvar for digitale medier som del av sin arbeidsbeskrivelse? </vt:lpstr>
      <vt:lpstr>23. Er arbeid med kommunikasjon nedfelt i arbeidsbeskrivelser eller stillingsbeskrivelser i din menighet?</vt:lpstr>
      <vt:lpstr>24. Bruker soknet www.skjerikirken.no for alle arrangementer i regi av soknet?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Karianne Hjørnevik Nes</cp:lastModifiedBy>
  <cp:revision>390</cp:revision>
  <dcterms:created xsi:type="dcterms:W3CDTF">2013-05-14T13:56:12Z</dcterms:created>
  <dcterms:modified xsi:type="dcterms:W3CDTF">2026-03-12T07:59:57Z</dcterms:modified>
</cp:coreProperties>
</file>