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4AAED-7884-4B81-B291-A601522E827C}" v="21" dt="2026-03-12T08:28:0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9BDE44-8148-E084-F07E-2CEED0140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29651-1BF2-3E1D-E139-06B9520A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2F1550-013A-67C1-FB4C-F83C729B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9C27ED-836C-05D2-7098-29DD2921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839EBE-4C3B-2459-084F-460F5FB8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B2DCF9-2347-5813-2F2B-6492153A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23A5D2-826B-406B-4817-30DA21C72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B62A0F-73BB-B538-0178-309A36F8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608B79-76BB-2478-E71D-AC5BB5A3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4E1A71-072F-9AB7-0BB4-43DF10DE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5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C47B76-76B9-5BFF-ED0C-ECEF91EE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1B3696D-E1B4-0A5D-4979-28F0E9F46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38B88F-0756-4961-C8C3-46EE7617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2420AE-96F2-3B20-3053-EBE2D90D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0D17C0-E48C-314D-CEDD-D2BF9ADD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38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FF64A-8059-A51A-43FD-87642D61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40207-B86F-981F-5E6F-DEF9958B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D45DE9-FA24-BD7E-3AF2-133AAC92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C829A0-E587-0DF4-E8F0-7A596EE8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3DB4F-3D5C-B70C-0F65-E0EE23C7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3AEBC-FE40-CCBA-6CE5-9D848251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1C0152-3758-842A-5F7D-D7AB08A9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82A87-F168-8E18-C00B-FB98EE1B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F996F4-9E76-4E25-5C22-68E24608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2D66F-AAC2-6355-B19D-9DFE35D3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3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EA742-67E3-88A9-EC3C-FC0A2F8B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F5F454-71D1-CF69-4EEC-1B7C44D92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16AE02-595A-5E38-425B-94B4C2B4F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513068-DF2F-FBA8-46F4-02461DDC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2F90DB-6AAD-04E3-C26B-81295E9E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547E1A-43B1-2232-3326-8F7BEDE9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1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FC859A-ADB4-58D5-8337-AB9572B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55C6CC-F907-F283-0637-401BA770F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C52487-7917-5D1F-029A-72BDC6C6C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4E24D-7D89-0A51-8F07-63184166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E63DBF7-3588-EF2B-9380-75468C749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5099E3-C3C3-80D4-F8DE-71C0A558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A98BF2F-906F-CA58-6E4B-0D8A6301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733EC72-D546-99A7-94F7-0C4A119C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4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E55F75-CD59-2C17-BC0B-F7BE41BB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CDDFEA1-E622-807B-5167-71F7DE33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6FD8146-1DC8-2E5E-28C6-A876A15F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3DF6E6-9CEF-2E06-45FE-C55B950E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7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C84C16D-8878-95D7-D92F-0DD97A8F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8A30F5-469A-6F3F-68AC-F3058D1F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71016D-B0CD-CE25-1EE8-49CDCA20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1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C7050-BB86-5878-4B68-C6750DDC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A75217-1CE2-72FF-AB41-0CD859FA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1B163C-C15D-B14A-4AF9-2E6B8FF88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88BC9A-381D-AC0D-A7E7-F9938BAD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1994BE-C89C-00FF-4A00-658227B2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55CCBD-2DF9-4720-90CB-146CA1B0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3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62F36-5F56-1C7E-B3D8-F1AE4AFE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CA99F45-3EF7-D5AA-775B-DA5076620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D847D2-5026-3D1B-1228-E94F7268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EC2736-E27B-3E16-55C0-18314E64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460E1B-8605-9919-B56E-B75857B6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8E9B86-88A6-4EE6-57EE-25541788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ADEA13C-A195-049D-8827-53AC1ECD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D41875-9F64-32A7-A8E1-C1888E07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D11770-BEA5-8CCF-F47B-E34E5252C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E93CC-1455-451E-84AA-20D3E97428A5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0CD3A5-44DB-BA4E-1B6F-4C85C265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8C70BD-6EF8-1647-0B0C-80637E7F0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DFD38-9FB0-490C-B255-C2C072A49A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55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CDBFA5-2C3B-A381-68B4-92802A60C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nb-NO" sz="4100" dirty="0"/>
              <a:t>Økt rekkevidde med planlagt kommunikasjon i sosiale medier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7D1B25-06E7-8C7D-31A8-2642ECDC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9" y="2240181"/>
            <a:ext cx="9692844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CB4C13-5F62-2EEA-84E9-CE45DCF8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400"/>
              <a:t>Forberedelser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C42107-51DA-EA44-E93B-3DE6887E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b-NO" sz="2200"/>
              <a:t>Vi la en plan – og opplevde at det var både gøy og positivt</a:t>
            </a:r>
          </a:p>
          <a:p>
            <a:r>
              <a:rPr lang="nb-NO" sz="2200"/>
              <a:t>Forberedelser i september/oktober</a:t>
            </a:r>
          </a:p>
          <a:p>
            <a:r>
              <a:rPr lang="nb-NO" sz="2200"/>
              <a:t>«Slogan»/undertittel på jula i Sarpsborg</a:t>
            </a:r>
          </a:p>
          <a:p>
            <a:r>
              <a:rPr lang="nb-NO" sz="2200"/>
              <a:t>«Himmel på jord»</a:t>
            </a:r>
          </a:p>
          <a:p>
            <a:r>
              <a:rPr lang="nb-NO" sz="2200"/>
              <a:t>SoMe-gruppa /KoMa gruppa lagde en plan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93492CF-5477-3E90-FB6B-2234889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491066"/>
            <a:ext cx="5458968" cy="3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6458C38C-02FC-1FC4-2B8B-A7A21F753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r="1" b="14134"/>
          <a:stretch>
            <a:fillRect/>
          </a:stretch>
        </p:blipFill>
        <p:spPr>
          <a:xfrm>
            <a:off x="274265" y="273343"/>
            <a:ext cx="11643470" cy="5906457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0D9C576-2130-7ED1-AC48-C5D6A68B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endParaRPr lang="nb-NO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047876-88E9-46F3-DACB-973AC53A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b-NO" sz="2200" dirty="0"/>
              <a:t>For vår del: En ambisiøs plan</a:t>
            </a:r>
          </a:p>
          <a:p>
            <a:r>
              <a:rPr lang="nb-NO" sz="2200" dirty="0"/>
              <a:t>Ingen av oss jobber med dette på fulltid</a:t>
            </a:r>
          </a:p>
          <a:p>
            <a:r>
              <a:rPr lang="nb-NO" sz="2200" dirty="0"/>
              <a:t>Planen var enkel: mindre «kom til oss» og mer «se hva vi gjør» fokus. (Se hva du går glipp av!)</a:t>
            </a:r>
          </a:p>
          <a:p>
            <a:r>
              <a:rPr lang="nb-NO" sz="2200" dirty="0"/>
              <a:t>Speile hele fellesrådet! Viktig!</a:t>
            </a:r>
          </a:p>
          <a:p>
            <a:r>
              <a:rPr lang="nb-NO" sz="2200" dirty="0"/>
              <a:t>Mini-andakter hver søndag – tema: Søndagens tekst + peke mot «himmel på jord».</a:t>
            </a:r>
          </a:p>
          <a:p>
            <a:r>
              <a:rPr lang="nb-NO" sz="2200" dirty="0"/>
              <a:t>Bruke det utstyret vi har </a:t>
            </a:r>
          </a:p>
          <a:p>
            <a:r>
              <a:rPr lang="nb-NO" sz="2200" dirty="0"/>
              <a:t>Mål om teksting på alt.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C1DE73-E13E-EA2D-6F44-1A5B6847B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8" y="1050007"/>
            <a:ext cx="2046765" cy="498006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2558811-D372-A5C4-E388-137BEE9D4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2" y="1439022"/>
            <a:ext cx="2324838" cy="42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749AEE-6B26-35DF-47C2-DFAF7373F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36" y="168400"/>
            <a:ext cx="1788363" cy="43513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82C3EB2-45E5-3B64-00A3-C10D7640E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32" y="194626"/>
            <a:ext cx="1657922" cy="416277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6099F77-DB75-7592-442A-63E79F171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91" y="145238"/>
            <a:ext cx="1480968" cy="323367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726C8C41-CDF0-4180-5A4C-DB1E5D0A1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9" y="3690676"/>
            <a:ext cx="1841115" cy="291272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6E40A80-67EB-D9D7-69C5-2BF42EFAA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" y="285981"/>
            <a:ext cx="1553641" cy="32446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C5D7CBB-B6AE-3EEA-2034-41F448193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04" y="345424"/>
            <a:ext cx="1762260" cy="318520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A55BDF5-2452-9092-6714-FDB91C4D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42" y="3690676"/>
            <a:ext cx="1499666" cy="2934929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3A383A1-C0E5-655A-E76F-486BD6877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2" y="619432"/>
            <a:ext cx="2052617" cy="256577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506A6556-D220-BCC3-26ED-0B0D17A08A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82" y="3672797"/>
            <a:ext cx="3193223" cy="226521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05677DDB-5AEE-7E78-E52F-2D7DF6439D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4" b="37626"/>
          <a:stretch>
            <a:fillRect/>
          </a:stretch>
        </p:blipFill>
        <p:spPr>
          <a:xfrm>
            <a:off x="3627623" y="4679787"/>
            <a:ext cx="5010862" cy="16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FC4B29B-CA53-31D1-5A5D-18BB49F2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Noen</a:t>
            </a:r>
            <a:r>
              <a:rPr lang="en-US" sz="6600" dirty="0"/>
              <a:t> 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3143C0-2941-A636-E599-3620B53C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I </a:t>
            </a:r>
            <a:r>
              <a:rPr lang="en-US" sz="2200" dirty="0" err="1"/>
              <a:t>en</a:t>
            </a:r>
            <a:r>
              <a:rPr lang="en-US" sz="2200" dirty="0"/>
              <a:t> «normal» </a:t>
            </a:r>
            <a:r>
              <a:rPr lang="en-US" sz="2200" dirty="0" err="1"/>
              <a:t>måned</a:t>
            </a:r>
            <a:r>
              <a:rPr lang="en-US" sz="2200" dirty="0"/>
              <a:t> ligger vi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mellom</a:t>
            </a:r>
            <a:r>
              <a:rPr lang="en-US" sz="2200" dirty="0"/>
              <a:t> 70 000 og 100 000 </a:t>
            </a:r>
            <a:r>
              <a:rPr lang="en-US" sz="2200" dirty="0" err="1"/>
              <a:t>visninger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inholdet</a:t>
            </a:r>
            <a:r>
              <a:rPr lang="en-US" sz="2200" dirty="0"/>
              <a:t> </a:t>
            </a:r>
            <a:r>
              <a:rPr lang="en-US" sz="2200" dirty="0" err="1"/>
              <a:t>vårt</a:t>
            </a:r>
            <a:r>
              <a:rPr lang="en-US" sz="2200" dirty="0"/>
              <a:t>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tekst, skjermbilde, Font, Operativsystem">
            <a:extLst>
              <a:ext uri="{FF2B5EF4-FFF2-40B4-BE49-F238E27FC236}">
                <a16:creationId xmlns:a16="http://schemas.microsoft.com/office/drawing/2014/main" id="{447E3B9B-4FD4-7B01-861E-A48AED723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698021"/>
            <a:ext cx="5614416" cy="3494973"/>
          </a:xfrm>
          <a:prstGeom prst="rect">
            <a:avLst/>
          </a:prstGeom>
        </p:spPr>
      </p:pic>
      <p:pic>
        <p:nvPicPr>
          <p:cNvPr id="5" name="Bilde 4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E169B413-DA47-78D1-DF88-A7BE8DB29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2738444"/>
            <a:ext cx="5996717" cy="2293743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9319018-E9D6-A770-D033-821BA5F1352C}"/>
              </a:ext>
            </a:extLst>
          </p:cNvPr>
          <p:cNvSpPr txBox="1">
            <a:spLocks/>
          </p:cNvSpPr>
          <p:nvPr/>
        </p:nvSpPr>
        <p:spPr>
          <a:xfrm>
            <a:off x="6168254" y="5211999"/>
            <a:ext cx="5703706" cy="146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Vi </a:t>
            </a:r>
            <a:r>
              <a:rPr lang="en-US" sz="2200" dirty="0" err="1"/>
              <a:t>ønsker</a:t>
            </a:r>
            <a:r>
              <a:rPr lang="en-US" sz="2200" dirty="0"/>
              <a:t> jo å </a:t>
            </a:r>
            <a:r>
              <a:rPr lang="en-US" sz="2200" dirty="0" err="1"/>
              <a:t>nå</a:t>
            </a:r>
            <a:r>
              <a:rPr lang="en-US" sz="2200" dirty="0"/>
              <a:t> “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følgerne</a:t>
            </a:r>
            <a:r>
              <a:rPr lang="en-US" sz="2200" dirty="0"/>
              <a:t>” med </a:t>
            </a:r>
            <a:r>
              <a:rPr lang="en-US" sz="2200" dirty="0" err="1"/>
              <a:t>innholdet</a:t>
            </a:r>
            <a:r>
              <a:rPr lang="en-US" sz="2200" dirty="0"/>
              <a:t> </a:t>
            </a:r>
            <a:r>
              <a:rPr lang="en-US" sz="2200" dirty="0" err="1"/>
              <a:t>vårt</a:t>
            </a:r>
            <a:r>
              <a:rPr lang="en-US" sz="2200" dirty="0"/>
              <a:t>– og vi </a:t>
            </a:r>
            <a:r>
              <a:rPr lang="en-US" sz="2200" dirty="0" err="1"/>
              <a:t>lykkes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OK med </a:t>
            </a:r>
            <a:r>
              <a:rPr lang="en-US" sz="2200" dirty="0" err="1"/>
              <a:t>dette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vanlig</a:t>
            </a:r>
            <a:r>
              <a:rPr lang="en-US" sz="2200" dirty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Her </a:t>
            </a:r>
            <a:r>
              <a:rPr lang="en-US" sz="2200" dirty="0" err="1"/>
              <a:t>takk</a:t>
            </a:r>
            <a:r>
              <a:rPr lang="en-US" sz="2200" dirty="0"/>
              <a:t> fra 1. November – 23 November, </a:t>
            </a:r>
            <a:r>
              <a:rPr lang="en-US" sz="2200" dirty="0" err="1"/>
              <a:t>før</a:t>
            </a:r>
            <a:r>
              <a:rPr lang="en-US" sz="2200" dirty="0"/>
              <a:t> vi </a:t>
            </a:r>
            <a:r>
              <a:rPr lang="en-US" sz="2200" dirty="0" err="1"/>
              <a:t>satte</a:t>
            </a:r>
            <a:r>
              <a:rPr lang="en-US" sz="2200" dirty="0"/>
              <a:t> inn </a:t>
            </a:r>
            <a:r>
              <a:rPr lang="en-US" sz="2200" dirty="0" err="1"/>
              <a:t>støtet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7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8ED6C85-E1BA-A56E-FD39-6C036D72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nb-NO" sz="4800"/>
              <a:t>Noen flere tall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7FDA38-8A7F-A758-A415-470AF5E9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756" y="457200"/>
            <a:ext cx="6404115" cy="2136850"/>
          </a:xfrm>
        </p:spPr>
        <p:txBody>
          <a:bodyPr anchor="ctr">
            <a:normAutofit/>
          </a:bodyPr>
          <a:lstStyle/>
          <a:p>
            <a:r>
              <a:rPr lang="nb-NO" sz="2200" dirty="0"/>
              <a:t>Fra 24. november til 4. januar økte vi visningene til 265 235 og også andelen «ikke </a:t>
            </a:r>
            <a:r>
              <a:rPr lang="nb-NO" sz="2200" dirty="0" err="1"/>
              <a:t>følgere</a:t>
            </a:r>
            <a:r>
              <a:rPr lang="nb-NO" sz="2200" dirty="0"/>
              <a:t>» som så vårt innhold til 65,2%. En markant økning både i antall visninger, men også i antall ikke-</a:t>
            </a:r>
            <a:r>
              <a:rPr lang="nb-NO" sz="2200" dirty="0" err="1"/>
              <a:t>følgere</a:t>
            </a:r>
            <a:r>
              <a:rPr lang="nb-NO" sz="2200" dirty="0"/>
              <a:t> som så innholdet vårt. </a:t>
            </a:r>
          </a:p>
        </p:txBody>
      </p:sp>
      <p:pic>
        <p:nvPicPr>
          <p:cNvPr id="5" name="Bilde 4" descr="Et bilde som inneholder tekst, skjermbilde, Font, sirkel&#10;&#10;KI-generert innhold kan være feil.">
            <a:extLst>
              <a:ext uri="{FF2B5EF4-FFF2-40B4-BE49-F238E27FC236}">
                <a16:creationId xmlns:a16="http://schemas.microsoft.com/office/drawing/2014/main" id="{AE80A85F-DF7F-7174-5650-154B138C1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769109"/>
            <a:ext cx="4778409" cy="3404616"/>
          </a:xfrm>
          <a:prstGeom prst="rect">
            <a:avLst/>
          </a:prstGeom>
        </p:spPr>
      </p:pic>
      <p:pic>
        <p:nvPicPr>
          <p:cNvPr id="4" name="Bilde 3" descr="Et bilde som inneholder tekst, skjermbilde, Font, Plottdiagram&#10;&#10;KI-generert innhold kan være feil.">
            <a:extLst>
              <a:ext uri="{FF2B5EF4-FFF2-40B4-BE49-F238E27FC236}">
                <a16:creationId xmlns:a16="http://schemas.microsoft.com/office/drawing/2014/main" id="{1C9777EC-87CB-C311-1294-98EAEF1B5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7" y="3223746"/>
            <a:ext cx="5844463" cy="2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2429BC-908D-16B8-AB75-5E43D735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BB84B5-38D1-95DD-459E-C0C21823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Vi er langt fra eksperter – men vi har tro på at å vise fram det vi gjør, kontra å hele veien alltid si «kom til oss» funker!</a:t>
            </a:r>
          </a:p>
          <a:p>
            <a:endParaRPr lang="nb-NO" dirty="0"/>
          </a:p>
          <a:p>
            <a:r>
              <a:rPr lang="nb-NO" dirty="0" err="1"/>
              <a:t>Oppsluttningen</a:t>
            </a:r>
            <a:r>
              <a:rPr lang="nb-NO" dirty="0"/>
              <a:t> på julegudstjenestene (julaften og juledag) våre i Sarpsborg var opp 15,5 % fra i fjor.</a:t>
            </a:r>
            <a:br>
              <a:rPr lang="nb-NO" dirty="0"/>
            </a:br>
            <a:endParaRPr lang="nb-NO" dirty="0"/>
          </a:p>
          <a:p>
            <a:r>
              <a:rPr lang="nb-NO" dirty="0"/>
              <a:t>Bruk de ansatte! Få av oss har fulltidsjobber til dette. (Både bak kamera, og foran!)</a:t>
            </a:r>
          </a:p>
          <a:p>
            <a:endParaRPr lang="nb-NO" dirty="0"/>
          </a:p>
          <a:p>
            <a:r>
              <a:rPr lang="nb-NO" dirty="0"/>
              <a:t>Det å ha en plan, prøve å holde seg til den, og faktisk publisere noe (nesten) hver dag er effektivt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45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2024a4-8685-4f03-8086-14a61730e817}" enabled="0" method="" siteId="{512024a4-8685-4f03-8086-14a61730e8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330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Økt rekkevidde med planlagt kommunikasjon i sosiale medier</vt:lpstr>
      <vt:lpstr>Forberedelser </vt:lpstr>
      <vt:lpstr>PowerPoint-presentasjon</vt:lpstr>
      <vt:lpstr>PowerPoint-presentasjon</vt:lpstr>
      <vt:lpstr>PowerPoint-presentasjon</vt:lpstr>
      <vt:lpstr>Noen tall</vt:lpstr>
      <vt:lpstr>Noen flere tall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Eirik Eng Hauge</dc:creator>
  <cp:lastModifiedBy>Eirik Eng Hauge</cp:lastModifiedBy>
  <cp:revision>2</cp:revision>
  <dcterms:created xsi:type="dcterms:W3CDTF">2026-03-06T08:08:42Z</dcterms:created>
  <dcterms:modified xsi:type="dcterms:W3CDTF">2026-03-12T13:49:09Z</dcterms:modified>
</cp:coreProperties>
</file>