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6" r:id="rId6"/>
    <p:sldId id="267" r:id="rId7"/>
    <p:sldId id="268" r:id="rId8"/>
    <p:sldId id="273" r:id="rId9"/>
    <p:sldId id="269" r:id="rId10"/>
    <p:sldId id="258" r:id="rId11"/>
    <p:sldId id="261" r:id="rId12"/>
    <p:sldId id="262" r:id="rId13"/>
    <p:sldId id="263" r:id="rId14"/>
    <p:sldId id="26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4A6CA-8A2E-4AE3-AED9-9E9DCB90A445}" v="6" dt="2025-05-05T12:29:43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86397"/>
  </p:normalViewPr>
  <p:slideViewPr>
    <p:cSldViewPr snapToGrid="0" snapToObjects="1" showGuides="1">
      <p:cViewPr varScale="1">
        <p:scale>
          <a:sx n="67" d="100"/>
          <a:sy n="67" d="100"/>
        </p:scale>
        <p:origin x="6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237" d="100"/>
          <a:sy n="237" d="100"/>
        </p:scale>
        <p:origin x="7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05.05.2025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 dirty="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05.05.2025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05.05.2025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05.05.2025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05.05.2025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05.05.2025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05.05.2025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05.05.2025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rken.no/nb-NO/bispedommer/borg-bispedomme/fagomrader/dap/d%C3%A5psarbeid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05.05.2025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1975246"/>
          </a:xfrm>
        </p:spPr>
        <p:txBody>
          <a:bodyPr/>
          <a:lstStyle/>
          <a:p>
            <a:r>
              <a:rPr lang="nb-NO" dirty="0"/>
              <a:t>Soknepresten som strategisk leder for dåpsarbeidet</a:t>
            </a:r>
            <a:br>
              <a:rPr lang="nb-NO" dirty="0"/>
            </a:b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F5C0EA-FB99-B039-D0DE-75B123A4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F052D7-B046-D6CD-C02F-E05B8807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Sikre kvalitet på kommunikasjon: </a:t>
            </a:r>
          </a:p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Bruke eksisterende kompetanse </a:t>
            </a:r>
            <a:r>
              <a:rPr lang="nb-NO" sz="32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materiell</a:t>
            </a:r>
            <a:endParaRPr lang="nb-NO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3200" dirty="0">
                <a:hlinkClick r:id="rId2"/>
              </a:rPr>
              <a:t>Dåpsarbeid - Borg Biskop og Bispedømmeråd</a:t>
            </a:r>
            <a:endParaRPr lang="nb-NO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ikre kvalitet på nettsider</a:t>
            </a: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rtikler menighetsblad</a:t>
            </a: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nkel påmelding, fleksibilitet, tilpasset “</a:t>
            </a:r>
            <a:r>
              <a:rPr lang="nb-NO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drop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-in-tilbud" 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8AF3D8-244F-17F3-64CC-9E132F55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2EDD80-4A8C-DA91-1B27-5B2BE3B9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5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447E88-C97F-3641-A769-C5C8C58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05.05.2025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69A749-31FB-8C47-B54F-32E3EB49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B88D74E-58F4-124E-B28C-0F152B678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AC2A0D7-F195-404E-AC18-DC3FF6417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2F083-E679-5C0C-E310-C230DED5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lede en prosess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1E42B9-C765-8D5E-3AA5-3850E9FFC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Planlegge</a:t>
            </a:r>
          </a:p>
          <a:p>
            <a:r>
              <a:rPr lang="nb-NO" dirty="0"/>
              <a:t>Gjennomføre</a:t>
            </a:r>
          </a:p>
          <a:p>
            <a:r>
              <a:rPr lang="nb-NO" dirty="0"/>
              <a:t>Utvikle</a:t>
            </a:r>
          </a:p>
          <a:p>
            <a:endParaRPr lang="nb-NO" dirty="0"/>
          </a:p>
          <a:p>
            <a:r>
              <a:rPr lang="nb-NO" dirty="0"/>
              <a:t>Legge til rette for gode arbeidsprosesser, så oppslutning, profesjonalitet og effektivitet blir best mulig </a:t>
            </a:r>
          </a:p>
          <a:p>
            <a:r>
              <a:rPr lang="nb-NO" dirty="0"/>
              <a:t>Få mennesker til å fungere godt sammen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983D43-FB45-AEEF-E355-DAF3B8B3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84E36E-2C06-FB7B-649D-F7428F2D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76068B-E629-9723-BC8F-19C2A8F0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anchor="ctr">
            <a:normAutofit/>
          </a:bodyPr>
          <a:lstStyle/>
          <a:p>
            <a:r>
              <a:rPr lang="nb-NO" dirty="0"/>
              <a:t>Hvorfor akkurat dåp som eksempel??</a:t>
            </a:r>
          </a:p>
        </p:txBody>
      </p:sp>
      <p:pic>
        <p:nvPicPr>
          <p:cNvPr id="7" name="Plassholder for innhold 6" descr="Et bilde som inneholder person, Menneskeansikt, klær, smårolling">
            <a:extLst>
              <a:ext uri="{FF2B5EF4-FFF2-40B4-BE49-F238E27FC236}">
                <a16:creationId xmlns:a16="http://schemas.microsoft.com/office/drawing/2014/main" id="{1948D0A2-607B-A65D-CE91-15369168D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" b="11729"/>
          <a:stretch/>
        </p:blipFill>
        <p:spPr>
          <a:xfrm>
            <a:off x="623888" y="1385889"/>
            <a:ext cx="5292726" cy="4672012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71EAE9-E4DC-40FD-F063-BFE3B7BEE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/>
          <a:p>
            <a:r>
              <a:rPr lang="en-US" sz="4400" dirty="0" err="1"/>
              <a:t>Jeg</a:t>
            </a:r>
            <a:r>
              <a:rPr lang="en-US" sz="4400" dirty="0"/>
              <a:t> </a:t>
            </a:r>
            <a:r>
              <a:rPr lang="en-US" sz="4400" dirty="0" err="1"/>
              <a:t>orker</a:t>
            </a:r>
            <a:r>
              <a:rPr lang="en-US" sz="4400" dirty="0"/>
              <a:t> </a:t>
            </a:r>
            <a:r>
              <a:rPr lang="en-US" sz="4400" dirty="0" err="1"/>
              <a:t>ikke</a:t>
            </a:r>
            <a:r>
              <a:rPr lang="en-US" sz="4400" dirty="0"/>
              <a:t> </a:t>
            </a:r>
            <a:r>
              <a:rPr lang="en-US" sz="4400" dirty="0" err="1"/>
              <a:t>mer</a:t>
            </a:r>
            <a:r>
              <a:rPr lang="en-US" sz="4400" dirty="0"/>
              <a:t> </a:t>
            </a:r>
            <a:r>
              <a:rPr lang="en-US" sz="4400" dirty="0" err="1"/>
              <a:t>snakk</a:t>
            </a:r>
            <a:r>
              <a:rPr lang="en-US" sz="4400" dirty="0"/>
              <a:t> om </a:t>
            </a:r>
            <a:r>
              <a:rPr lang="en-US" sz="4400" dirty="0" err="1"/>
              <a:t>dåp</a:t>
            </a:r>
            <a:r>
              <a:rPr lang="en-US" sz="4400" dirty="0"/>
              <a:t>!</a:t>
            </a:r>
          </a:p>
          <a:p>
            <a:endParaRPr lang="en-US" sz="4400" dirty="0"/>
          </a:p>
          <a:p>
            <a:r>
              <a:rPr lang="en-US" sz="4400" dirty="0"/>
              <a:t>Kan vi </a:t>
            </a:r>
            <a:r>
              <a:rPr lang="en-US" sz="4400" dirty="0" err="1"/>
              <a:t>snakke</a:t>
            </a:r>
            <a:r>
              <a:rPr lang="en-US" sz="4400" dirty="0"/>
              <a:t> om </a:t>
            </a:r>
            <a:r>
              <a:rPr lang="en-US" sz="4400" dirty="0" err="1"/>
              <a:t>noe</a:t>
            </a:r>
            <a:r>
              <a:rPr lang="en-US" sz="4400" dirty="0"/>
              <a:t> </a:t>
            </a:r>
            <a:r>
              <a:rPr lang="en-US" sz="4400" dirty="0" err="1"/>
              <a:t>annet</a:t>
            </a:r>
            <a:r>
              <a:rPr lang="en-US" sz="4400" dirty="0"/>
              <a:t> PLEASE!!!!!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1B086D-5C18-A4C3-9B23-C87D89FD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4F8536-0BE2-2E4B-A8A8-DB84D1FEAC6C}" type="datetime1">
              <a:rPr lang="nb-NO" smtClean="0"/>
              <a:pPr>
                <a:spcAft>
                  <a:spcPts val="600"/>
                </a:spcAft>
              </a:pPr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D3CFE4-C88A-1627-68E9-72CBF24D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8957" y="6437935"/>
            <a:ext cx="347663" cy="2124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4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3D8A4C-EE7D-B20F-A58D-04CA8CDD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Nei, det kan vi ikke.  </a:t>
            </a:r>
            <a:r>
              <a:rPr lang="nb-NO"/>
              <a:t>Men du skal få </a:t>
            </a:r>
            <a:r>
              <a:rPr lang="nb-NO" dirty="0"/>
              <a:t>lyst til å ta fatt på: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F190A1-22B9-25B0-2D63-52B3D489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89026"/>
            <a:ext cx="10944226" cy="4969576"/>
          </a:xfrm>
        </p:spPr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arbeidsgiver betaler deg for å gjøre (ikke den beste motivasjon)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Jesus ba oss om å gjøre (noe bedre motivasjon)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noe som gjør at du kommer i kontakt med utrolig mange fine folk, 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gir dem en stor dag i livet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får spennende samtaler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år god lagåndfølelse i stab, </a:t>
            </a: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mange rørende øyeblikk.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4FDC55-71D8-E461-D094-F8DA3F54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B57BCA-7F78-A759-C175-E970353C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4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D3BDD4-A39F-FF6B-296D-FD8817A1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Dåpsreisen viste oss: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463515-D330-5CF9-96C1-A8435EE89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mangler en samlet strategisk ledelse av prosess dåp</a:t>
            </a:r>
          </a:p>
          <a:p>
            <a:r>
              <a:rPr lang="nb-NO" dirty="0"/>
              <a:t>Både biskop, Borg arbeidsgiverforum og proster peker på soknepresten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7459C9-F30B-CE9D-440C-92D7D0CB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C6C3FA-7640-5589-D433-AFC135C9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6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FFA420-B2BD-27D3-B867-B71C11A1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Arbeidsprosess dåp i staben: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56B46D-A0F6-B415-D713-44B8B16F4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kommunikasjon om dåp og konkrete tilbud om datoer for dåpsgudstjenester</a:t>
            </a:r>
          </a:p>
          <a:p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for påmelding</a:t>
            </a:r>
          </a:p>
          <a:p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innhold og gjennomføring av dåpssamtaler</a:t>
            </a:r>
          </a:p>
          <a:p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planlegging og gjennomføring av dåpsgudstjenester </a:t>
            </a:r>
          </a:p>
          <a:p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evaluering og videreutvikling av dåpstilbudet i soknet.</a:t>
            </a:r>
            <a:r>
              <a:rPr lang="nb-NO" sz="2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 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b-NO" dirty="0">
                <a:latin typeface="Aptos" panose="020B0004020202020204" pitchFamily="34" charset="0"/>
                <a:cs typeface="Times New Roman" panose="02020603050405020304" pitchFamily="18" charset="0"/>
              </a:rPr>
              <a:t>OG: Dette er det naturlig at soknepresten leder klokt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DF47C2-9C85-74A6-7FFE-AD50291B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E07016-B30C-164E-0F2A-15422F96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4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B22F8-0131-6C43-ADB6-4AC6206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Oppskriften på arbeidsprosess dåp hos deg: Trinn 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93BF28-409A-7043-9E1B-C275B171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 en prat med din kirkefaglige «</a:t>
            </a:r>
            <a:r>
              <a:rPr lang="nb-NO" sz="3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samleder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om oppdraget, deretter med staben. </a:t>
            </a: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ortell at dette gjør dere sammen - og du leder, på oppdrag fra deres felles ledelse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9CBB86-2887-794C-A032-CA97720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B88E39-5DE1-B441-AB47-F0D467D8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889FCF-9BC9-119C-5720-DDDA6CD0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6DB8F1-2D71-D30F-E3A1-3240BC44D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89026"/>
            <a:ext cx="10944226" cy="4969576"/>
          </a:xfrm>
        </p:spPr>
        <p:txBody>
          <a:bodyPr/>
          <a:lstStyle/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Forbered en sak til menighetsrådet. Gjerne sammen med kollegaer: </a:t>
            </a:r>
            <a:b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Saken bør inneholde:</a:t>
            </a:r>
          </a:p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Statistikk fra Kirka vår, siste 8 år</a:t>
            </a: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år praksis i. Beskriv hele prosessen! </a:t>
            </a:r>
          </a:p>
          <a:p>
            <a:r>
              <a:rPr lang="nb-NO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Ferdig PP og materiell på Borgs hjemmeside</a:t>
            </a:r>
            <a:endParaRPr lang="nb-NO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Deretter: Sette mål for menigheten, utforme en erklæring med utgangspunkt i bispedømmets erklæring</a:t>
            </a:r>
            <a:b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8E4692-3D4F-0B90-9E96-F5CC4179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206AAB-EF28-7E72-5D4E-72C1BD1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0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8AC93E-778B-B625-593A-50A36BAC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Trinn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68A485-7F00-CD25-024D-1F834D83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Iverksett i stab.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Vær oppmerksom på tidligere formell og uformell ledelse i deler av prosessen.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Times New Roman" panose="02020603050405020304" pitchFamily="18" charset="0"/>
              </a:rPr>
              <a:t>Skap et «vi»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nb-NO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0B79E-A28D-3813-C69F-13FDE580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05.05.2025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45803B0-03CD-A170-F171-5860CF9C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3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c33428-ca32-4576-8800-c1fd38b1069c">
      <Terms xmlns="http://schemas.microsoft.com/office/infopath/2007/PartnerControls"/>
    </lcf76f155ced4ddcb4097134ff3c332f>
    <TaxCatchAll xmlns="206f0ec4-2079-490e-bc02-4446075f4de3" xsi:nil="true"/>
    <Test xmlns="8bc33428-ca32-4576-8800-c1fd38b1069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77B04E038E064E9DD8DEEC5D76788A" ma:contentTypeVersion="17" ma:contentTypeDescription="Opprett et nytt dokument." ma:contentTypeScope="" ma:versionID="78f284534f047b9db1201a6d9da15ec7">
  <xsd:schema xmlns:xsd="http://www.w3.org/2001/XMLSchema" xmlns:xs="http://www.w3.org/2001/XMLSchema" xmlns:p="http://schemas.microsoft.com/office/2006/metadata/properties" xmlns:ns2="8bc33428-ca32-4576-8800-c1fd38b1069c" xmlns:ns3="206f0ec4-2079-490e-bc02-4446075f4de3" targetNamespace="http://schemas.microsoft.com/office/2006/metadata/properties" ma:root="true" ma:fieldsID="e424569ec69388b5c9d8ed9702ad9d65" ns2:_="" ns3:_="">
    <xsd:import namespace="8bc33428-ca32-4576-8800-c1fd38b1069c"/>
    <xsd:import namespace="206f0ec4-2079-490e-bc02-4446075f4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Test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33428-ca32-4576-8800-c1fd38b10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0ec4-2079-490e-bc02-4446075f4d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605c02d-469f-4101-a08c-213c69820d8b}" ma:internalName="TaxCatchAll" ma:showField="CatchAllData" ma:web="206f0ec4-2079-490e-bc02-4446075f4d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37ECE-3F97-4B28-A0F8-28928430BA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84750-CA24-4F5C-AD69-FE47DFB4F34C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206f0ec4-2079-490e-bc02-4446075f4de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bc33428-ca32-4576-8800-c1fd38b1069c"/>
  </ds:schemaRefs>
</ds:datastoreItem>
</file>

<file path=customXml/itemProps3.xml><?xml version="1.0" encoding="utf-8"?>
<ds:datastoreItem xmlns:ds="http://schemas.openxmlformats.org/officeDocument/2006/customXml" ds:itemID="{642E5BCC-983A-4AD5-9702-698894935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33428-ca32-4576-8800-c1fd38b1069c"/>
    <ds:schemaRef ds:uri="206f0ec4-2079-490e-bc02-4446075f4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DNK_16x9_bokmål</Template>
  <TotalTime>155</TotalTime>
  <Words>652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Den norske kirke_ppt mal</vt:lpstr>
      <vt:lpstr>Soknepresten som strategisk leder for dåpsarbeidet </vt:lpstr>
      <vt:lpstr>Å lede en prosess</vt:lpstr>
      <vt:lpstr>Hvorfor akkurat dåp som eksempel??</vt:lpstr>
      <vt:lpstr>Nei, det kan vi ikke.  Men du skal få lyst til å ta fatt på: </vt:lpstr>
      <vt:lpstr>Dåpsreisen viste oss:</vt:lpstr>
      <vt:lpstr>Arbeidsprosess dåp i staben: </vt:lpstr>
      <vt:lpstr>Oppskriften på arbeidsprosess dåp hos deg: Trinn 1</vt:lpstr>
      <vt:lpstr>Trinn 2</vt:lpstr>
      <vt:lpstr>Trinn 3</vt:lpstr>
      <vt:lpstr>Trinn 4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Dag-Kjetil Hartberg</dc:creator>
  <cp:lastModifiedBy>Dag-Kjetil Hartberg</cp:lastModifiedBy>
  <cp:revision>8</cp:revision>
  <dcterms:created xsi:type="dcterms:W3CDTF">2024-11-05T14:37:42Z</dcterms:created>
  <dcterms:modified xsi:type="dcterms:W3CDTF">2025-05-05T12:29:55Z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0x0101006877B04E038E064E9DD8DEEC5D76788A</vt:lpwstr>
  </property>
  <property fmtid="{D5CDD505-2E9C-101B-9397-08002B2CF9AE}" pid="3" name="MediaServiceImageTags">
    <vt:lpwstr/>
  </property>
</Properties>
</file>