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1"/>
  </p:notesMasterIdLst>
  <p:handoutMasterIdLst>
    <p:handoutMasterId r:id="rId52"/>
  </p:handoutMasterIdLst>
  <p:sldIdLst>
    <p:sldId id="257" r:id="rId5"/>
    <p:sldId id="306" r:id="rId6"/>
    <p:sldId id="258" r:id="rId7"/>
    <p:sldId id="259" r:id="rId8"/>
    <p:sldId id="265" r:id="rId9"/>
    <p:sldId id="290" r:id="rId10"/>
    <p:sldId id="271" r:id="rId11"/>
    <p:sldId id="292" r:id="rId12"/>
    <p:sldId id="318" r:id="rId13"/>
    <p:sldId id="319" r:id="rId14"/>
    <p:sldId id="262" r:id="rId15"/>
    <p:sldId id="304" r:id="rId16"/>
    <p:sldId id="309" r:id="rId17"/>
    <p:sldId id="310" r:id="rId18"/>
    <p:sldId id="264" r:id="rId19"/>
    <p:sldId id="263" r:id="rId20"/>
    <p:sldId id="266" r:id="rId21"/>
    <p:sldId id="305" r:id="rId22"/>
    <p:sldId id="291" r:id="rId23"/>
    <p:sldId id="299" r:id="rId24"/>
    <p:sldId id="256" r:id="rId25"/>
    <p:sldId id="272" r:id="rId26"/>
    <p:sldId id="312" r:id="rId27"/>
    <p:sldId id="313" r:id="rId28"/>
    <p:sldId id="261" r:id="rId29"/>
    <p:sldId id="314" r:id="rId30"/>
    <p:sldId id="273" r:id="rId31"/>
    <p:sldId id="315" r:id="rId32"/>
    <p:sldId id="316" r:id="rId33"/>
    <p:sldId id="317" r:id="rId34"/>
    <p:sldId id="311" r:id="rId35"/>
    <p:sldId id="308" r:id="rId36"/>
    <p:sldId id="301" r:id="rId37"/>
    <p:sldId id="302" r:id="rId38"/>
    <p:sldId id="267" r:id="rId39"/>
    <p:sldId id="269" r:id="rId40"/>
    <p:sldId id="293" r:id="rId41"/>
    <p:sldId id="294" r:id="rId42"/>
    <p:sldId id="295" r:id="rId43"/>
    <p:sldId id="320" r:id="rId44"/>
    <p:sldId id="296" r:id="rId45"/>
    <p:sldId id="297" r:id="rId46"/>
    <p:sldId id="307" r:id="rId47"/>
    <p:sldId id="298" r:id="rId48"/>
    <p:sldId id="300" r:id="rId49"/>
    <p:sldId id="260" r:id="rId5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D785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iddels stil 3 – uthevin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ys stil 2 – uthev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iddels stil 1 –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iddels stil 1 – uthev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iddels stil 1 – uthevin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6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3CD189-4AB5-430E-8761-81A0A97AE63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244A403-C5FD-4FC6-B8AB-92DFB6D8D01A}">
      <dgm:prSet phldrT="[Tekst]"/>
      <dgm:spPr/>
      <dgm:t>
        <a:bodyPr/>
        <a:lstStyle/>
        <a:p>
          <a:r>
            <a:rPr lang="nb-NO"/>
            <a:t>Herfra..</a:t>
          </a:r>
        </a:p>
      </dgm:t>
    </dgm:pt>
    <dgm:pt modelId="{3BF274AB-AE64-486F-AEAE-D6A4C9FE3466}" type="parTrans" cxnId="{50982C1B-E68F-4756-B5C9-6B258A14B17A}">
      <dgm:prSet/>
      <dgm:spPr/>
      <dgm:t>
        <a:bodyPr/>
        <a:lstStyle/>
        <a:p>
          <a:endParaRPr lang="nb-NO"/>
        </a:p>
      </dgm:t>
    </dgm:pt>
    <dgm:pt modelId="{B048AE35-A4B9-4733-AE03-C75A55D37578}" type="sibTrans" cxnId="{50982C1B-E68F-4756-B5C9-6B258A14B17A}">
      <dgm:prSet/>
      <dgm:spPr/>
      <dgm:t>
        <a:bodyPr/>
        <a:lstStyle/>
        <a:p>
          <a:endParaRPr lang="nb-NO"/>
        </a:p>
      </dgm:t>
    </dgm:pt>
    <dgm:pt modelId="{9919EE07-AB3A-40A5-928A-92A6325A1ABE}">
      <dgm:prSet phldrT="[Tekst]"/>
      <dgm:spPr/>
      <dgm:t>
        <a:bodyPr/>
        <a:lstStyle/>
        <a:p>
          <a:r>
            <a:rPr lang="nb-NO"/>
            <a:t>til….</a:t>
          </a:r>
        </a:p>
      </dgm:t>
    </dgm:pt>
    <dgm:pt modelId="{71A27A47-D564-4E17-BCDB-9CFF9E4D3051}" type="parTrans" cxnId="{C280035A-4D00-484E-8C71-AA0C669DF31B}">
      <dgm:prSet/>
      <dgm:spPr/>
      <dgm:t>
        <a:bodyPr/>
        <a:lstStyle/>
        <a:p>
          <a:endParaRPr lang="nb-NO"/>
        </a:p>
      </dgm:t>
    </dgm:pt>
    <dgm:pt modelId="{14F61AE2-C41D-41F0-9DFB-00A030863FAE}" type="sibTrans" cxnId="{C280035A-4D00-484E-8C71-AA0C669DF31B}">
      <dgm:prSet/>
      <dgm:spPr/>
      <dgm:t>
        <a:bodyPr/>
        <a:lstStyle/>
        <a:p>
          <a:endParaRPr lang="nb-NO"/>
        </a:p>
      </dgm:t>
    </dgm:pt>
    <dgm:pt modelId="{8683B091-6F79-4C22-8FB6-F9E7AE5D6451}">
      <dgm:prSet phldrT="[Tekst]"/>
      <dgm:spPr/>
      <dgm:t>
        <a:bodyPr/>
        <a:lstStyle/>
        <a:p>
          <a:r>
            <a:rPr lang="nb-NO"/>
            <a:t>Hit!</a:t>
          </a:r>
        </a:p>
      </dgm:t>
    </dgm:pt>
    <dgm:pt modelId="{48FE4CAB-E586-4300-B958-79E774B7A98A}" type="parTrans" cxnId="{4DA1E157-B614-4848-841E-6339B71D0D5D}">
      <dgm:prSet/>
      <dgm:spPr/>
      <dgm:t>
        <a:bodyPr/>
        <a:lstStyle/>
        <a:p>
          <a:endParaRPr lang="nb-NO"/>
        </a:p>
      </dgm:t>
    </dgm:pt>
    <dgm:pt modelId="{2ADCD126-7B95-4914-B8FF-A1AB17AD90AB}" type="sibTrans" cxnId="{4DA1E157-B614-4848-841E-6339B71D0D5D}">
      <dgm:prSet/>
      <dgm:spPr/>
      <dgm:t>
        <a:bodyPr/>
        <a:lstStyle/>
        <a:p>
          <a:endParaRPr lang="nb-NO"/>
        </a:p>
      </dgm:t>
    </dgm:pt>
    <dgm:pt modelId="{57BEBD3E-1523-4214-B2C1-847F57453DD5}" type="pres">
      <dgm:prSet presAssocID="{073CD189-4AB5-430E-8761-81A0A97AE638}" presName="CompostProcess" presStyleCnt="0">
        <dgm:presLayoutVars>
          <dgm:dir/>
          <dgm:resizeHandles val="exact"/>
        </dgm:presLayoutVars>
      </dgm:prSet>
      <dgm:spPr/>
    </dgm:pt>
    <dgm:pt modelId="{C24DD025-6A2C-4B79-9A35-A50193BFA0F8}" type="pres">
      <dgm:prSet presAssocID="{073CD189-4AB5-430E-8761-81A0A97AE638}" presName="arrow" presStyleLbl="bgShp" presStyleIdx="0" presStyleCnt="1" custLinFactNeighborX="-39754" custLinFactNeighborY="10942"/>
      <dgm:spPr/>
    </dgm:pt>
    <dgm:pt modelId="{54FBFDFC-A9EE-4A1A-AC31-D26C7ADF9832}" type="pres">
      <dgm:prSet presAssocID="{073CD189-4AB5-430E-8761-81A0A97AE638}" presName="linearProcess" presStyleCnt="0"/>
      <dgm:spPr/>
    </dgm:pt>
    <dgm:pt modelId="{2231E67B-4989-4882-A82F-96CB60F561EE}" type="pres">
      <dgm:prSet presAssocID="{A244A403-C5FD-4FC6-B8AB-92DFB6D8D01A}" presName="textNode" presStyleLbl="node1" presStyleIdx="0" presStyleCnt="3">
        <dgm:presLayoutVars>
          <dgm:bulletEnabled val="1"/>
        </dgm:presLayoutVars>
      </dgm:prSet>
      <dgm:spPr/>
    </dgm:pt>
    <dgm:pt modelId="{5EDF7756-885E-45B8-9B70-39F6BE2913E1}" type="pres">
      <dgm:prSet presAssocID="{B048AE35-A4B9-4733-AE03-C75A55D37578}" presName="sibTrans" presStyleCnt="0"/>
      <dgm:spPr/>
    </dgm:pt>
    <dgm:pt modelId="{047C66E9-88FE-4AFF-9E2F-23D4A33DF3A5}" type="pres">
      <dgm:prSet presAssocID="{9919EE07-AB3A-40A5-928A-92A6325A1ABE}" presName="textNode" presStyleLbl="node1" presStyleIdx="1" presStyleCnt="3">
        <dgm:presLayoutVars>
          <dgm:bulletEnabled val="1"/>
        </dgm:presLayoutVars>
      </dgm:prSet>
      <dgm:spPr/>
    </dgm:pt>
    <dgm:pt modelId="{79415206-7031-4ED1-ADAF-3200FCA2A7FA}" type="pres">
      <dgm:prSet presAssocID="{14F61AE2-C41D-41F0-9DFB-00A030863FAE}" presName="sibTrans" presStyleCnt="0"/>
      <dgm:spPr/>
    </dgm:pt>
    <dgm:pt modelId="{3113C242-4A04-4647-9908-5584339D7E7E}" type="pres">
      <dgm:prSet presAssocID="{8683B091-6F79-4C22-8FB6-F9E7AE5D6451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50982C1B-E68F-4756-B5C9-6B258A14B17A}" srcId="{073CD189-4AB5-430E-8761-81A0A97AE638}" destId="{A244A403-C5FD-4FC6-B8AB-92DFB6D8D01A}" srcOrd="0" destOrd="0" parTransId="{3BF274AB-AE64-486F-AEAE-D6A4C9FE3466}" sibTransId="{B048AE35-A4B9-4733-AE03-C75A55D37578}"/>
    <dgm:cxn modelId="{519ABA27-748A-49CD-9710-A7EDB0F6CB31}" type="presOf" srcId="{8683B091-6F79-4C22-8FB6-F9E7AE5D6451}" destId="{3113C242-4A04-4647-9908-5584339D7E7E}" srcOrd="0" destOrd="0" presId="urn:microsoft.com/office/officeart/2005/8/layout/hProcess9"/>
    <dgm:cxn modelId="{D634F369-07FF-4249-A611-852A982B72C5}" type="presOf" srcId="{9919EE07-AB3A-40A5-928A-92A6325A1ABE}" destId="{047C66E9-88FE-4AFF-9E2F-23D4A33DF3A5}" srcOrd="0" destOrd="0" presId="urn:microsoft.com/office/officeart/2005/8/layout/hProcess9"/>
    <dgm:cxn modelId="{4DA1E157-B614-4848-841E-6339B71D0D5D}" srcId="{073CD189-4AB5-430E-8761-81A0A97AE638}" destId="{8683B091-6F79-4C22-8FB6-F9E7AE5D6451}" srcOrd="2" destOrd="0" parTransId="{48FE4CAB-E586-4300-B958-79E774B7A98A}" sibTransId="{2ADCD126-7B95-4914-B8FF-A1AB17AD90AB}"/>
    <dgm:cxn modelId="{C280035A-4D00-484E-8C71-AA0C669DF31B}" srcId="{073CD189-4AB5-430E-8761-81A0A97AE638}" destId="{9919EE07-AB3A-40A5-928A-92A6325A1ABE}" srcOrd="1" destOrd="0" parTransId="{71A27A47-D564-4E17-BCDB-9CFF9E4D3051}" sibTransId="{14F61AE2-C41D-41F0-9DFB-00A030863FAE}"/>
    <dgm:cxn modelId="{B2D5E2C2-4099-4310-A50C-5BF9A2E2589A}" type="presOf" srcId="{A244A403-C5FD-4FC6-B8AB-92DFB6D8D01A}" destId="{2231E67B-4989-4882-A82F-96CB60F561EE}" srcOrd="0" destOrd="0" presId="urn:microsoft.com/office/officeart/2005/8/layout/hProcess9"/>
    <dgm:cxn modelId="{BE3B10CD-1BD8-46D2-B066-3E23193BBBF8}" type="presOf" srcId="{073CD189-4AB5-430E-8761-81A0A97AE638}" destId="{57BEBD3E-1523-4214-B2C1-847F57453DD5}" srcOrd="0" destOrd="0" presId="urn:microsoft.com/office/officeart/2005/8/layout/hProcess9"/>
    <dgm:cxn modelId="{9BB42F18-1432-4067-B89A-777694E39C09}" type="presParOf" srcId="{57BEBD3E-1523-4214-B2C1-847F57453DD5}" destId="{C24DD025-6A2C-4B79-9A35-A50193BFA0F8}" srcOrd="0" destOrd="0" presId="urn:microsoft.com/office/officeart/2005/8/layout/hProcess9"/>
    <dgm:cxn modelId="{2B9237A0-139F-4375-9631-63BA52B23790}" type="presParOf" srcId="{57BEBD3E-1523-4214-B2C1-847F57453DD5}" destId="{54FBFDFC-A9EE-4A1A-AC31-D26C7ADF9832}" srcOrd="1" destOrd="0" presId="urn:microsoft.com/office/officeart/2005/8/layout/hProcess9"/>
    <dgm:cxn modelId="{EB4D1864-85B0-4E98-920A-9E60423E21D8}" type="presParOf" srcId="{54FBFDFC-A9EE-4A1A-AC31-D26C7ADF9832}" destId="{2231E67B-4989-4882-A82F-96CB60F561EE}" srcOrd="0" destOrd="0" presId="urn:microsoft.com/office/officeart/2005/8/layout/hProcess9"/>
    <dgm:cxn modelId="{5F50D344-3338-43C8-AACE-273AB7A38765}" type="presParOf" srcId="{54FBFDFC-A9EE-4A1A-AC31-D26C7ADF9832}" destId="{5EDF7756-885E-45B8-9B70-39F6BE2913E1}" srcOrd="1" destOrd="0" presId="urn:microsoft.com/office/officeart/2005/8/layout/hProcess9"/>
    <dgm:cxn modelId="{96D1178B-728D-4779-A4C5-3643A3EFCCE4}" type="presParOf" srcId="{54FBFDFC-A9EE-4A1A-AC31-D26C7ADF9832}" destId="{047C66E9-88FE-4AFF-9E2F-23D4A33DF3A5}" srcOrd="2" destOrd="0" presId="urn:microsoft.com/office/officeart/2005/8/layout/hProcess9"/>
    <dgm:cxn modelId="{D664EEA9-EFAE-418F-A622-36FDD8F82EA2}" type="presParOf" srcId="{54FBFDFC-A9EE-4A1A-AC31-D26C7ADF9832}" destId="{79415206-7031-4ED1-ADAF-3200FCA2A7FA}" srcOrd="3" destOrd="0" presId="urn:microsoft.com/office/officeart/2005/8/layout/hProcess9"/>
    <dgm:cxn modelId="{E74AB996-91E7-4B48-922D-6D83C8FE6CDD}" type="presParOf" srcId="{54FBFDFC-A9EE-4A1A-AC31-D26C7ADF9832}" destId="{3113C242-4A04-4647-9908-5584339D7E7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13CD8C-75FC-4254-BF8B-D592938D354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BC63334-5224-4491-9B92-DB73578BD999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Oversikt over aktiviteter</a:t>
          </a:r>
          <a:endParaRPr lang="en-US"/>
        </a:p>
      </dgm:t>
    </dgm:pt>
    <dgm:pt modelId="{18C912E2-E6C5-4F8A-85B5-147D1F42F749}" type="parTrans" cxnId="{6B0D24C1-FD22-42A1-B3A3-46F99460F7D8}">
      <dgm:prSet/>
      <dgm:spPr/>
      <dgm:t>
        <a:bodyPr/>
        <a:lstStyle/>
        <a:p>
          <a:endParaRPr lang="en-US"/>
        </a:p>
      </dgm:t>
    </dgm:pt>
    <dgm:pt modelId="{7590166E-1C12-4835-A943-434C6628A3B2}" type="sibTrans" cxnId="{6B0D24C1-FD22-42A1-B3A3-46F99460F7D8}">
      <dgm:prSet/>
      <dgm:spPr/>
      <dgm:t>
        <a:bodyPr/>
        <a:lstStyle/>
        <a:p>
          <a:endParaRPr lang="en-US"/>
        </a:p>
      </dgm:t>
    </dgm:pt>
    <dgm:pt modelId="{C4AC6B51-B9EE-4A09-BBE2-2DD1E72E3637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Alle planer ett sted</a:t>
          </a:r>
          <a:endParaRPr lang="en-US"/>
        </a:p>
      </dgm:t>
    </dgm:pt>
    <dgm:pt modelId="{3EB663D0-677C-472D-8AD8-410467F774D6}" type="parTrans" cxnId="{6565E35A-39DF-4C92-AFE1-2831E1CF967F}">
      <dgm:prSet/>
      <dgm:spPr/>
      <dgm:t>
        <a:bodyPr/>
        <a:lstStyle/>
        <a:p>
          <a:endParaRPr lang="en-US"/>
        </a:p>
      </dgm:t>
    </dgm:pt>
    <dgm:pt modelId="{E9C8660F-04EA-41C7-8A2D-87A02C64CD58}" type="sibTrans" cxnId="{6565E35A-39DF-4C92-AFE1-2831E1CF967F}">
      <dgm:prSet/>
      <dgm:spPr/>
      <dgm:t>
        <a:bodyPr/>
        <a:lstStyle/>
        <a:p>
          <a:endParaRPr lang="en-US"/>
        </a:p>
      </dgm:t>
    </dgm:pt>
    <dgm:pt modelId="{0D9DD08C-E1EB-4FA0-843D-45653413E8AA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Følge opp og koble satsinger med aktiviteter</a:t>
          </a:r>
          <a:endParaRPr lang="en-US"/>
        </a:p>
      </dgm:t>
    </dgm:pt>
    <dgm:pt modelId="{3276EE0A-9FEA-4CC2-94F2-0D42235330F3}" type="parTrans" cxnId="{C5503AB3-C06F-4DBA-9D55-3CF0F274230D}">
      <dgm:prSet/>
      <dgm:spPr/>
      <dgm:t>
        <a:bodyPr/>
        <a:lstStyle/>
        <a:p>
          <a:endParaRPr lang="en-US"/>
        </a:p>
      </dgm:t>
    </dgm:pt>
    <dgm:pt modelId="{D0467DD1-9A4B-48C3-A4A3-6301535606EF}" type="sibTrans" cxnId="{C5503AB3-C06F-4DBA-9D55-3CF0F274230D}">
      <dgm:prSet/>
      <dgm:spPr/>
      <dgm:t>
        <a:bodyPr/>
        <a:lstStyle/>
        <a:p>
          <a:endParaRPr lang="en-US"/>
        </a:p>
      </dgm:t>
    </dgm:pt>
    <dgm:pt modelId="{0EFBC3EF-0AA1-4877-A725-80FF7D2B8B8A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dirty="0"/>
            <a:t>Vite hvordan virksomheten går- du eier tallene</a:t>
          </a:r>
          <a:endParaRPr lang="en-US" dirty="0"/>
        </a:p>
      </dgm:t>
    </dgm:pt>
    <dgm:pt modelId="{D91839BD-9398-440E-BB7A-298168A230E9}" type="parTrans" cxnId="{F7902BCE-FD5D-475D-B560-5557DB93FC53}">
      <dgm:prSet/>
      <dgm:spPr/>
      <dgm:t>
        <a:bodyPr/>
        <a:lstStyle/>
        <a:p>
          <a:endParaRPr lang="en-US"/>
        </a:p>
      </dgm:t>
    </dgm:pt>
    <dgm:pt modelId="{CBE16A2B-3D4A-4713-99AE-73355A1CFA56}" type="sibTrans" cxnId="{F7902BCE-FD5D-475D-B560-5557DB93FC53}">
      <dgm:prSet/>
      <dgm:spPr/>
      <dgm:t>
        <a:bodyPr/>
        <a:lstStyle/>
        <a:p>
          <a:endParaRPr lang="en-US"/>
        </a:p>
      </dgm:t>
    </dgm:pt>
    <dgm:pt modelId="{F6EEDBB3-FCFB-40AB-A2EB-7276163C1A9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Ramme for </a:t>
          </a:r>
          <a:r>
            <a:rPr lang="en-US" dirty="0" err="1"/>
            <a:t>samtaler</a:t>
          </a:r>
          <a:r>
            <a:rPr lang="en-US" dirty="0"/>
            <a:t> med </a:t>
          </a:r>
          <a:r>
            <a:rPr lang="en-US" dirty="0" err="1"/>
            <a:t>ansatte</a:t>
          </a:r>
          <a:endParaRPr lang="en-US" dirty="0"/>
        </a:p>
      </dgm:t>
    </dgm:pt>
    <dgm:pt modelId="{30E8583A-D25F-401B-8A96-49E7F1D48D4F}" type="parTrans" cxnId="{BE253E2D-4B05-4026-9E5C-63616CA71104}">
      <dgm:prSet/>
      <dgm:spPr/>
      <dgm:t>
        <a:bodyPr/>
        <a:lstStyle/>
        <a:p>
          <a:endParaRPr lang="nb-NO"/>
        </a:p>
      </dgm:t>
    </dgm:pt>
    <dgm:pt modelId="{1D46E837-58D2-4E33-8CC0-75244E75A055}" type="sibTrans" cxnId="{BE253E2D-4B05-4026-9E5C-63616CA71104}">
      <dgm:prSet/>
      <dgm:spPr/>
      <dgm:t>
        <a:bodyPr/>
        <a:lstStyle/>
        <a:p>
          <a:endParaRPr lang="nb-NO"/>
        </a:p>
      </dgm:t>
    </dgm:pt>
    <dgm:pt modelId="{FBA498D8-8A93-4B7B-99E5-7E8228222CE3}" type="pres">
      <dgm:prSet presAssocID="{BD13CD8C-75FC-4254-BF8B-D592938D354A}" presName="root" presStyleCnt="0">
        <dgm:presLayoutVars>
          <dgm:dir/>
          <dgm:resizeHandles val="exact"/>
        </dgm:presLayoutVars>
      </dgm:prSet>
      <dgm:spPr/>
    </dgm:pt>
    <dgm:pt modelId="{CDF5528A-18AC-4401-8014-6DBCBD960B99}" type="pres">
      <dgm:prSet presAssocID="{9BC63334-5224-4491-9B92-DB73578BD999}" presName="compNode" presStyleCnt="0"/>
      <dgm:spPr/>
    </dgm:pt>
    <dgm:pt modelId="{3FE3226C-E18E-4F15-9C04-11469434B203}" type="pres">
      <dgm:prSet presAssocID="{9BC63334-5224-4491-9B92-DB73578BD999}" presName="bgRect" presStyleLbl="bgShp" presStyleIdx="0" presStyleCnt="5"/>
      <dgm:spPr/>
    </dgm:pt>
    <dgm:pt modelId="{3DFBAA83-DCCA-4C56-A886-2F072EACFC83}" type="pres">
      <dgm:prSet presAssocID="{9BC63334-5224-4491-9B92-DB73578BD99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merking"/>
        </a:ext>
      </dgm:extLst>
    </dgm:pt>
    <dgm:pt modelId="{7A46D4B6-1A5D-4C39-BA23-48983662A606}" type="pres">
      <dgm:prSet presAssocID="{9BC63334-5224-4491-9B92-DB73578BD999}" presName="spaceRect" presStyleCnt="0"/>
      <dgm:spPr/>
    </dgm:pt>
    <dgm:pt modelId="{B9D599B6-AE23-4B1A-AE8B-D190978D7CF1}" type="pres">
      <dgm:prSet presAssocID="{9BC63334-5224-4491-9B92-DB73578BD999}" presName="parTx" presStyleLbl="revTx" presStyleIdx="0" presStyleCnt="5">
        <dgm:presLayoutVars>
          <dgm:chMax val="0"/>
          <dgm:chPref val="0"/>
        </dgm:presLayoutVars>
      </dgm:prSet>
      <dgm:spPr/>
    </dgm:pt>
    <dgm:pt modelId="{C2F4A4D2-6FFD-4AC8-9DC8-0E296FCEA70F}" type="pres">
      <dgm:prSet presAssocID="{7590166E-1C12-4835-A943-434C6628A3B2}" presName="sibTrans" presStyleCnt="0"/>
      <dgm:spPr/>
    </dgm:pt>
    <dgm:pt modelId="{0AD1C232-E8C7-468C-A0D7-5033AA63AEF7}" type="pres">
      <dgm:prSet presAssocID="{C4AC6B51-B9EE-4A09-BBE2-2DD1E72E3637}" presName="compNode" presStyleCnt="0"/>
      <dgm:spPr/>
    </dgm:pt>
    <dgm:pt modelId="{C73AAD7F-46CE-4D8B-9D8D-A3BB66AED339}" type="pres">
      <dgm:prSet presAssocID="{C4AC6B51-B9EE-4A09-BBE2-2DD1E72E3637}" presName="bgRect" presStyleLbl="bgShp" presStyleIdx="1" presStyleCnt="5"/>
      <dgm:spPr/>
    </dgm:pt>
    <dgm:pt modelId="{D941E554-FD27-4582-8131-8AC93FE2C044}" type="pres">
      <dgm:prSet presAssocID="{C4AC6B51-B9EE-4A09-BBE2-2DD1E72E363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ør"/>
        </a:ext>
      </dgm:extLst>
    </dgm:pt>
    <dgm:pt modelId="{5C8EEE40-D1FD-4F29-8BFC-F500D3060045}" type="pres">
      <dgm:prSet presAssocID="{C4AC6B51-B9EE-4A09-BBE2-2DD1E72E3637}" presName="spaceRect" presStyleCnt="0"/>
      <dgm:spPr/>
    </dgm:pt>
    <dgm:pt modelId="{371BF83E-C28C-4F9F-85F7-0F45300CC368}" type="pres">
      <dgm:prSet presAssocID="{C4AC6B51-B9EE-4A09-BBE2-2DD1E72E3637}" presName="parTx" presStyleLbl="revTx" presStyleIdx="1" presStyleCnt="5">
        <dgm:presLayoutVars>
          <dgm:chMax val="0"/>
          <dgm:chPref val="0"/>
        </dgm:presLayoutVars>
      </dgm:prSet>
      <dgm:spPr/>
    </dgm:pt>
    <dgm:pt modelId="{878D47C8-423C-4781-B71C-2D4C6AC30F99}" type="pres">
      <dgm:prSet presAssocID="{E9C8660F-04EA-41C7-8A2D-87A02C64CD58}" presName="sibTrans" presStyleCnt="0"/>
      <dgm:spPr/>
    </dgm:pt>
    <dgm:pt modelId="{FC404A80-EF57-4FFB-B0D5-1CC3BCD85324}" type="pres">
      <dgm:prSet presAssocID="{0D9DD08C-E1EB-4FA0-843D-45653413E8AA}" presName="compNode" presStyleCnt="0"/>
      <dgm:spPr/>
    </dgm:pt>
    <dgm:pt modelId="{4F13D7CF-6732-4F80-B8A8-ECC6C7F46D9F}" type="pres">
      <dgm:prSet presAssocID="{0D9DD08C-E1EB-4FA0-843D-45653413E8AA}" presName="bgRect" presStyleLbl="bgShp" presStyleIdx="2" presStyleCnt="5"/>
      <dgm:spPr/>
    </dgm:pt>
    <dgm:pt modelId="{2BE6771E-B297-4746-80E0-4FD379EF1117}" type="pres">
      <dgm:prSet presAssocID="{0D9DD08C-E1EB-4FA0-843D-45653413E8A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1F827A18-3060-4998-86D5-E460AA9E9E65}" type="pres">
      <dgm:prSet presAssocID="{0D9DD08C-E1EB-4FA0-843D-45653413E8AA}" presName="spaceRect" presStyleCnt="0"/>
      <dgm:spPr/>
    </dgm:pt>
    <dgm:pt modelId="{58AE6F21-0AF7-49D5-93EF-A50781EFC1CB}" type="pres">
      <dgm:prSet presAssocID="{0D9DD08C-E1EB-4FA0-843D-45653413E8AA}" presName="parTx" presStyleLbl="revTx" presStyleIdx="2" presStyleCnt="5">
        <dgm:presLayoutVars>
          <dgm:chMax val="0"/>
          <dgm:chPref val="0"/>
        </dgm:presLayoutVars>
      </dgm:prSet>
      <dgm:spPr/>
    </dgm:pt>
    <dgm:pt modelId="{DE244607-C310-4983-BA39-E0840867CFCB}" type="pres">
      <dgm:prSet presAssocID="{D0467DD1-9A4B-48C3-A4A3-6301535606EF}" presName="sibTrans" presStyleCnt="0"/>
      <dgm:spPr/>
    </dgm:pt>
    <dgm:pt modelId="{50BDE669-D41E-4F99-A5AC-77AC3BA4E86D}" type="pres">
      <dgm:prSet presAssocID="{0EFBC3EF-0AA1-4877-A725-80FF7D2B8B8A}" presName="compNode" presStyleCnt="0"/>
      <dgm:spPr/>
    </dgm:pt>
    <dgm:pt modelId="{E012D426-F8CE-4B6D-BFA4-9D0B438AAED5}" type="pres">
      <dgm:prSet presAssocID="{0EFBC3EF-0AA1-4877-A725-80FF7D2B8B8A}" presName="bgRect" presStyleLbl="bgShp" presStyleIdx="3" presStyleCnt="5"/>
      <dgm:spPr/>
    </dgm:pt>
    <dgm:pt modelId="{2A7C1AAA-5E7C-47D4-88CB-12F120F84AB1}" type="pres">
      <dgm:prSet presAssocID="{0EFBC3EF-0AA1-4877-A725-80FF7D2B8B8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å"/>
        </a:ext>
      </dgm:extLst>
    </dgm:pt>
    <dgm:pt modelId="{F87EA5F5-D733-41D2-91FB-E457185C610B}" type="pres">
      <dgm:prSet presAssocID="{0EFBC3EF-0AA1-4877-A725-80FF7D2B8B8A}" presName="spaceRect" presStyleCnt="0"/>
      <dgm:spPr/>
    </dgm:pt>
    <dgm:pt modelId="{C2C620C0-9485-4788-B183-077FFC979F20}" type="pres">
      <dgm:prSet presAssocID="{0EFBC3EF-0AA1-4877-A725-80FF7D2B8B8A}" presName="parTx" presStyleLbl="revTx" presStyleIdx="3" presStyleCnt="5">
        <dgm:presLayoutVars>
          <dgm:chMax val="0"/>
          <dgm:chPref val="0"/>
        </dgm:presLayoutVars>
      </dgm:prSet>
      <dgm:spPr/>
    </dgm:pt>
    <dgm:pt modelId="{14AA4036-7D68-4EA8-82DC-F97DA8B65BF2}" type="pres">
      <dgm:prSet presAssocID="{CBE16A2B-3D4A-4713-99AE-73355A1CFA56}" presName="sibTrans" presStyleCnt="0"/>
      <dgm:spPr/>
    </dgm:pt>
    <dgm:pt modelId="{E72774FA-F364-400A-BC65-62FA4C245E8C}" type="pres">
      <dgm:prSet presAssocID="{F6EEDBB3-FCFB-40AB-A2EB-7276163C1A9D}" presName="compNode" presStyleCnt="0"/>
      <dgm:spPr/>
    </dgm:pt>
    <dgm:pt modelId="{12A96D40-0949-4BF0-8871-D4A6480E24FE}" type="pres">
      <dgm:prSet presAssocID="{F6EEDBB3-FCFB-40AB-A2EB-7276163C1A9D}" presName="bgRect" presStyleLbl="bgShp" presStyleIdx="4" presStyleCnt="5"/>
      <dgm:spPr/>
    </dgm:pt>
    <dgm:pt modelId="{468F0C62-D3E5-4A72-B41C-257C5C1310D2}" type="pres">
      <dgm:prSet presAssocID="{F6EEDBB3-FCFB-40AB-A2EB-7276163C1A9D}" presName="iconRect" presStyleLbl="node1" presStyleIdx="4" presStyleCnt="5"/>
      <dgm:spPr/>
    </dgm:pt>
    <dgm:pt modelId="{2C486A45-CD70-47C4-AA90-75EC85AD3726}" type="pres">
      <dgm:prSet presAssocID="{F6EEDBB3-FCFB-40AB-A2EB-7276163C1A9D}" presName="spaceRect" presStyleCnt="0"/>
      <dgm:spPr/>
    </dgm:pt>
    <dgm:pt modelId="{A260D732-AF5F-453B-B5A2-A05B7379EEB9}" type="pres">
      <dgm:prSet presAssocID="{F6EEDBB3-FCFB-40AB-A2EB-7276163C1A9D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78CE703-D4BB-48AD-9050-98B99E300B33}" type="presOf" srcId="{BD13CD8C-75FC-4254-BF8B-D592938D354A}" destId="{FBA498D8-8A93-4B7B-99E5-7E8228222CE3}" srcOrd="0" destOrd="0" presId="urn:microsoft.com/office/officeart/2018/2/layout/IconVerticalSolidList"/>
    <dgm:cxn modelId="{69292627-6338-4C72-B668-2ECC04B064C2}" type="presOf" srcId="{9BC63334-5224-4491-9B92-DB73578BD999}" destId="{B9D599B6-AE23-4B1A-AE8B-D190978D7CF1}" srcOrd="0" destOrd="0" presId="urn:microsoft.com/office/officeart/2018/2/layout/IconVerticalSolidList"/>
    <dgm:cxn modelId="{BE253E2D-4B05-4026-9E5C-63616CA71104}" srcId="{BD13CD8C-75FC-4254-BF8B-D592938D354A}" destId="{F6EEDBB3-FCFB-40AB-A2EB-7276163C1A9D}" srcOrd="4" destOrd="0" parTransId="{30E8583A-D25F-401B-8A96-49E7F1D48D4F}" sibTransId="{1D46E837-58D2-4E33-8CC0-75244E75A055}"/>
    <dgm:cxn modelId="{F6D92C43-1A5D-46F1-9D8B-6692469925E8}" type="presOf" srcId="{C4AC6B51-B9EE-4A09-BBE2-2DD1E72E3637}" destId="{371BF83E-C28C-4F9F-85F7-0F45300CC368}" srcOrd="0" destOrd="0" presId="urn:microsoft.com/office/officeart/2018/2/layout/IconVerticalSolidList"/>
    <dgm:cxn modelId="{305BB069-D960-49B3-B409-DA3DBA3EB0A4}" type="presOf" srcId="{F6EEDBB3-FCFB-40AB-A2EB-7276163C1A9D}" destId="{A260D732-AF5F-453B-B5A2-A05B7379EEB9}" srcOrd="0" destOrd="0" presId="urn:microsoft.com/office/officeart/2018/2/layout/IconVerticalSolidList"/>
    <dgm:cxn modelId="{6565E35A-39DF-4C92-AFE1-2831E1CF967F}" srcId="{BD13CD8C-75FC-4254-BF8B-D592938D354A}" destId="{C4AC6B51-B9EE-4A09-BBE2-2DD1E72E3637}" srcOrd="1" destOrd="0" parTransId="{3EB663D0-677C-472D-8AD8-410467F774D6}" sibTransId="{E9C8660F-04EA-41C7-8A2D-87A02C64CD58}"/>
    <dgm:cxn modelId="{D6203583-2566-4855-86BD-7624B0A0D431}" type="presOf" srcId="{0EFBC3EF-0AA1-4877-A725-80FF7D2B8B8A}" destId="{C2C620C0-9485-4788-B183-077FFC979F20}" srcOrd="0" destOrd="0" presId="urn:microsoft.com/office/officeart/2018/2/layout/IconVerticalSolidList"/>
    <dgm:cxn modelId="{A41CF384-2A83-4C3E-BA76-1FA167E74101}" type="presOf" srcId="{0D9DD08C-E1EB-4FA0-843D-45653413E8AA}" destId="{58AE6F21-0AF7-49D5-93EF-A50781EFC1CB}" srcOrd="0" destOrd="0" presId="urn:microsoft.com/office/officeart/2018/2/layout/IconVerticalSolidList"/>
    <dgm:cxn modelId="{C5503AB3-C06F-4DBA-9D55-3CF0F274230D}" srcId="{BD13CD8C-75FC-4254-BF8B-D592938D354A}" destId="{0D9DD08C-E1EB-4FA0-843D-45653413E8AA}" srcOrd="2" destOrd="0" parTransId="{3276EE0A-9FEA-4CC2-94F2-0D42235330F3}" sibTransId="{D0467DD1-9A4B-48C3-A4A3-6301535606EF}"/>
    <dgm:cxn modelId="{6B0D24C1-FD22-42A1-B3A3-46F99460F7D8}" srcId="{BD13CD8C-75FC-4254-BF8B-D592938D354A}" destId="{9BC63334-5224-4491-9B92-DB73578BD999}" srcOrd="0" destOrd="0" parTransId="{18C912E2-E6C5-4F8A-85B5-147D1F42F749}" sibTransId="{7590166E-1C12-4835-A943-434C6628A3B2}"/>
    <dgm:cxn modelId="{F7902BCE-FD5D-475D-B560-5557DB93FC53}" srcId="{BD13CD8C-75FC-4254-BF8B-D592938D354A}" destId="{0EFBC3EF-0AA1-4877-A725-80FF7D2B8B8A}" srcOrd="3" destOrd="0" parTransId="{D91839BD-9398-440E-BB7A-298168A230E9}" sibTransId="{CBE16A2B-3D4A-4713-99AE-73355A1CFA56}"/>
    <dgm:cxn modelId="{86340632-8165-414A-B8CE-229608B1B08C}" type="presParOf" srcId="{FBA498D8-8A93-4B7B-99E5-7E8228222CE3}" destId="{CDF5528A-18AC-4401-8014-6DBCBD960B99}" srcOrd="0" destOrd="0" presId="urn:microsoft.com/office/officeart/2018/2/layout/IconVerticalSolidList"/>
    <dgm:cxn modelId="{20CCBA28-DA70-4007-927F-47E68E125D7C}" type="presParOf" srcId="{CDF5528A-18AC-4401-8014-6DBCBD960B99}" destId="{3FE3226C-E18E-4F15-9C04-11469434B203}" srcOrd="0" destOrd="0" presId="urn:microsoft.com/office/officeart/2018/2/layout/IconVerticalSolidList"/>
    <dgm:cxn modelId="{ADB21AAC-BECE-4EFC-9948-054072B24D2F}" type="presParOf" srcId="{CDF5528A-18AC-4401-8014-6DBCBD960B99}" destId="{3DFBAA83-DCCA-4C56-A886-2F072EACFC83}" srcOrd="1" destOrd="0" presId="urn:microsoft.com/office/officeart/2018/2/layout/IconVerticalSolidList"/>
    <dgm:cxn modelId="{FEB1187F-B496-47F8-84CD-261A74D76A82}" type="presParOf" srcId="{CDF5528A-18AC-4401-8014-6DBCBD960B99}" destId="{7A46D4B6-1A5D-4C39-BA23-48983662A606}" srcOrd="2" destOrd="0" presId="urn:microsoft.com/office/officeart/2018/2/layout/IconVerticalSolidList"/>
    <dgm:cxn modelId="{55D2D5BF-790D-46B0-A185-E53AD099CB44}" type="presParOf" srcId="{CDF5528A-18AC-4401-8014-6DBCBD960B99}" destId="{B9D599B6-AE23-4B1A-AE8B-D190978D7CF1}" srcOrd="3" destOrd="0" presId="urn:microsoft.com/office/officeart/2018/2/layout/IconVerticalSolidList"/>
    <dgm:cxn modelId="{8D4165AC-55DE-46FB-811C-16E7EE30DAFA}" type="presParOf" srcId="{FBA498D8-8A93-4B7B-99E5-7E8228222CE3}" destId="{C2F4A4D2-6FFD-4AC8-9DC8-0E296FCEA70F}" srcOrd="1" destOrd="0" presId="urn:microsoft.com/office/officeart/2018/2/layout/IconVerticalSolidList"/>
    <dgm:cxn modelId="{4119B824-F333-461F-97A6-3F4E54A30ED5}" type="presParOf" srcId="{FBA498D8-8A93-4B7B-99E5-7E8228222CE3}" destId="{0AD1C232-E8C7-468C-A0D7-5033AA63AEF7}" srcOrd="2" destOrd="0" presId="urn:microsoft.com/office/officeart/2018/2/layout/IconVerticalSolidList"/>
    <dgm:cxn modelId="{67719A9E-795E-4F99-8C37-2C36A7090D41}" type="presParOf" srcId="{0AD1C232-E8C7-468C-A0D7-5033AA63AEF7}" destId="{C73AAD7F-46CE-4D8B-9D8D-A3BB66AED339}" srcOrd="0" destOrd="0" presId="urn:microsoft.com/office/officeart/2018/2/layout/IconVerticalSolidList"/>
    <dgm:cxn modelId="{8246671B-75A2-418B-86C5-0FD035496006}" type="presParOf" srcId="{0AD1C232-E8C7-468C-A0D7-5033AA63AEF7}" destId="{D941E554-FD27-4582-8131-8AC93FE2C044}" srcOrd="1" destOrd="0" presId="urn:microsoft.com/office/officeart/2018/2/layout/IconVerticalSolidList"/>
    <dgm:cxn modelId="{DC5AA5E2-E6EF-4886-A1DC-12BA9B0C59A8}" type="presParOf" srcId="{0AD1C232-E8C7-468C-A0D7-5033AA63AEF7}" destId="{5C8EEE40-D1FD-4F29-8BFC-F500D3060045}" srcOrd="2" destOrd="0" presId="urn:microsoft.com/office/officeart/2018/2/layout/IconVerticalSolidList"/>
    <dgm:cxn modelId="{27AD3673-02CF-4918-861C-D7AA5D57ACF3}" type="presParOf" srcId="{0AD1C232-E8C7-468C-A0D7-5033AA63AEF7}" destId="{371BF83E-C28C-4F9F-85F7-0F45300CC368}" srcOrd="3" destOrd="0" presId="urn:microsoft.com/office/officeart/2018/2/layout/IconVerticalSolidList"/>
    <dgm:cxn modelId="{C92ADCF6-A2B4-499C-9D6E-3C3C9ABA3C24}" type="presParOf" srcId="{FBA498D8-8A93-4B7B-99E5-7E8228222CE3}" destId="{878D47C8-423C-4781-B71C-2D4C6AC30F99}" srcOrd="3" destOrd="0" presId="urn:microsoft.com/office/officeart/2018/2/layout/IconVerticalSolidList"/>
    <dgm:cxn modelId="{2C334B9E-B62E-441D-837D-C857C67252CB}" type="presParOf" srcId="{FBA498D8-8A93-4B7B-99E5-7E8228222CE3}" destId="{FC404A80-EF57-4FFB-B0D5-1CC3BCD85324}" srcOrd="4" destOrd="0" presId="urn:microsoft.com/office/officeart/2018/2/layout/IconVerticalSolidList"/>
    <dgm:cxn modelId="{49EF38E5-50FB-432F-AEA7-D77FF27FE7F9}" type="presParOf" srcId="{FC404A80-EF57-4FFB-B0D5-1CC3BCD85324}" destId="{4F13D7CF-6732-4F80-B8A8-ECC6C7F46D9F}" srcOrd="0" destOrd="0" presId="urn:microsoft.com/office/officeart/2018/2/layout/IconVerticalSolidList"/>
    <dgm:cxn modelId="{77965F6C-94EF-47E0-8A56-7D0C47AC28AD}" type="presParOf" srcId="{FC404A80-EF57-4FFB-B0D5-1CC3BCD85324}" destId="{2BE6771E-B297-4746-80E0-4FD379EF1117}" srcOrd="1" destOrd="0" presId="urn:microsoft.com/office/officeart/2018/2/layout/IconVerticalSolidList"/>
    <dgm:cxn modelId="{1BA855A7-5D3D-4E16-9F79-3E9547CCB5D8}" type="presParOf" srcId="{FC404A80-EF57-4FFB-B0D5-1CC3BCD85324}" destId="{1F827A18-3060-4998-86D5-E460AA9E9E65}" srcOrd="2" destOrd="0" presId="urn:microsoft.com/office/officeart/2018/2/layout/IconVerticalSolidList"/>
    <dgm:cxn modelId="{B28CF860-AD04-46B0-9549-AB1E0991B1B4}" type="presParOf" srcId="{FC404A80-EF57-4FFB-B0D5-1CC3BCD85324}" destId="{58AE6F21-0AF7-49D5-93EF-A50781EFC1CB}" srcOrd="3" destOrd="0" presId="urn:microsoft.com/office/officeart/2018/2/layout/IconVerticalSolidList"/>
    <dgm:cxn modelId="{39935198-9AED-4FC9-AD90-4891623AD76B}" type="presParOf" srcId="{FBA498D8-8A93-4B7B-99E5-7E8228222CE3}" destId="{DE244607-C310-4983-BA39-E0840867CFCB}" srcOrd="5" destOrd="0" presId="urn:microsoft.com/office/officeart/2018/2/layout/IconVerticalSolidList"/>
    <dgm:cxn modelId="{176BD578-B52D-4F58-8471-0F86B16C8F46}" type="presParOf" srcId="{FBA498D8-8A93-4B7B-99E5-7E8228222CE3}" destId="{50BDE669-D41E-4F99-A5AC-77AC3BA4E86D}" srcOrd="6" destOrd="0" presId="urn:microsoft.com/office/officeart/2018/2/layout/IconVerticalSolidList"/>
    <dgm:cxn modelId="{97C5446E-DE42-41F9-9ED9-968058463156}" type="presParOf" srcId="{50BDE669-D41E-4F99-A5AC-77AC3BA4E86D}" destId="{E012D426-F8CE-4B6D-BFA4-9D0B438AAED5}" srcOrd="0" destOrd="0" presId="urn:microsoft.com/office/officeart/2018/2/layout/IconVerticalSolidList"/>
    <dgm:cxn modelId="{84AEE0EC-B515-447E-A02E-E434FF50A85A}" type="presParOf" srcId="{50BDE669-D41E-4F99-A5AC-77AC3BA4E86D}" destId="{2A7C1AAA-5E7C-47D4-88CB-12F120F84AB1}" srcOrd="1" destOrd="0" presId="urn:microsoft.com/office/officeart/2018/2/layout/IconVerticalSolidList"/>
    <dgm:cxn modelId="{C5CDBC2A-6C60-4CAC-884E-7F7DA2146396}" type="presParOf" srcId="{50BDE669-D41E-4F99-A5AC-77AC3BA4E86D}" destId="{F87EA5F5-D733-41D2-91FB-E457185C610B}" srcOrd="2" destOrd="0" presId="urn:microsoft.com/office/officeart/2018/2/layout/IconVerticalSolidList"/>
    <dgm:cxn modelId="{5D355856-9AC7-419A-B438-1AD9C9FB5F66}" type="presParOf" srcId="{50BDE669-D41E-4F99-A5AC-77AC3BA4E86D}" destId="{C2C620C0-9485-4788-B183-077FFC979F20}" srcOrd="3" destOrd="0" presId="urn:microsoft.com/office/officeart/2018/2/layout/IconVerticalSolidList"/>
    <dgm:cxn modelId="{C670163D-8E60-4220-985C-36DD802949C9}" type="presParOf" srcId="{FBA498D8-8A93-4B7B-99E5-7E8228222CE3}" destId="{14AA4036-7D68-4EA8-82DC-F97DA8B65BF2}" srcOrd="7" destOrd="0" presId="urn:microsoft.com/office/officeart/2018/2/layout/IconVerticalSolidList"/>
    <dgm:cxn modelId="{9B6780B5-4579-4E5C-AD7A-16DBAD402F51}" type="presParOf" srcId="{FBA498D8-8A93-4B7B-99E5-7E8228222CE3}" destId="{E72774FA-F364-400A-BC65-62FA4C245E8C}" srcOrd="8" destOrd="0" presId="urn:microsoft.com/office/officeart/2018/2/layout/IconVerticalSolidList"/>
    <dgm:cxn modelId="{1222A56C-B0B9-48BF-B3C0-19D2DA0F2C94}" type="presParOf" srcId="{E72774FA-F364-400A-BC65-62FA4C245E8C}" destId="{12A96D40-0949-4BF0-8871-D4A6480E24FE}" srcOrd="0" destOrd="0" presId="urn:microsoft.com/office/officeart/2018/2/layout/IconVerticalSolidList"/>
    <dgm:cxn modelId="{DDCB8B86-2F0E-40F8-96F4-5497ACCA117A}" type="presParOf" srcId="{E72774FA-F364-400A-BC65-62FA4C245E8C}" destId="{468F0C62-D3E5-4A72-B41C-257C5C1310D2}" srcOrd="1" destOrd="0" presId="urn:microsoft.com/office/officeart/2018/2/layout/IconVerticalSolidList"/>
    <dgm:cxn modelId="{964BAE58-059D-46C0-BA8E-8172ED9A1114}" type="presParOf" srcId="{E72774FA-F364-400A-BC65-62FA4C245E8C}" destId="{2C486A45-CD70-47C4-AA90-75EC85AD3726}" srcOrd="2" destOrd="0" presId="urn:microsoft.com/office/officeart/2018/2/layout/IconVerticalSolidList"/>
    <dgm:cxn modelId="{BC0E9FEC-E4C2-4851-AAD7-6816D5B54BC3}" type="presParOf" srcId="{E72774FA-F364-400A-BC65-62FA4C245E8C}" destId="{A260D732-AF5F-453B-B5A2-A05B7379EEB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FAB9DC-B968-402C-9F9E-A9075D0A92A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ACE3D51-E4FD-4E6C-BD97-D7B93FB743D1}">
      <dgm:prSet/>
      <dgm:spPr/>
      <dgm:t>
        <a:bodyPr/>
        <a:lstStyle/>
        <a:p>
          <a:r>
            <a:rPr lang="nb-NO"/>
            <a:t>Hvordan få dette til å bli konstruktive og gode møter?</a:t>
          </a:r>
          <a:endParaRPr lang="en-US"/>
        </a:p>
      </dgm:t>
    </dgm:pt>
    <dgm:pt modelId="{96C47D11-DE65-4E18-BF0E-88B49F5CA580}" type="parTrans" cxnId="{EF170C0D-C985-4F4B-81F6-CBC752F27B01}">
      <dgm:prSet/>
      <dgm:spPr/>
      <dgm:t>
        <a:bodyPr/>
        <a:lstStyle/>
        <a:p>
          <a:endParaRPr lang="en-US"/>
        </a:p>
      </dgm:t>
    </dgm:pt>
    <dgm:pt modelId="{F4F67467-9B3B-45F2-9361-F79927838C4A}" type="sibTrans" cxnId="{EF170C0D-C985-4F4B-81F6-CBC752F27B01}">
      <dgm:prSet/>
      <dgm:spPr/>
      <dgm:t>
        <a:bodyPr/>
        <a:lstStyle/>
        <a:p>
          <a:endParaRPr lang="en-US"/>
        </a:p>
      </dgm:t>
    </dgm:pt>
    <dgm:pt modelId="{60640CF1-10D7-4772-A156-BCBFF9EC277A}">
      <dgm:prSet/>
      <dgm:spPr/>
      <dgm:t>
        <a:bodyPr/>
        <a:lstStyle/>
        <a:p>
          <a:r>
            <a:rPr lang="nb-NO"/>
            <a:t>Ved å bruke Kirka vår kan rådet:</a:t>
          </a:r>
          <a:br>
            <a:rPr lang="nb-NO"/>
          </a:br>
          <a:r>
            <a:rPr lang="nb-NO"/>
            <a:t>-Være forberedt på resultater, aktiviteter og satsinger på feltet.</a:t>
          </a:r>
          <a:endParaRPr lang="en-US"/>
        </a:p>
      </dgm:t>
    </dgm:pt>
    <dgm:pt modelId="{5EAA4BFD-D9CC-4640-BDF4-53AA7644B1BC}" type="parTrans" cxnId="{1056F11A-D8AB-45DA-B463-602F756ACA91}">
      <dgm:prSet/>
      <dgm:spPr/>
      <dgm:t>
        <a:bodyPr/>
        <a:lstStyle/>
        <a:p>
          <a:endParaRPr lang="en-US"/>
        </a:p>
      </dgm:t>
    </dgm:pt>
    <dgm:pt modelId="{D1C3CDC0-AAC1-403D-B611-D26FDD6FDC3C}" type="sibTrans" cxnId="{1056F11A-D8AB-45DA-B463-602F756ACA91}">
      <dgm:prSet/>
      <dgm:spPr/>
      <dgm:t>
        <a:bodyPr/>
        <a:lstStyle/>
        <a:p>
          <a:endParaRPr lang="en-US"/>
        </a:p>
      </dgm:t>
    </dgm:pt>
    <dgm:pt modelId="{CBA2426E-8B35-4217-9E8D-373FAD31452C}">
      <dgm:prSet/>
      <dgm:spPr/>
      <dgm:t>
        <a:bodyPr/>
        <a:lstStyle/>
        <a:p>
          <a:r>
            <a:rPr lang="nb-NO"/>
            <a:t>-Ikke være overlatt til den ansattes fremstilling, men kunne være en strategisk, inspirerende og utfordrende samtalepartner</a:t>
          </a:r>
          <a:endParaRPr lang="en-US"/>
        </a:p>
      </dgm:t>
    </dgm:pt>
    <dgm:pt modelId="{AF6C8E1A-D94E-4C2B-AA3C-0CE42103CC22}" type="parTrans" cxnId="{8FE21541-D75D-4417-B513-3D55B22F05FB}">
      <dgm:prSet/>
      <dgm:spPr/>
      <dgm:t>
        <a:bodyPr/>
        <a:lstStyle/>
        <a:p>
          <a:endParaRPr lang="en-US"/>
        </a:p>
      </dgm:t>
    </dgm:pt>
    <dgm:pt modelId="{9E1E7A64-B39C-4F74-AF3A-7DE969B4D0DF}" type="sibTrans" cxnId="{8FE21541-D75D-4417-B513-3D55B22F05FB}">
      <dgm:prSet/>
      <dgm:spPr/>
      <dgm:t>
        <a:bodyPr/>
        <a:lstStyle/>
        <a:p>
          <a:endParaRPr lang="en-US"/>
        </a:p>
      </dgm:t>
    </dgm:pt>
    <dgm:pt modelId="{AD663B01-0F80-4BA3-B117-F1ED00E54FF3}" type="pres">
      <dgm:prSet presAssocID="{F1FAB9DC-B968-402C-9F9E-A9075D0A92AC}" presName="vert0" presStyleCnt="0">
        <dgm:presLayoutVars>
          <dgm:dir/>
          <dgm:animOne val="branch"/>
          <dgm:animLvl val="lvl"/>
        </dgm:presLayoutVars>
      </dgm:prSet>
      <dgm:spPr/>
    </dgm:pt>
    <dgm:pt modelId="{CE04EDD0-5B55-427D-A1D1-3B616342EB85}" type="pres">
      <dgm:prSet presAssocID="{7ACE3D51-E4FD-4E6C-BD97-D7B93FB743D1}" presName="thickLine" presStyleLbl="alignNode1" presStyleIdx="0" presStyleCnt="3"/>
      <dgm:spPr/>
    </dgm:pt>
    <dgm:pt modelId="{72705CAC-F023-4EC1-A12E-949DB2829E0E}" type="pres">
      <dgm:prSet presAssocID="{7ACE3D51-E4FD-4E6C-BD97-D7B93FB743D1}" presName="horz1" presStyleCnt="0"/>
      <dgm:spPr/>
    </dgm:pt>
    <dgm:pt modelId="{4345DD09-BC33-443B-8CDB-CB87C11DA236}" type="pres">
      <dgm:prSet presAssocID="{7ACE3D51-E4FD-4E6C-BD97-D7B93FB743D1}" presName="tx1" presStyleLbl="revTx" presStyleIdx="0" presStyleCnt="3"/>
      <dgm:spPr/>
    </dgm:pt>
    <dgm:pt modelId="{C49AD113-BEA8-46D3-BDD5-DA2157277CA1}" type="pres">
      <dgm:prSet presAssocID="{7ACE3D51-E4FD-4E6C-BD97-D7B93FB743D1}" presName="vert1" presStyleCnt="0"/>
      <dgm:spPr/>
    </dgm:pt>
    <dgm:pt modelId="{C54E452A-12F6-4680-85F3-ED1E07909971}" type="pres">
      <dgm:prSet presAssocID="{60640CF1-10D7-4772-A156-BCBFF9EC277A}" presName="thickLine" presStyleLbl="alignNode1" presStyleIdx="1" presStyleCnt="3"/>
      <dgm:spPr/>
    </dgm:pt>
    <dgm:pt modelId="{01CC0D0A-25C1-473E-8420-1AD075A5B8A8}" type="pres">
      <dgm:prSet presAssocID="{60640CF1-10D7-4772-A156-BCBFF9EC277A}" presName="horz1" presStyleCnt="0"/>
      <dgm:spPr/>
    </dgm:pt>
    <dgm:pt modelId="{BC2B43C9-91B2-4ED8-B04A-06306D63C2FF}" type="pres">
      <dgm:prSet presAssocID="{60640CF1-10D7-4772-A156-BCBFF9EC277A}" presName="tx1" presStyleLbl="revTx" presStyleIdx="1" presStyleCnt="3"/>
      <dgm:spPr/>
    </dgm:pt>
    <dgm:pt modelId="{D976F675-6F87-4D82-8F74-860E94D4CD05}" type="pres">
      <dgm:prSet presAssocID="{60640CF1-10D7-4772-A156-BCBFF9EC277A}" presName="vert1" presStyleCnt="0"/>
      <dgm:spPr/>
    </dgm:pt>
    <dgm:pt modelId="{12C4D4BA-4454-4997-9413-443198D9B96D}" type="pres">
      <dgm:prSet presAssocID="{CBA2426E-8B35-4217-9E8D-373FAD31452C}" presName="thickLine" presStyleLbl="alignNode1" presStyleIdx="2" presStyleCnt="3"/>
      <dgm:spPr/>
    </dgm:pt>
    <dgm:pt modelId="{5F17C1EF-2784-4DD0-A73D-C92427E3702F}" type="pres">
      <dgm:prSet presAssocID="{CBA2426E-8B35-4217-9E8D-373FAD31452C}" presName="horz1" presStyleCnt="0"/>
      <dgm:spPr/>
    </dgm:pt>
    <dgm:pt modelId="{216B56D5-6AB3-4814-AAF0-7C02B58FF962}" type="pres">
      <dgm:prSet presAssocID="{CBA2426E-8B35-4217-9E8D-373FAD31452C}" presName="tx1" presStyleLbl="revTx" presStyleIdx="2" presStyleCnt="3"/>
      <dgm:spPr/>
    </dgm:pt>
    <dgm:pt modelId="{3DA85E8F-0DFC-47A5-9316-68AF2818AA55}" type="pres">
      <dgm:prSet presAssocID="{CBA2426E-8B35-4217-9E8D-373FAD31452C}" presName="vert1" presStyleCnt="0"/>
      <dgm:spPr/>
    </dgm:pt>
  </dgm:ptLst>
  <dgm:cxnLst>
    <dgm:cxn modelId="{EF170C0D-C985-4F4B-81F6-CBC752F27B01}" srcId="{F1FAB9DC-B968-402C-9F9E-A9075D0A92AC}" destId="{7ACE3D51-E4FD-4E6C-BD97-D7B93FB743D1}" srcOrd="0" destOrd="0" parTransId="{96C47D11-DE65-4E18-BF0E-88B49F5CA580}" sibTransId="{F4F67467-9B3B-45F2-9361-F79927838C4A}"/>
    <dgm:cxn modelId="{3A766317-DF49-4D6F-B053-6FB92B55DB2D}" type="presOf" srcId="{F1FAB9DC-B968-402C-9F9E-A9075D0A92AC}" destId="{AD663B01-0F80-4BA3-B117-F1ED00E54FF3}" srcOrd="0" destOrd="0" presId="urn:microsoft.com/office/officeart/2008/layout/LinedList"/>
    <dgm:cxn modelId="{1056F11A-D8AB-45DA-B463-602F756ACA91}" srcId="{F1FAB9DC-B968-402C-9F9E-A9075D0A92AC}" destId="{60640CF1-10D7-4772-A156-BCBFF9EC277A}" srcOrd="1" destOrd="0" parTransId="{5EAA4BFD-D9CC-4640-BDF4-53AA7644B1BC}" sibTransId="{D1C3CDC0-AAC1-403D-B611-D26FDD6FDC3C}"/>
    <dgm:cxn modelId="{134D6634-9359-44C0-BCDB-17CA40DDC298}" type="presOf" srcId="{7ACE3D51-E4FD-4E6C-BD97-D7B93FB743D1}" destId="{4345DD09-BC33-443B-8CDB-CB87C11DA236}" srcOrd="0" destOrd="0" presId="urn:microsoft.com/office/officeart/2008/layout/LinedList"/>
    <dgm:cxn modelId="{8FE21541-D75D-4417-B513-3D55B22F05FB}" srcId="{F1FAB9DC-B968-402C-9F9E-A9075D0A92AC}" destId="{CBA2426E-8B35-4217-9E8D-373FAD31452C}" srcOrd="2" destOrd="0" parTransId="{AF6C8E1A-D94E-4C2B-AA3C-0CE42103CC22}" sibTransId="{9E1E7A64-B39C-4F74-AF3A-7DE969B4D0DF}"/>
    <dgm:cxn modelId="{474CF84E-50EE-4B52-9CB2-E209DDAE9E2A}" type="presOf" srcId="{60640CF1-10D7-4772-A156-BCBFF9EC277A}" destId="{BC2B43C9-91B2-4ED8-B04A-06306D63C2FF}" srcOrd="0" destOrd="0" presId="urn:microsoft.com/office/officeart/2008/layout/LinedList"/>
    <dgm:cxn modelId="{2B17FEBD-B57F-4B8D-9575-5F46D0D66E4F}" type="presOf" srcId="{CBA2426E-8B35-4217-9E8D-373FAD31452C}" destId="{216B56D5-6AB3-4814-AAF0-7C02B58FF962}" srcOrd="0" destOrd="0" presId="urn:microsoft.com/office/officeart/2008/layout/LinedList"/>
    <dgm:cxn modelId="{5471E32E-61BC-4148-8854-4306BC381A75}" type="presParOf" srcId="{AD663B01-0F80-4BA3-B117-F1ED00E54FF3}" destId="{CE04EDD0-5B55-427D-A1D1-3B616342EB85}" srcOrd="0" destOrd="0" presId="urn:microsoft.com/office/officeart/2008/layout/LinedList"/>
    <dgm:cxn modelId="{6FB5E5F6-15D4-4DE9-BF4B-5086FC2E0C24}" type="presParOf" srcId="{AD663B01-0F80-4BA3-B117-F1ED00E54FF3}" destId="{72705CAC-F023-4EC1-A12E-949DB2829E0E}" srcOrd="1" destOrd="0" presId="urn:microsoft.com/office/officeart/2008/layout/LinedList"/>
    <dgm:cxn modelId="{911B97D1-0DB5-4395-BE33-EF8C10209BED}" type="presParOf" srcId="{72705CAC-F023-4EC1-A12E-949DB2829E0E}" destId="{4345DD09-BC33-443B-8CDB-CB87C11DA236}" srcOrd="0" destOrd="0" presId="urn:microsoft.com/office/officeart/2008/layout/LinedList"/>
    <dgm:cxn modelId="{357ACF7E-A23C-46DC-BF26-3CEE901AAB94}" type="presParOf" srcId="{72705CAC-F023-4EC1-A12E-949DB2829E0E}" destId="{C49AD113-BEA8-46D3-BDD5-DA2157277CA1}" srcOrd="1" destOrd="0" presId="urn:microsoft.com/office/officeart/2008/layout/LinedList"/>
    <dgm:cxn modelId="{CFCF2B17-6ED4-4714-AD2D-28ABD87B4FFF}" type="presParOf" srcId="{AD663B01-0F80-4BA3-B117-F1ED00E54FF3}" destId="{C54E452A-12F6-4680-85F3-ED1E07909971}" srcOrd="2" destOrd="0" presId="urn:microsoft.com/office/officeart/2008/layout/LinedList"/>
    <dgm:cxn modelId="{09BF0027-B61A-4AF6-AABB-A5C79D278060}" type="presParOf" srcId="{AD663B01-0F80-4BA3-B117-F1ED00E54FF3}" destId="{01CC0D0A-25C1-473E-8420-1AD075A5B8A8}" srcOrd="3" destOrd="0" presId="urn:microsoft.com/office/officeart/2008/layout/LinedList"/>
    <dgm:cxn modelId="{F2FDDC25-0858-41A1-A691-C695E36AB6BA}" type="presParOf" srcId="{01CC0D0A-25C1-473E-8420-1AD075A5B8A8}" destId="{BC2B43C9-91B2-4ED8-B04A-06306D63C2FF}" srcOrd="0" destOrd="0" presId="urn:microsoft.com/office/officeart/2008/layout/LinedList"/>
    <dgm:cxn modelId="{63F42929-0506-4892-A2F0-A11A57F9ACBD}" type="presParOf" srcId="{01CC0D0A-25C1-473E-8420-1AD075A5B8A8}" destId="{D976F675-6F87-4D82-8F74-860E94D4CD05}" srcOrd="1" destOrd="0" presId="urn:microsoft.com/office/officeart/2008/layout/LinedList"/>
    <dgm:cxn modelId="{F73541AA-0678-4EFF-822B-D1550C3322A7}" type="presParOf" srcId="{AD663B01-0F80-4BA3-B117-F1ED00E54FF3}" destId="{12C4D4BA-4454-4997-9413-443198D9B96D}" srcOrd="4" destOrd="0" presId="urn:microsoft.com/office/officeart/2008/layout/LinedList"/>
    <dgm:cxn modelId="{CE36327F-B73E-49CC-A861-07FC8DC91DE3}" type="presParOf" srcId="{AD663B01-0F80-4BA3-B117-F1ED00E54FF3}" destId="{5F17C1EF-2784-4DD0-A73D-C92427E3702F}" srcOrd="5" destOrd="0" presId="urn:microsoft.com/office/officeart/2008/layout/LinedList"/>
    <dgm:cxn modelId="{FCB9803B-A5AA-4EB9-ADBD-36EAC8B8A424}" type="presParOf" srcId="{5F17C1EF-2784-4DD0-A73D-C92427E3702F}" destId="{216B56D5-6AB3-4814-AAF0-7C02B58FF962}" srcOrd="0" destOrd="0" presId="urn:microsoft.com/office/officeart/2008/layout/LinedList"/>
    <dgm:cxn modelId="{58D58135-75DD-4207-8BCE-666F1C674587}" type="presParOf" srcId="{5F17C1EF-2784-4DD0-A73D-C92427E3702F}" destId="{3DA85E8F-0DFC-47A5-9316-68AF2818AA5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1B3B5A-E341-430C-9E0E-9FEC1C1BD8CD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657463AB-185A-421C-9B95-66C24ACB9FCD}">
      <dgm:prSet phldrT="[Tekst]"/>
      <dgm:spPr/>
      <dgm:t>
        <a:bodyPr/>
        <a:lstStyle/>
        <a:p>
          <a:r>
            <a: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Logg inn, registrere bruker. </a:t>
          </a:r>
          <a:endParaRPr lang="nb-NO" dirty="0"/>
        </a:p>
      </dgm:t>
    </dgm:pt>
    <dgm:pt modelId="{1714DDF4-DA67-4E48-BFD4-F2A22B438D1E}" type="parTrans" cxnId="{E7456B6A-F3D1-4A37-BE85-5AF9564B7CBF}">
      <dgm:prSet/>
      <dgm:spPr/>
      <dgm:t>
        <a:bodyPr/>
        <a:lstStyle/>
        <a:p>
          <a:endParaRPr lang="nb-NO"/>
        </a:p>
      </dgm:t>
    </dgm:pt>
    <dgm:pt modelId="{7CF9A64D-B443-44F3-A16D-372441AD3427}" type="sibTrans" cxnId="{E7456B6A-F3D1-4A37-BE85-5AF9564B7CBF}">
      <dgm:prSet/>
      <dgm:spPr/>
      <dgm:t>
        <a:bodyPr/>
        <a:lstStyle/>
        <a:p>
          <a:endParaRPr lang="nb-NO"/>
        </a:p>
      </dgm:t>
    </dgm:pt>
    <dgm:pt modelId="{75D9D28C-0393-4EAF-8706-93A554841DB2}">
      <dgm:prSet phldrT="[Tekst]"/>
      <dgm:spPr/>
      <dgm:t>
        <a:bodyPr/>
        <a:lstStyle/>
        <a:p>
          <a:r>
            <a: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Legg inn eksisterende planer. </a:t>
          </a:r>
        </a:p>
      </dgm:t>
    </dgm:pt>
    <dgm:pt modelId="{AF8034AC-6E34-476F-BB06-C4B406950278}" type="parTrans" cxnId="{C74B5D76-C8CA-4C73-98B7-E8FCF4140074}">
      <dgm:prSet/>
      <dgm:spPr/>
      <dgm:t>
        <a:bodyPr/>
        <a:lstStyle/>
        <a:p>
          <a:endParaRPr lang="nb-NO"/>
        </a:p>
      </dgm:t>
    </dgm:pt>
    <dgm:pt modelId="{22177695-265E-404C-B7A4-50D82CD92A74}" type="sibTrans" cxnId="{C74B5D76-C8CA-4C73-98B7-E8FCF4140074}">
      <dgm:prSet/>
      <dgm:spPr/>
      <dgm:t>
        <a:bodyPr/>
        <a:lstStyle/>
        <a:p>
          <a:endParaRPr lang="nb-NO"/>
        </a:p>
      </dgm:t>
    </dgm:pt>
    <dgm:pt modelId="{06F38015-5A38-4361-8CF3-78A2389C7FCE}">
      <dgm:prSet phldrT="[Tekst]"/>
      <dgm:spPr/>
      <dgm:t>
        <a:bodyPr/>
        <a:lstStyle/>
        <a:p>
          <a:r>
            <a: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Legg inn satsinger (hvis man har). </a:t>
          </a:r>
        </a:p>
      </dgm:t>
    </dgm:pt>
    <dgm:pt modelId="{1C6FBA62-5D3C-435C-984C-F045A76AF051}" type="parTrans" cxnId="{01748904-78DA-488E-AE4E-72CA10EEA15B}">
      <dgm:prSet/>
      <dgm:spPr/>
      <dgm:t>
        <a:bodyPr/>
        <a:lstStyle/>
        <a:p>
          <a:endParaRPr lang="nb-NO"/>
        </a:p>
      </dgm:t>
    </dgm:pt>
    <dgm:pt modelId="{FF7F9E29-C19F-4688-BE9C-27C40B56ED9B}" type="sibTrans" cxnId="{01748904-78DA-488E-AE4E-72CA10EEA15B}">
      <dgm:prSet/>
      <dgm:spPr/>
      <dgm:t>
        <a:bodyPr/>
        <a:lstStyle/>
        <a:p>
          <a:endParaRPr lang="nb-NO"/>
        </a:p>
      </dgm:t>
    </dgm:pt>
    <dgm:pt modelId="{3E568E00-0111-4CD5-B59F-FF5221F9C360}">
      <dgm:prSet phldrT="[Tekst]"/>
      <dgm:spPr/>
      <dgm:t>
        <a:bodyPr/>
        <a:lstStyle/>
        <a:p>
          <a:r>
            <a: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4. Sjekk at aktiviteter på KUL og skole-kirke/barnehage er korrekt registrert. </a:t>
          </a:r>
        </a:p>
      </dgm:t>
    </dgm:pt>
    <dgm:pt modelId="{1E7C784A-89B9-4649-908F-7859FC1FDD7D}" type="parTrans" cxnId="{88EF39F5-7919-4FFC-83FA-DB70D06B5395}">
      <dgm:prSet/>
      <dgm:spPr/>
      <dgm:t>
        <a:bodyPr/>
        <a:lstStyle/>
        <a:p>
          <a:endParaRPr lang="nb-NO"/>
        </a:p>
      </dgm:t>
    </dgm:pt>
    <dgm:pt modelId="{E3322CFF-98F6-48C1-9EAA-EA4EB0268AC1}" type="sibTrans" cxnId="{88EF39F5-7919-4FFC-83FA-DB70D06B5395}">
      <dgm:prSet/>
      <dgm:spPr/>
      <dgm:t>
        <a:bodyPr/>
        <a:lstStyle/>
        <a:p>
          <a:endParaRPr lang="nb-NO"/>
        </a:p>
      </dgm:t>
    </dgm:pt>
    <dgm:pt modelId="{04C57F25-44F7-4A61-9932-E186B531FEC4}">
      <dgm:prSet phldrT="[Tekst]"/>
      <dgm:spPr/>
      <dgm:t>
        <a:bodyPr/>
        <a:lstStyle/>
        <a:p>
          <a:r>
            <a: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5. Legg til alle andre aktiviteter i menigheten. </a:t>
          </a:r>
        </a:p>
      </dgm:t>
    </dgm:pt>
    <dgm:pt modelId="{B111D3DF-0D84-4DA9-B7C9-1F694356FEA5}" type="parTrans" cxnId="{48F29911-FFCC-4BE6-B678-693409A95D13}">
      <dgm:prSet/>
      <dgm:spPr/>
      <dgm:t>
        <a:bodyPr/>
        <a:lstStyle/>
        <a:p>
          <a:endParaRPr lang="nb-NO"/>
        </a:p>
      </dgm:t>
    </dgm:pt>
    <dgm:pt modelId="{FF62CEDD-809E-4963-86FD-9A8B1D9D09D4}" type="sibTrans" cxnId="{48F29911-FFCC-4BE6-B678-693409A95D13}">
      <dgm:prSet/>
      <dgm:spPr/>
      <dgm:t>
        <a:bodyPr/>
        <a:lstStyle/>
        <a:p>
          <a:endParaRPr lang="nb-NO"/>
        </a:p>
      </dgm:t>
    </dgm:pt>
    <dgm:pt modelId="{0A7CA806-0F19-49E0-B53D-BA0BF57D323F}">
      <dgm:prSet phldrT="[Tekst]"/>
      <dgm:spPr/>
      <dgm:t>
        <a:bodyPr/>
        <a:lstStyle/>
        <a:p>
          <a:r>
            <a: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6. Hvis man ikke har en samlet plan/strategi: vurder hvordan man kan utvikle en. </a:t>
          </a:r>
        </a:p>
      </dgm:t>
    </dgm:pt>
    <dgm:pt modelId="{C1EB27A2-5E60-42A4-8374-3CF6B416DC27}" type="parTrans" cxnId="{73631C99-5005-42C9-8BEB-EF34C122EA4F}">
      <dgm:prSet/>
      <dgm:spPr/>
      <dgm:t>
        <a:bodyPr/>
        <a:lstStyle/>
        <a:p>
          <a:endParaRPr lang="nb-NO"/>
        </a:p>
      </dgm:t>
    </dgm:pt>
    <dgm:pt modelId="{0FF88F86-5356-4AD2-BF6A-43AD4305D520}" type="sibTrans" cxnId="{73631C99-5005-42C9-8BEB-EF34C122EA4F}">
      <dgm:prSet/>
      <dgm:spPr/>
      <dgm:t>
        <a:bodyPr/>
        <a:lstStyle/>
        <a:p>
          <a:endParaRPr lang="nb-NO"/>
        </a:p>
      </dgm:t>
    </dgm:pt>
    <dgm:pt modelId="{42AFEF98-E3CB-4F69-B582-BA6764C27559}" type="pres">
      <dgm:prSet presAssocID="{BD1B3B5A-E341-430C-9E0E-9FEC1C1BD8CD}" presName="rootnode" presStyleCnt="0">
        <dgm:presLayoutVars>
          <dgm:chMax/>
          <dgm:chPref/>
          <dgm:dir/>
          <dgm:animLvl val="lvl"/>
        </dgm:presLayoutVars>
      </dgm:prSet>
      <dgm:spPr/>
    </dgm:pt>
    <dgm:pt modelId="{20273A27-BAC2-4C8F-BE5E-163AD99B0D3E}" type="pres">
      <dgm:prSet presAssocID="{657463AB-185A-421C-9B95-66C24ACB9FCD}" presName="composite" presStyleCnt="0"/>
      <dgm:spPr/>
    </dgm:pt>
    <dgm:pt modelId="{B12CC735-59D3-41C1-8325-B3C76EFFF2E5}" type="pres">
      <dgm:prSet presAssocID="{657463AB-185A-421C-9B95-66C24ACB9FCD}" presName="LShape" presStyleLbl="alignNode1" presStyleIdx="0" presStyleCnt="11"/>
      <dgm:spPr/>
    </dgm:pt>
    <dgm:pt modelId="{F1204360-E04E-48FE-990D-FF9EB9002F81}" type="pres">
      <dgm:prSet presAssocID="{657463AB-185A-421C-9B95-66C24ACB9FCD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E91A7758-CFD8-4728-9268-C983936CA9A4}" type="pres">
      <dgm:prSet presAssocID="{657463AB-185A-421C-9B95-66C24ACB9FCD}" presName="Triangle" presStyleLbl="alignNode1" presStyleIdx="1" presStyleCnt="11"/>
      <dgm:spPr/>
    </dgm:pt>
    <dgm:pt modelId="{A5D0750A-23B7-4A7B-B9E4-0B39B8AD6E39}" type="pres">
      <dgm:prSet presAssocID="{7CF9A64D-B443-44F3-A16D-372441AD3427}" presName="sibTrans" presStyleCnt="0"/>
      <dgm:spPr/>
    </dgm:pt>
    <dgm:pt modelId="{55EA6F0B-4DCD-450F-9663-C2E6B3C13158}" type="pres">
      <dgm:prSet presAssocID="{7CF9A64D-B443-44F3-A16D-372441AD3427}" presName="space" presStyleCnt="0"/>
      <dgm:spPr/>
    </dgm:pt>
    <dgm:pt modelId="{B6202DCC-0AAB-45AD-A96D-9A67A11C130E}" type="pres">
      <dgm:prSet presAssocID="{75D9D28C-0393-4EAF-8706-93A554841DB2}" presName="composite" presStyleCnt="0"/>
      <dgm:spPr/>
    </dgm:pt>
    <dgm:pt modelId="{56894F21-93D6-42E0-BC7C-E9E3DBF5557E}" type="pres">
      <dgm:prSet presAssocID="{75D9D28C-0393-4EAF-8706-93A554841DB2}" presName="LShape" presStyleLbl="alignNode1" presStyleIdx="2" presStyleCnt="11"/>
      <dgm:spPr/>
    </dgm:pt>
    <dgm:pt modelId="{2F25B1ED-4181-4AA8-A48B-2141CD3CB01F}" type="pres">
      <dgm:prSet presAssocID="{75D9D28C-0393-4EAF-8706-93A554841DB2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7382DC30-62C4-4459-A193-DE3D35432696}" type="pres">
      <dgm:prSet presAssocID="{75D9D28C-0393-4EAF-8706-93A554841DB2}" presName="Triangle" presStyleLbl="alignNode1" presStyleIdx="3" presStyleCnt="11"/>
      <dgm:spPr/>
    </dgm:pt>
    <dgm:pt modelId="{AE1FFD39-E5C7-42C1-ACF9-55340F9A2DE3}" type="pres">
      <dgm:prSet presAssocID="{22177695-265E-404C-B7A4-50D82CD92A74}" presName="sibTrans" presStyleCnt="0"/>
      <dgm:spPr/>
    </dgm:pt>
    <dgm:pt modelId="{CC3943B6-E73D-4280-BC41-5C233BF22604}" type="pres">
      <dgm:prSet presAssocID="{22177695-265E-404C-B7A4-50D82CD92A74}" presName="space" presStyleCnt="0"/>
      <dgm:spPr/>
    </dgm:pt>
    <dgm:pt modelId="{907304C4-22D3-415B-AF10-64AAD1F205F9}" type="pres">
      <dgm:prSet presAssocID="{06F38015-5A38-4361-8CF3-78A2389C7FCE}" presName="composite" presStyleCnt="0"/>
      <dgm:spPr/>
    </dgm:pt>
    <dgm:pt modelId="{1F88C25E-785D-4A11-B2AF-537B4E9EF31F}" type="pres">
      <dgm:prSet presAssocID="{06F38015-5A38-4361-8CF3-78A2389C7FCE}" presName="LShape" presStyleLbl="alignNode1" presStyleIdx="4" presStyleCnt="11"/>
      <dgm:spPr/>
    </dgm:pt>
    <dgm:pt modelId="{C8F0FB5E-19CD-4A57-AA0A-44EA870F29D2}" type="pres">
      <dgm:prSet presAssocID="{06F38015-5A38-4361-8CF3-78A2389C7FCE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B3763DB6-5C88-4A22-A1BF-3A85ECB25F2C}" type="pres">
      <dgm:prSet presAssocID="{06F38015-5A38-4361-8CF3-78A2389C7FCE}" presName="Triangle" presStyleLbl="alignNode1" presStyleIdx="5" presStyleCnt="11"/>
      <dgm:spPr/>
    </dgm:pt>
    <dgm:pt modelId="{AC98D33B-DB35-4710-A080-D95FE38241A1}" type="pres">
      <dgm:prSet presAssocID="{FF7F9E29-C19F-4688-BE9C-27C40B56ED9B}" presName="sibTrans" presStyleCnt="0"/>
      <dgm:spPr/>
    </dgm:pt>
    <dgm:pt modelId="{F548E55A-EBD3-4CB8-9519-A840446F78F8}" type="pres">
      <dgm:prSet presAssocID="{FF7F9E29-C19F-4688-BE9C-27C40B56ED9B}" presName="space" presStyleCnt="0"/>
      <dgm:spPr/>
    </dgm:pt>
    <dgm:pt modelId="{F88BCE6E-0AAD-4396-9EB1-2E6E61F906BD}" type="pres">
      <dgm:prSet presAssocID="{3E568E00-0111-4CD5-B59F-FF5221F9C360}" presName="composite" presStyleCnt="0"/>
      <dgm:spPr/>
    </dgm:pt>
    <dgm:pt modelId="{6EC1D667-A1E6-4613-A019-93B5E07F73B7}" type="pres">
      <dgm:prSet presAssocID="{3E568E00-0111-4CD5-B59F-FF5221F9C360}" presName="LShape" presStyleLbl="alignNode1" presStyleIdx="6" presStyleCnt="11"/>
      <dgm:spPr/>
    </dgm:pt>
    <dgm:pt modelId="{34B3D875-7304-4327-8E4C-8350206005D2}" type="pres">
      <dgm:prSet presAssocID="{3E568E00-0111-4CD5-B59F-FF5221F9C360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EEF8C695-D186-4431-9664-9B7AFD991432}" type="pres">
      <dgm:prSet presAssocID="{3E568E00-0111-4CD5-B59F-FF5221F9C360}" presName="Triangle" presStyleLbl="alignNode1" presStyleIdx="7" presStyleCnt="11"/>
      <dgm:spPr/>
    </dgm:pt>
    <dgm:pt modelId="{89E6253C-B4A3-41B1-81C4-EEEC33E543FB}" type="pres">
      <dgm:prSet presAssocID="{E3322CFF-98F6-48C1-9EAA-EA4EB0268AC1}" presName="sibTrans" presStyleCnt="0"/>
      <dgm:spPr/>
    </dgm:pt>
    <dgm:pt modelId="{C44CAC2C-659F-472B-8A8E-9399A0F13133}" type="pres">
      <dgm:prSet presAssocID="{E3322CFF-98F6-48C1-9EAA-EA4EB0268AC1}" presName="space" presStyleCnt="0"/>
      <dgm:spPr/>
    </dgm:pt>
    <dgm:pt modelId="{3363B715-7B88-487E-B492-F70BCE01471F}" type="pres">
      <dgm:prSet presAssocID="{04C57F25-44F7-4A61-9932-E186B531FEC4}" presName="composite" presStyleCnt="0"/>
      <dgm:spPr/>
    </dgm:pt>
    <dgm:pt modelId="{61FBD7D7-C737-4DA6-A7B9-751DDEF0EADF}" type="pres">
      <dgm:prSet presAssocID="{04C57F25-44F7-4A61-9932-E186B531FEC4}" presName="LShape" presStyleLbl="alignNode1" presStyleIdx="8" presStyleCnt="11"/>
      <dgm:spPr/>
    </dgm:pt>
    <dgm:pt modelId="{AD3AD23A-8636-4325-82F2-5FB339C10BF8}" type="pres">
      <dgm:prSet presAssocID="{04C57F25-44F7-4A61-9932-E186B531FEC4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D4FDB35E-C58D-4191-9A1A-88AC5BFC8004}" type="pres">
      <dgm:prSet presAssocID="{04C57F25-44F7-4A61-9932-E186B531FEC4}" presName="Triangle" presStyleLbl="alignNode1" presStyleIdx="9" presStyleCnt="11"/>
      <dgm:spPr/>
    </dgm:pt>
    <dgm:pt modelId="{75DE1132-B45B-4741-A02F-D6F9D2B8C93D}" type="pres">
      <dgm:prSet presAssocID="{FF62CEDD-809E-4963-86FD-9A8B1D9D09D4}" presName="sibTrans" presStyleCnt="0"/>
      <dgm:spPr/>
    </dgm:pt>
    <dgm:pt modelId="{D97C7BEC-947D-4627-8024-9D0607F55B0A}" type="pres">
      <dgm:prSet presAssocID="{FF62CEDD-809E-4963-86FD-9A8B1D9D09D4}" presName="space" presStyleCnt="0"/>
      <dgm:spPr/>
    </dgm:pt>
    <dgm:pt modelId="{C84EE1BF-3EA4-40DD-BD3A-D9CE9EC76A19}" type="pres">
      <dgm:prSet presAssocID="{0A7CA806-0F19-49E0-B53D-BA0BF57D323F}" presName="composite" presStyleCnt="0"/>
      <dgm:spPr/>
    </dgm:pt>
    <dgm:pt modelId="{48C0A74D-BB1E-45A8-86B5-6D97BE1D9286}" type="pres">
      <dgm:prSet presAssocID="{0A7CA806-0F19-49E0-B53D-BA0BF57D323F}" presName="LShape" presStyleLbl="alignNode1" presStyleIdx="10" presStyleCnt="11"/>
      <dgm:spPr/>
    </dgm:pt>
    <dgm:pt modelId="{D5295BC9-0472-459B-94C9-8BF411E9EBCE}" type="pres">
      <dgm:prSet presAssocID="{0A7CA806-0F19-49E0-B53D-BA0BF57D323F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01748904-78DA-488E-AE4E-72CA10EEA15B}" srcId="{BD1B3B5A-E341-430C-9E0E-9FEC1C1BD8CD}" destId="{06F38015-5A38-4361-8CF3-78A2389C7FCE}" srcOrd="2" destOrd="0" parTransId="{1C6FBA62-5D3C-435C-984C-F045A76AF051}" sibTransId="{FF7F9E29-C19F-4688-BE9C-27C40B56ED9B}"/>
    <dgm:cxn modelId="{9380C40B-62DC-44D9-B47B-E26ECD65CF30}" type="presOf" srcId="{657463AB-185A-421C-9B95-66C24ACB9FCD}" destId="{F1204360-E04E-48FE-990D-FF9EB9002F81}" srcOrd="0" destOrd="0" presId="urn:microsoft.com/office/officeart/2009/3/layout/StepUpProcess"/>
    <dgm:cxn modelId="{C2F4BF0E-290C-4A77-B2B7-984C9E8F9EA9}" type="presOf" srcId="{3E568E00-0111-4CD5-B59F-FF5221F9C360}" destId="{34B3D875-7304-4327-8E4C-8350206005D2}" srcOrd="0" destOrd="0" presId="urn:microsoft.com/office/officeart/2009/3/layout/StepUpProcess"/>
    <dgm:cxn modelId="{48F29911-FFCC-4BE6-B678-693409A95D13}" srcId="{BD1B3B5A-E341-430C-9E0E-9FEC1C1BD8CD}" destId="{04C57F25-44F7-4A61-9932-E186B531FEC4}" srcOrd="4" destOrd="0" parTransId="{B111D3DF-0D84-4DA9-B7C9-1F694356FEA5}" sibTransId="{FF62CEDD-809E-4963-86FD-9A8B1D9D09D4}"/>
    <dgm:cxn modelId="{6C00A160-9C6C-4E9C-9564-14F462C4176B}" type="presOf" srcId="{04C57F25-44F7-4A61-9932-E186B531FEC4}" destId="{AD3AD23A-8636-4325-82F2-5FB339C10BF8}" srcOrd="0" destOrd="0" presId="urn:microsoft.com/office/officeart/2009/3/layout/StepUpProcess"/>
    <dgm:cxn modelId="{39E3F845-B362-4008-9AF4-C6351D90FB07}" type="presOf" srcId="{0A7CA806-0F19-49E0-B53D-BA0BF57D323F}" destId="{D5295BC9-0472-459B-94C9-8BF411E9EBCE}" srcOrd="0" destOrd="0" presId="urn:microsoft.com/office/officeart/2009/3/layout/StepUpProcess"/>
    <dgm:cxn modelId="{E7456B6A-F3D1-4A37-BE85-5AF9564B7CBF}" srcId="{BD1B3B5A-E341-430C-9E0E-9FEC1C1BD8CD}" destId="{657463AB-185A-421C-9B95-66C24ACB9FCD}" srcOrd="0" destOrd="0" parTransId="{1714DDF4-DA67-4E48-BFD4-F2A22B438D1E}" sibTransId="{7CF9A64D-B443-44F3-A16D-372441AD3427}"/>
    <dgm:cxn modelId="{C74B5D76-C8CA-4C73-98B7-E8FCF4140074}" srcId="{BD1B3B5A-E341-430C-9E0E-9FEC1C1BD8CD}" destId="{75D9D28C-0393-4EAF-8706-93A554841DB2}" srcOrd="1" destOrd="0" parTransId="{AF8034AC-6E34-476F-BB06-C4B406950278}" sibTransId="{22177695-265E-404C-B7A4-50D82CD92A74}"/>
    <dgm:cxn modelId="{73631C99-5005-42C9-8BEB-EF34C122EA4F}" srcId="{BD1B3B5A-E341-430C-9E0E-9FEC1C1BD8CD}" destId="{0A7CA806-0F19-49E0-B53D-BA0BF57D323F}" srcOrd="5" destOrd="0" parTransId="{C1EB27A2-5E60-42A4-8374-3CF6B416DC27}" sibTransId="{0FF88F86-5356-4AD2-BF6A-43AD4305D520}"/>
    <dgm:cxn modelId="{03F0EBB3-2A0C-4254-919B-D4C72918FDC4}" type="presOf" srcId="{BD1B3B5A-E341-430C-9E0E-9FEC1C1BD8CD}" destId="{42AFEF98-E3CB-4F69-B582-BA6764C27559}" srcOrd="0" destOrd="0" presId="urn:microsoft.com/office/officeart/2009/3/layout/StepUpProcess"/>
    <dgm:cxn modelId="{139432C8-2414-43C3-9504-F71BCD902407}" type="presOf" srcId="{06F38015-5A38-4361-8CF3-78A2389C7FCE}" destId="{C8F0FB5E-19CD-4A57-AA0A-44EA870F29D2}" srcOrd="0" destOrd="0" presId="urn:microsoft.com/office/officeart/2009/3/layout/StepUpProcess"/>
    <dgm:cxn modelId="{CABF39D6-3060-432A-859B-F2BDF71AE1DD}" type="presOf" srcId="{75D9D28C-0393-4EAF-8706-93A554841DB2}" destId="{2F25B1ED-4181-4AA8-A48B-2141CD3CB01F}" srcOrd="0" destOrd="0" presId="urn:microsoft.com/office/officeart/2009/3/layout/StepUpProcess"/>
    <dgm:cxn modelId="{88EF39F5-7919-4FFC-83FA-DB70D06B5395}" srcId="{BD1B3B5A-E341-430C-9E0E-9FEC1C1BD8CD}" destId="{3E568E00-0111-4CD5-B59F-FF5221F9C360}" srcOrd="3" destOrd="0" parTransId="{1E7C784A-89B9-4649-908F-7859FC1FDD7D}" sibTransId="{E3322CFF-98F6-48C1-9EAA-EA4EB0268AC1}"/>
    <dgm:cxn modelId="{AF583CF0-3E56-4958-BF5A-FD93117F854D}" type="presParOf" srcId="{42AFEF98-E3CB-4F69-B582-BA6764C27559}" destId="{20273A27-BAC2-4C8F-BE5E-163AD99B0D3E}" srcOrd="0" destOrd="0" presId="urn:microsoft.com/office/officeart/2009/3/layout/StepUpProcess"/>
    <dgm:cxn modelId="{8C6F46DB-F0DB-4D68-A709-0D59EF119661}" type="presParOf" srcId="{20273A27-BAC2-4C8F-BE5E-163AD99B0D3E}" destId="{B12CC735-59D3-41C1-8325-B3C76EFFF2E5}" srcOrd="0" destOrd="0" presId="urn:microsoft.com/office/officeart/2009/3/layout/StepUpProcess"/>
    <dgm:cxn modelId="{640E0875-4193-419C-A08C-4DA543E6042A}" type="presParOf" srcId="{20273A27-BAC2-4C8F-BE5E-163AD99B0D3E}" destId="{F1204360-E04E-48FE-990D-FF9EB9002F81}" srcOrd="1" destOrd="0" presId="urn:microsoft.com/office/officeart/2009/3/layout/StepUpProcess"/>
    <dgm:cxn modelId="{09831BFA-0748-47F7-8197-98D4FB29A709}" type="presParOf" srcId="{20273A27-BAC2-4C8F-BE5E-163AD99B0D3E}" destId="{E91A7758-CFD8-4728-9268-C983936CA9A4}" srcOrd="2" destOrd="0" presId="urn:microsoft.com/office/officeart/2009/3/layout/StepUpProcess"/>
    <dgm:cxn modelId="{7045A28D-42DC-4160-9ECC-F6B81768E403}" type="presParOf" srcId="{42AFEF98-E3CB-4F69-B582-BA6764C27559}" destId="{A5D0750A-23B7-4A7B-B9E4-0B39B8AD6E39}" srcOrd="1" destOrd="0" presId="urn:microsoft.com/office/officeart/2009/3/layout/StepUpProcess"/>
    <dgm:cxn modelId="{D4EB97B6-9882-415C-9041-807D1149EDE3}" type="presParOf" srcId="{A5D0750A-23B7-4A7B-B9E4-0B39B8AD6E39}" destId="{55EA6F0B-4DCD-450F-9663-C2E6B3C13158}" srcOrd="0" destOrd="0" presId="urn:microsoft.com/office/officeart/2009/3/layout/StepUpProcess"/>
    <dgm:cxn modelId="{ED205338-0E38-4786-8156-DDFC8D09F283}" type="presParOf" srcId="{42AFEF98-E3CB-4F69-B582-BA6764C27559}" destId="{B6202DCC-0AAB-45AD-A96D-9A67A11C130E}" srcOrd="2" destOrd="0" presId="urn:microsoft.com/office/officeart/2009/3/layout/StepUpProcess"/>
    <dgm:cxn modelId="{942F295E-173B-42B3-AD44-4CA0DB921673}" type="presParOf" srcId="{B6202DCC-0AAB-45AD-A96D-9A67A11C130E}" destId="{56894F21-93D6-42E0-BC7C-E9E3DBF5557E}" srcOrd="0" destOrd="0" presId="urn:microsoft.com/office/officeart/2009/3/layout/StepUpProcess"/>
    <dgm:cxn modelId="{C06F7BEB-5C7E-4008-9B12-A1AB3E45825C}" type="presParOf" srcId="{B6202DCC-0AAB-45AD-A96D-9A67A11C130E}" destId="{2F25B1ED-4181-4AA8-A48B-2141CD3CB01F}" srcOrd="1" destOrd="0" presId="urn:microsoft.com/office/officeart/2009/3/layout/StepUpProcess"/>
    <dgm:cxn modelId="{8CE2E9C7-112C-4476-86B0-E5E660967A73}" type="presParOf" srcId="{B6202DCC-0AAB-45AD-A96D-9A67A11C130E}" destId="{7382DC30-62C4-4459-A193-DE3D35432696}" srcOrd="2" destOrd="0" presId="urn:microsoft.com/office/officeart/2009/3/layout/StepUpProcess"/>
    <dgm:cxn modelId="{DCDF54AC-CCC8-49D5-8F94-E4580F26057B}" type="presParOf" srcId="{42AFEF98-E3CB-4F69-B582-BA6764C27559}" destId="{AE1FFD39-E5C7-42C1-ACF9-55340F9A2DE3}" srcOrd="3" destOrd="0" presId="urn:microsoft.com/office/officeart/2009/3/layout/StepUpProcess"/>
    <dgm:cxn modelId="{FBA1F36B-6789-4904-B514-FA94B6CCA4B9}" type="presParOf" srcId="{AE1FFD39-E5C7-42C1-ACF9-55340F9A2DE3}" destId="{CC3943B6-E73D-4280-BC41-5C233BF22604}" srcOrd="0" destOrd="0" presId="urn:microsoft.com/office/officeart/2009/3/layout/StepUpProcess"/>
    <dgm:cxn modelId="{D2E84A1F-7650-4C43-B918-2302EE69CE22}" type="presParOf" srcId="{42AFEF98-E3CB-4F69-B582-BA6764C27559}" destId="{907304C4-22D3-415B-AF10-64AAD1F205F9}" srcOrd="4" destOrd="0" presId="urn:microsoft.com/office/officeart/2009/3/layout/StepUpProcess"/>
    <dgm:cxn modelId="{E43E79C1-1032-4491-8105-A625A18F5C0D}" type="presParOf" srcId="{907304C4-22D3-415B-AF10-64AAD1F205F9}" destId="{1F88C25E-785D-4A11-B2AF-537B4E9EF31F}" srcOrd="0" destOrd="0" presId="urn:microsoft.com/office/officeart/2009/3/layout/StepUpProcess"/>
    <dgm:cxn modelId="{6A8A4202-5E6A-49E1-929D-FEF1EFD84B08}" type="presParOf" srcId="{907304C4-22D3-415B-AF10-64AAD1F205F9}" destId="{C8F0FB5E-19CD-4A57-AA0A-44EA870F29D2}" srcOrd="1" destOrd="0" presId="urn:microsoft.com/office/officeart/2009/3/layout/StepUpProcess"/>
    <dgm:cxn modelId="{7CE05551-02C2-4E02-ABE2-14F16A30CFC7}" type="presParOf" srcId="{907304C4-22D3-415B-AF10-64AAD1F205F9}" destId="{B3763DB6-5C88-4A22-A1BF-3A85ECB25F2C}" srcOrd="2" destOrd="0" presId="urn:microsoft.com/office/officeart/2009/3/layout/StepUpProcess"/>
    <dgm:cxn modelId="{6379B3E4-AA1E-4EA5-98E0-109516F88139}" type="presParOf" srcId="{42AFEF98-E3CB-4F69-B582-BA6764C27559}" destId="{AC98D33B-DB35-4710-A080-D95FE38241A1}" srcOrd="5" destOrd="0" presId="urn:microsoft.com/office/officeart/2009/3/layout/StepUpProcess"/>
    <dgm:cxn modelId="{D178B686-3699-4FD3-9B5A-9729223F5D84}" type="presParOf" srcId="{AC98D33B-DB35-4710-A080-D95FE38241A1}" destId="{F548E55A-EBD3-4CB8-9519-A840446F78F8}" srcOrd="0" destOrd="0" presId="urn:microsoft.com/office/officeart/2009/3/layout/StepUpProcess"/>
    <dgm:cxn modelId="{2F2032F4-CC63-4021-804B-B967BA1C6380}" type="presParOf" srcId="{42AFEF98-E3CB-4F69-B582-BA6764C27559}" destId="{F88BCE6E-0AAD-4396-9EB1-2E6E61F906BD}" srcOrd="6" destOrd="0" presId="urn:microsoft.com/office/officeart/2009/3/layout/StepUpProcess"/>
    <dgm:cxn modelId="{E51330F2-3EB9-4B49-A650-121BCB70F904}" type="presParOf" srcId="{F88BCE6E-0AAD-4396-9EB1-2E6E61F906BD}" destId="{6EC1D667-A1E6-4613-A019-93B5E07F73B7}" srcOrd="0" destOrd="0" presId="urn:microsoft.com/office/officeart/2009/3/layout/StepUpProcess"/>
    <dgm:cxn modelId="{CB754526-0492-4245-B0AE-84464D6A0C30}" type="presParOf" srcId="{F88BCE6E-0AAD-4396-9EB1-2E6E61F906BD}" destId="{34B3D875-7304-4327-8E4C-8350206005D2}" srcOrd="1" destOrd="0" presId="urn:microsoft.com/office/officeart/2009/3/layout/StepUpProcess"/>
    <dgm:cxn modelId="{7D70E049-37B1-4204-A727-57CE55908177}" type="presParOf" srcId="{F88BCE6E-0AAD-4396-9EB1-2E6E61F906BD}" destId="{EEF8C695-D186-4431-9664-9B7AFD991432}" srcOrd="2" destOrd="0" presId="urn:microsoft.com/office/officeart/2009/3/layout/StepUpProcess"/>
    <dgm:cxn modelId="{1C8C9ED1-833A-4848-8D54-7FBD861955AD}" type="presParOf" srcId="{42AFEF98-E3CB-4F69-B582-BA6764C27559}" destId="{89E6253C-B4A3-41B1-81C4-EEEC33E543FB}" srcOrd="7" destOrd="0" presId="urn:microsoft.com/office/officeart/2009/3/layout/StepUpProcess"/>
    <dgm:cxn modelId="{F3C2E51F-2F28-40A9-8831-7B6BB75488F0}" type="presParOf" srcId="{89E6253C-B4A3-41B1-81C4-EEEC33E543FB}" destId="{C44CAC2C-659F-472B-8A8E-9399A0F13133}" srcOrd="0" destOrd="0" presId="urn:microsoft.com/office/officeart/2009/3/layout/StepUpProcess"/>
    <dgm:cxn modelId="{0E4905E3-DD47-4D0F-9DED-6DDC9E28175E}" type="presParOf" srcId="{42AFEF98-E3CB-4F69-B582-BA6764C27559}" destId="{3363B715-7B88-487E-B492-F70BCE01471F}" srcOrd="8" destOrd="0" presId="urn:microsoft.com/office/officeart/2009/3/layout/StepUpProcess"/>
    <dgm:cxn modelId="{70935A11-0EFE-4998-B8BB-DD8A8FC072B0}" type="presParOf" srcId="{3363B715-7B88-487E-B492-F70BCE01471F}" destId="{61FBD7D7-C737-4DA6-A7B9-751DDEF0EADF}" srcOrd="0" destOrd="0" presId="urn:microsoft.com/office/officeart/2009/3/layout/StepUpProcess"/>
    <dgm:cxn modelId="{5E8DD263-20F3-421C-AB0B-8CB61E1D64B2}" type="presParOf" srcId="{3363B715-7B88-487E-B492-F70BCE01471F}" destId="{AD3AD23A-8636-4325-82F2-5FB339C10BF8}" srcOrd="1" destOrd="0" presId="urn:microsoft.com/office/officeart/2009/3/layout/StepUpProcess"/>
    <dgm:cxn modelId="{C94A7261-7711-47A3-A292-DD53EB39E225}" type="presParOf" srcId="{3363B715-7B88-487E-B492-F70BCE01471F}" destId="{D4FDB35E-C58D-4191-9A1A-88AC5BFC8004}" srcOrd="2" destOrd="0" presId="urn:microsoft.com/office/officeart/2009/3/layout/StepUpProcess"/>
    <dgm:cxn modelId="{42AC2CDA-FF93-40F2-A51E-31A03194B5D7}" type="presParOf" srcId="{42AFEF98-E3CB-4F69-B582-BA6764C27559}" destId="{75DE1132-B45B-4741-A02F-D6F9D2B8C93D}" srcOrd="9" destOrd="0" presId="urn:microsoft.com/office/officeart/2009/3/layout/StepUpProcess"/>
    <dgm:cxn modelId="{78FF3123-2DF3-4E38-A1F0-D2C1EF2FA32A}" type="presParOf" srcId="{75DE1132-B45B-4741-A02F-D6F9D2B8C93D}" destId="{D97C7BEC-947D-4627-8024-9D0607F55B0A}" srcOrd="0" destOrd="0" presId="urn:microsoft.com/office/officeart/2009/3/layout/StepUpProcess"/>
    <dgm:cxn modelId="{1C6A01AA-5282-4F77-9D45-107FABC5F183}" type="presParOf" srcId="{42AFEF98-E3CB-4F69-B582-BA6764C27559}" destId="{C84EE1BF-3EA4-40DD-BD3A-D9CE9EC76A19}" srcOrd="10" destOrd="0" presId="urn:microsoft.com/office/officeart/2009/3/layout/StepUpProcess"/>
    <dgm:cxn modelId="{9002A11C-433C-492C-B048-7A70C57AA9A8}" type="presParOf" srcId="{C84EE1BF-3EA4-40DD-BD3A-D9CE9EC76A19}" destId="{48C0A74D-BB1E-45A8-86B5-6D97BE1D9286}" srcOrd="0" destOrd="0" presId="urn:microsoft.com/office/officeart/2009/3/layout/StepUpProcess"/>
    <dgm:cxn modelId="{0928E0A3-6B28-4378-9B34-21DF7E395957}" type="presParOf" srcId="{C84EE1BF-3EA4-40DD-BD3A-D9CE9EC76A19}" destId="{D5295BC9-0472-459B-94C9-8BF411E9EBC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A484A6-B104-4901-B0C3-4B5B70715F0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6668168-656E-437E-A286-8F2BAFCF58CD}">
      <dgm:prSet/>
      <dgm:spPr/>
      <dgm:t>
        <a:bodyPr/>
        <a:lstStyle/>
        <a:p>
          <a:r>
            <a:rPr lang="nb-NO" b="1"/>
            <a:t>Teknisk nivå: </a:t>
          </a:r>
          <a:endParaRPr lang="en-US"/>
        </a:p>
      </dgm:t>
    </dgm:pt>
    <dgm:pt modelId="{629BA3C7-A238-46CA-86AE-FFEE117D3A49}" type="parTrans" cxnId="{FEFEAA39-2A7D-4007-8D34-4A6CFB72E106}">
      <dgm:prSet/>
      <dgm:spPr/>
      <dgm:t>
        <a:bodyPr/>
        <a:lstStyle/>
        <a:p>
          <a:endParaRPr lang="en-US"/>
        </a:p>
      </dgm:t>
    </dgm:pt>
    <dgm:pt modelId="{DCD7FC04-1114-45D7-A5F4-6A3CEB2B7353}" type="sibTrans" cxnId="{FEFEAA39-2A7D-4007-8D34-4A6CFB72E106}">
      <dgm:prSet/>
      <dgm:spPr/>
      <dgm:t>
        <a:bodyPr/>
        <a:lstStyle/>
        <a:p>
          <a:endParaRPr lang="en-US"/>
        </a:p>
      </dgm:t>
    </dgm:pt>
    <dgm:pt modelId="{0190F0AB-2D08-4FB6-BD28-CB8686F7B697}">
      <dgm:prSet/>
      <dgm:spPr/>
      <dgm:t>
        <a:bodyPr/>
        <a:lstStyle/>
        <a:p>
          <a:r>
            <a:rPr lang="nb-NO"/>
            <a:t>-Klare å logge seg inn</a:t>
          </a:r>
          <a:endParaRPr lang="en-US"/>
        </a:p>
      </dgm:t>
    </dgm:pt>
    <dgm:pt modelId="{9292363F-334D-48F8-88E7-95585C39FC07}" type="parTrans" cxnId="{C9FCC06A-6885-4EE4-8FF0-1D4EE251CB81}">
      <dgm:prSet/>
      <dgm:spPr/>
      <dgm:t>
        <a:bodyPr/>
        <a:lstStyle/>
        <a:p>
          <a:endParaRPr lang="en-US"/>
        </a:p>
      </dgm:t>
    </dgm:pt>
    <dgm:pt modelId="{8DC3AE8F-83E5-40A4-8BE9-52D618E8A84A}" type="sibTrans" cxnId="{C9FCC06A-6885-4EE4-8FF0-1D4EE251CB81}">
      <dgm:prSet/>
      <dgm:spPr/>
      <dgm:t>
        <a:bodyPr/>
        <a:lstStyle/>
        <a:p>
          <a:endParaRPr lang="en-US"/>
        </a:p>
      </dgm:t>
    </dgm:pt>
    <dgm:pt modelId="{5C3C55B5-2A95-4353-9B79-4F4E49C459E8}">
      <dgm:prSet/>
      <dgm:spPr/>
      <dgm:t>
        <a:bodyPr/>
        <a:lstStyle/>
        <a:p>
          <a:r>
            <a:rPr lang="nb-NO"/>
            <a:t>-Kjenne til hvordan Kirka vår er bygget opp</a:t>
          </a:r>
          <a:endParaRPr lang="en-US"/>
        </a:p>
      </dgm:t>
    </dgm:pt>
    <dgm:pt modelId="{FB7CB1FD-31D2-408D-AFDD-261A6025EB72}" type="parTrans" cxnId="{59FCEEB5-20FF-47E0-B8B7-F2B149BAE3A1}">
      <dgm:prSet/>
      <dgm:spPr/>
      <dgm:t>
        <a:bodyPr/>
        <a:lstStyle/>
        <a:p>
          <a:endParaRPr lang="en-US"/>
        </a:p>
      </dgm:t>
    </dgm:pt>
    <dgm:pt modelId="{FF14902F-15E0-4214-9EFE-A67162846DB5}" type="sibTrans" cxnId="{59FCEEB5-20FF-47E0-B8B7-F2B149BAE3A1}">
      <dgm:prSet/>
      <dgm:spPr/>
      <dgm:t>
        <a:bodyPr/>
        <a:lstStyle/>
        <a:p>
          <a:endParaRPr lang="en-US"/>
        </a:p>
      </dgm:t>
    </dgm:pt>
    <dgm:pt modelId="{A3591624-ADF1-414A-A3A6-5A375895E130}">
      <dgm:prSet/>
      <dgm:spPr/>
      <dgm:t>
        <a:bodyPr/>
        <a:lstStyle/>
        <a:p>
          <a:r>
            <a:rPr lang="nb-NO"/>
            <a:t>-Kunne finne informasjon som er lagt inn, enten automatisk eller av lokalkirken</a:t>
          </a:r>
          <a:endParaRPr lang="en-US"/>
        </a:p>
      </dgm:t>
    </dgm:pt>
    <dgm:pt modelId="{21F1992A-8ECC-42E3-8575-AD85E0954EB7}" type="parTrans" cxnId="{61E35BD1-97E5-4324-AB5F-48D2C90999DA}">
      <dgm:prSet/>
      <dgm:spPr/>
      <dgm:t>
        <a:bodyPr/>
        <a:lstStyle/>
        <a:p>
          <a:endParaRPr lang="en-US"/>
        </a:p>
      </dgm:t>
    </dgm:pt>
    <dgm:pt modelId="{EE5846D8-BE64-4F84-8BD2-FAB9346D20FF}" type="sibTrans" cxnId="{61E35BD1-97E5-4324-AB5F-48D2C90999DA}">
      <dgm:prSet/>
      <dgm:spPr/>
      <dgm:t>
        <a:bodyPr/>
        <a:lstStyle/>
        <a:p>
          <a:endParaRPr lang="en-US"/>
        </a:p>
      </dgm:t>
    </dgm:pt>
    <dgm:pt modelId="{53944E68-DE1C-49E8-B822-5E1A841F00F4}" type="pres">
      <dgm:prSet presAssocID="{B0A484A6-B104-4901-B0C3-4B5B70715F0C}" presName="root" presStyleCnt="0">
        <dgm:presLayoutVars>
          <dgm:dir/>
          <dgm:resizeHandles val="exact"/>
        </dgm:presLayoutVars>
      </dgm:prSet>
      <dgm:spPr/>
    </dgm:pt>
    <dgm:pt modelId="{7D70F59F-E58F-4899-B185-20189EF826F0}" type="pres">
      <dgm:prSet presAssocID="{66668168-656E-437E-A286-8F2BAFCF58CD}" presName="compNode" presStyleCnt="0"/>
      <dgm:spPr/>
    </dgm:pt>
    <dgm:pt modelId="{BB76D5DE-A5DE-4CB0-94D6-621D2CADAA82}" type="pres">
      <dgm:prSet presAssocID="{66668168-656E-437E-A286-8F2BAFCF58CD}" presName="bgRect" presStyleLbl="bgShp" presStyleIdx="0" presStyleCnt="4"/>
      <dgm:spPr/>
    </dgm:pt>
    <dgm:pt modelId="{4F3FD92B-B54B-4189-9602-84597D8689F8}" type="pres">
      <dgm:prSet presAssocID="{66668168-656E-437E-A286-8F2BAFCF58C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56B483C7-386D-4AD1-80DB-D4713AE599CD}" type="pres">
      <dgm:prSet presAssocID="{66668168-656E-437E-A286-8F2BAFCF58CD}" presName="spaceRect" presStyleCnt="0"/>
      <dgm:spPr/>
    </dgm:pt>
    <dgm:pt modelId="{3DA4F6B6-AAF4-4BE8-BA56-CA52DE01A999}" type="pres">
      <dgm:prSet presAssocID="{66668168-656E-437E-A286-8F2BAFCF58CD}" presName="parTx" presStyleLbl="revTx" presStyleIdx="0" presStyleCnt="4">
        <dgm:presLayoutVars>
          <dgm:chMax val="0"/>
          <dgm:chPref val="0"/>
        </dgm:presLayoutVars>
      </dgm:prSet>
      <dgm:spPr/>
    </dgm:pt>
    <dgm:pt modelId="{807F4E45-1179-4CE1-9C06-8C3E7DCD786E}" type="pres">
      <dgm:prSet presAssocID="{DCD7FC04-1114-45D7-A5F4-6A3CEB2B7353}" presName="sibTrans" presStyleCnt="0"/>
      <dgm:spPr/>
    </dgm:pt>
    <dgm:pt modelId="{EC509DC7-B909-4AB9-9EE5-28AEDA072D84}" type="pres">
      <dgm:prSet presAssocID="{0190F0AB-2D08-4FB6-BD28-CB8686F7B697}" presName="compNode" presStyleCnt="0"/>
      <dgm:spPr/>
    </dgm:pt>
    <dgm:pt modelId="{06B7D660-44EE-493C-BE58-163C4F16FCE2}" type="pres">
      <dgm:prSet presAssocID="{0190F0AB-2D08-4FB6-BD28-CB8686F7B697}" presName="bgRect" presStyleLbl="bgShp" presStyleIdx="1" presStyleCnt="4"/>
      <dgm:spPr/>
    </dgm:pt>
    <dgm:pt modelId="{4AA56EE6-928B-4A00-8166-3F14E25ABEF2}" type="pres">
      <dgm:prSet presAssocID="{0190F0AB-2D08-4FB6-BD28-CB8686F7B69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 tree"/>
        </a:ext>
      </dgm:extLst>
    </dgm:pt>
    <dgm:pt modelId="{E1F7DD32-8F5B-4449-A854-347CFCE36787}" type="pres">
      <dgm:prSet presAssocID="{0190F0AB-2D08-4FB6-BD28-CB8686F7B697}" presName="spaceRect" presStyleCnt="0"/>
      <dgm:spPr/>
    </dgm:pt>
    <dgm:pt modelId="{3737375E-63C7-4640-B1A7-DA5D1BE2F01F}" type="pres">
      <dgm:prSet presAssocID="{0190F0AB-2D08-4FB6-BD28-CB8686F7B697}" presName="parTx" presStyleLbl="revTx" presStyleIdx="1" presStyleCnt="4">
        <dgm:presLayoutVars>
          <dgm:chMax val="0"/>
          <dgm:chPref val="0"/>
        </dgm:presLayoutVars>
      </dgm:prSet>
      <dgm:spPr/>
    </dgm:pt>
    <dgm:pt modelId="{9D77C9FD-B1DF-45EC-9348-A618BB48BC29}" type="pres">
      <dgm:prSet presAssocID="{8DC3AE8F-83E5-40A4-8BE9-52D618E8A84A}" presName="sibTrans" presStyleCnt="0"/>
      <dgm:spPr/>
    </dgm:pt>
    <dgm:pt modelId="{0D169141-A980-44E3-B228-6339ED8DB9AC}" type="pres">
      <dgm:prSet presAssocID="{5C3C55B5-2A95-4353-9B79-4F4E49C459E8}" presName="compNode" presStyleCnt="0"/>
      <dgm:spPr/>
    </dgm:pt>
    <dgm:pt modelId="{EDC2EB86-14C9-4204-86D9-83373B20A16D}" type="pres">
      <dgm:prSet presAssocID="{5C3C55B5-2A95-4353-9B79-4F4E49C459E8}" presName="bgRect" presStyleLbl="bgShp" presStyleIdx="2" presStyleCnt="4"/>
      <dgm:spPr/>
    </dgm:pt>
    <dgm:pt modelId="{B351F523-7378-45C3-8F20-C14CE2F891F4}" type="pres">
      <dgm:prSet presAssocID="{5C3C55B5-2A95-4353-9B79-4F4E49C459E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uppe"/>
        </a:ext>
      </dgm:extLst>
    </dgm:pt>
    <dgm:pt modelId="{ED154AB9-1876-4964-8FFB-0D89C990D8E2}" type="pres">
      <dgm:prSet presAssocID="{5C3C55B5-2A95-4353-9B79-4F4E49C459E8}" presName="spaceRect" presStyleCnt="0"/>
      <dgm:spPr/>
    </dgm:pt>
    <dgm:pt modelId="{2FED363F-2277-4277-9E84-2638371E7D41}" type="pres">
      <dgm:prSet presAssocID="{5C3C55B5-2A95-4353-9B79-4F4E49C459E8}" presName="parTx" presStyleLbl="revTx" presStyleIdx="2" presStyleCnt="4">
        <dgm:presLayoutVars>
          <dgm:chMax val="0"/>
          <dgm:chPref val="0"/>
        </dgm:presLayoutVars>
      </dgm:prSet>
      <dgm:spPr/>
    </dgm:pt>
    <dgm:pt modelId="{4605BAAA-0534-43AF-B0A9-0B2C9EB109D2}" type="pres">
      <dgm:prSet presAssocID="{FF14902F-15E0-4214-9EFE-A67162846DB5}" presName="sibTrans" presStyleCnt="0"/>
      <dgm:spPr/>
    </dgm:pt>
    <dgm:pt modelId="{252CA9A9-7B91-4885-BA29-76B15B46AE99}" type="pres">
      <dgm:prSet presAssocID="{A3591624-ADF1-414A-A3A6-5A375895E130}" presName="compNode" presStyleCnt="0"/>
      <dgm:spPr/>
    </dgm:pt>
    <dgm:pt modelId="{70FEEF91-BCD9-4C99-AF4A-CA21C6B78E0F}" type="pres">
      <dgm:prSet presAssocID="{A3591624-ADF1-414A-A3A6-5A375895E130}" presName="bgRect" presStyleLbl="bgShp" presStyleIdx="3" presStyleCnt="4"/>
      <dgm:spPr/>
    </dgm:pt>
    <dgm:pt modelId="{63D48764-A668-49A9-AF0F-16F3A2AEBD50}" type="pres">
      <dgm:prSet presAssocID="{A3591624-ADF1-414A-A3A6-5A375895E13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ytskjema"/>
        </a:ext>
      </dgm:extLst>
    </dgm:pt>
    <dgm:pt modelId="{683B7EC1-6D57-4470-B183-166745D4021E}" type="pres">
      <dgm:prSet presAssocID="{A3591624-ADF1-414A-A3A6-5A375895E130}" presName="spaceRect" presStyleCnt="0"/>
      <dgm:spPr/>
    </dgm:pt>
    <dgm:pt modelId="{BA95A12D-6BE6-4558-8A06-FED4780AC02C}" type="pres">
      <dgm:prSet presAssocID="{A3591624-ADF1-414A-A3A6-5A375895E13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AFD9F2F-3B3C-4F8A-8DBF-D16847BAE4DC}" type="presOf" srcId="{A3591624-ADF1-414A-A3A6-5A375895E130}" destId="{BA95A12D-6BE6-4558-8A06-FED4780AC02C}" srcOrd="0" destOrd="0" presId="urn:microsoft.com/office/officeart/2018/2/layout/IconVerticalSolidList"/>
    <dgm:cxn modelId="{FEFEAA39-2A7D-4007-8D34-4A6CFB72E106}" srcId="{B0A484A6-B104-4901-B0C3-4B5B70715F0C}" destId="{66668168-656E-437E-A286-8F2BAFCF58CD}" srcOrd="0" destOrd="0" parTransId="{629BA3C7-A238-46CA-86AE-FFEE117D3A49}" sibTransId="{DCD7FC04-1114-45D7-A5F4-6A3CEB2B7353}"/>
    <dgm:cxn modelId="{5055D340-7B85-4A45-89A1-589407D468ED}" type="presOf" srcId="{66668168-656E-437E-A286-8F2BAFCF58CD}" destId="{3DA4F6B6-AAF4-4BE8-BA56-CA52DE01A999}" srcOrd="0" destOrd="0" presId="urn:microsoft.com/office/officeart/2018/2/layout/IconVerticalSolidList"/>
    <dgm:cxn modelId="{C9FCC06A-6885-4EE4-8FF0-1D4EE251CB81}" srcId="{B0A484A6-B104-4901-B0C3-4B5B70715F0C}" destId="{0190F0AB-2D08-4FB6-BD28-CB8686F7B697}" srcOrd="1" destOrd="0" parTransId="{9292363F-334D-48F8-88E7-95585C39FC07}" sibTransId="{8DC3AE8F-83E5-40A4-8BE9-52D618E8A84A}"/>
    <dgm:cxn modelId="{703BB4A2-0BD8-4C9A-A969-62F3B8491B3F}" type="presOf" srcId="{5C3C55B5-2A95-4353-9B79-4F4E49C459E8}" destId="{2FED363F-2277-4277-9E84-2638371E7D41}" srcOrd="0" destOrd="0" presId="urn:microsoft.com/office/officeart/2018/2/layout/IconVerticalSolidList"/>
    <dgm:cxn modelId="{A42C4EA9-B866-4C60-9B89-CE9C7965BDAF}" type="presOf" srcId="{0190F0AB-2D08-4FB6-BD28-CB8686F7B697}" destId="{3737375E-63C7-4640-B1A7-DA5D1BE2F01F}" srcOrd="0" destOrd="0" presId="urn:microsoft.com/office/officeart/2018/2/layout/IconVerticalSolidList"/>
    <dgm:cxn modelId="{59FCEEB5-20FF-47E0-B8B7-F2B149BAE3A1}" srcId="{B0A484A6-B104-4901-B0C3-4B5B70715F0C}" destId="{5C3C55B5-2A95-4353-9B79-4F4E49C459E8}" srcOrd="2" destOrd="0" parTransId="{FB7CB1FD-31D2-408D-AFDD-261A6025EB72}" sibTransId="{FF14902F-15E0-4214-9EFE-A67162846DB5}"/>
    <dgm:cxn modelId="{8C093DC5-1758-4D09-B07F-D8D8A6EB1DF6}" type="presOf" srcId="{B0A484A6-B104-4901-B0C3-4B5B70715F0C}" destId="{53944E68-DE1C-49E8-B822-5E1A841F00F4}" srcOrd="0" destOrd="0" presId="urn:microsoft.com/office/officeart/2018/2/layout/IconVerticalSolidList"/>
    <dgm:cxn modelId="{61E35BD1-97E5-4324-AB5F-48D2C90999DA}" srcId="{B0A484A6-B104-4901-B0C3-4B5B70715F0C}" destId="{A3591624-ADF1-414A-A3A6-5A375895E130}" srcOrd="3" destOrd="0" parTransId="{21F1992A-8ECC-42E3-8575-AD85E0954EB7}" sibTransId="{EE5846D8-BE64-4F84-8BD2-FAB9346D20FF}"/>
    <dgm:cxn modelId="{587E028D-597D-446C-AA5E-9E7C6556C224}" type="presParOf" srcId="{53944E68-DE1C-49E8-B822-5E1A841F00F4}" destId="{7D70F59F-E58F-4899-B185-20189EF826F0}" srcOrd="0" destOrd="0" presId="urn:microsoft.com/office/officeart/2018/2/layout/IconVerticalSolidList"/>
    <dgm:cxn modelId="{9EB02293-422F-4D14-B41F-98EBD23F1074}" type="presParOf" srcId="{7D70F59F-E58F-4899-B185-20189EF826F0}" destId="{BB76D5DE-A5DE-4CB0-94D6-621D2CADAA82}" srcOrd="0" destOrd="0" presId="urn:microsoft.com/office/officeart/2018/2/layout/IconVerticalSolidList"/>
    <dgm:cxn modelId="{0151620C-2FA1-45F9-918C-5675CAE23A66}" type="presParOf" srcId="{7D70F59F-E58F-4899-B185-20189EF826F0}" destId="{4F3FD92B-B54B-4189-9602-84597D8689F8}" srcOrd="1" destOrd="0" presId="urn:microsoft.com/office/officeart/2018/2/layout/IconVerticalSolidList"/>
    <dgm:cxn modelId="{3F6D8361-FC0F-4B63-A94F-5293CD62F623}" type="presParOf" srcId="{7D70F59F-E58F-4899-B185-20189EF826F0}" destId="{56B483C7-386D-4AD1-80DB-D4713AE599CD}" srcOrd="2" destOrd="0" presId="urn:microsoft.com/office/officeart/2018/2/layout/IconVerticalSolidList"/>
    <dgm:cxn modelId="{D7428678-55F1-4E7B-B045-9242EDAA99A5}" type="presParOf" srcId="{7D70F59F-E58F-4899-B185-20189EF826F0}" destId="{3DA4F6B6-AAF4-4BE8-BA56-CA52DE01A999}" srcOrd="3" destOrd="0" presId="urn:microsoft.com/office/officeart/2018/2/layout/IconVerticalSolidList"/>
    <dgm:cxn modelId="{6D2DD5BB-ED0E-408E-AE01-F771FC9D81EB}" type="presParOf" srcId="{53944E68-DE1C-49E8-B822-5E1A841F00F4}" destId="{807F4E45-1179-4CE1-9C06-8C3E7DCD786E}" srcOrd="1" destOrd="0" presId="urn:microsoft.com/office/officeart/2018/2/layout/IconVerticalSolidList"/>
    <dgm:cxn modelId="{1DAC755B-42EB-4DB9-A793-7170C54B79C4}" type="presParOf" srcId="{53944E68-DE1C-49E8-B822-5E1A841F00F4}" destId="{EC509DC7-B909-4AB9-9EE5-28AEDA072D84}" srcOrd="2" destOrd="0" presId="urn:microsoft.com/office/officeart/2018/2/layout/IconVerticalSolidList"/>
    <dgm:cxn modelId="{2CA27D54-9EEB-4C05-A054-C8257F7787F4}" type="presParOf" srcId="{EC509DC7-B909-4AB9-9EE5-28AEDA072D84}" destId="{06B7D660-44EE-493C-BE58-163C4F16FCE2}" srcOrd="0" destOrd="0" presId="urn:microsoft.com/office/officeart/2018/2/layout/IconVerticalSolidList"/>
    <dgm:cxn modelId="{E586A64C-2F07-44BD-88C0-266A9DE91848}" type="presParOf" srcId="{EC509DC7-B909-4AB9-9EE5-28AEDA072D84}" destId="{4AA56EE6-928B-4A00-8166-3F14E25ABEF2}" srcOrd="1" destOrd="0" presId="urn:microsoft.com/office/officeart/2018/2/layout/IconVerticalSolidList"/>
    <dgm:cxn modelId="{44E98440-122E-4DD6-9F01-C38899FEE231}" type="presParOf" srcId="{EC509DC7-B909-4AB9-9EE5-28AEDA072D84}" destId="{E1F7DD32-8F5B-4449-A854-347CFCE36787}" srcOrd="2" destOrd="0" presId="urn:microsoft.com/office/officeart/2018/2/layout/IconVerticalSolidList"/>
    <dgm:cxn modelId="{C8F53364-3949-441F-8DEA-82457177BDB3}" type="presParOf" srcId="{EC509DC7-B909-4AB9-9EE5-28AEDA072D84}" destId="{3737375E-63C7-4640-B1A7-DA5D1BE2F01F}" srcOrd="3" destOrd="0" presId="urn:microsoft.com/office/officeart/2018/2/layout/IconVerticalSolidList"/>
    <dgm:cxn modelId="{E55338C3-3CE7-4327-BD5F-285C50F2B502}" type="presParOf" srcId="{53944E68-DE1C-49E8-B822-5E1A841F00F4}" destId="{9D77C9FD-B1DF-45EC-9348-A618BB48BC29}" srcOrd="3" destOrd="0" presId="urn:microsoft.com/office/officeart/2018/2/layout/IconVerticalSolidList"/>
    <dgm:cxn modelId="{7E849515-3796-45C6-9C2E-7E89FF19F195}" type="presParOf" srcId="{53944E68-DE1C-49E8-B822-5E1A841F00F4}" destId="{0D169141-A980-44E3-B228-6339ED8DB9AC}" srcOrd="4" destOrd="0" presId="urn:microsoft.com/office/officeart/2018/2/layout/IconVerticalSolidList"/>
    <dgm:cxn modelId="{262DE5B5-04E6-4BEB-9EE8-4CA93756D640}" type="presParOf" srcId="{0D169141-A980-44E3-B228-6339ED8DB9AC}" destId="{EDC2EB86-14C9-4204-86D9-83373B20A16D}" srcOrd="0" destOrd="0" presId="urn:microsoft.com/office/officeart/2018/2/layout/IconVerticalSolidList"/>
    <dgm:cxn modelId="{FBA78EF8-9C17-4B52-A9A7-7AB464A62EF9}" type="presParOf" srcId="{0D169141-A980-44E3-B228-6339ED8DB9AC}" destId="{B351F523-7378-45C3-8F20-C14CE2F891F4}" srcOrd="1" destOrd="0" presId="urn:microsoft.com/office/officeart/2018/2/layout/IconVerticalSolidList"/>
    <dgm:cxn modelId="{E5950CEE-5B86-458D-84D0-38CB17066033}" type="presParOf" srcId="{0D169141-A980-44E3-B228-6339ED8DB9AC}" destId="{ED154AB9-1876-4964-8FFB-0D89C990D8E2}" srcOrd="2" destOrd="0" presId="urn:microsoft.com/office/officeart/2018/2/layout/IconVerticalSolidList"/>
    <dgm:cxn modelId="{D28DECD2-39F5-42B1-83D6-5340A7516C36}" type="presParOf" srcId="{0D169141-A980-44E3-B228-6339ED8DB9AC}" destId="{2FED363F-2277-4277-9E84-2638371E7D41}" srcOrd="3" destOrd="0" presId="urn:microsoft.com/office/officeart/2018/2/layout/IconVerticalSolidList"/>
    <dgm:cxn modelId="{31F6D627-C3BF-44F3-86C5-5B00B267E56E}" type="presParOf" srcId="{53944E68-DE1C-49E8-B822-5E1A841F00F4}" destId="{4605BAAA-0534-43AF-B0A9-0B2C9EB109D2}" srcOrd="5" destOrd="0" presId="urn:microsoft.com/office/officeart/2018/2/layout/IconVerticalSolidList"/>
    <dgm:cxn modelId="{E34226FC-21FA-40BE-B48E-DA734263C310}" type="presParOf" srcId="{53944E68-DE1C-49E8-B822-5E1A841F00F4}" destId="{252CA9A9-7B91-4885-BA29-76B15B46AE99}" srcOrd="6" destOrd="0" presId="urn:microsoft.com/office/officeart/2018/2/layout/IconVerticalSolidList"/>
    <dgm:cxn modelId="{C493ABFB-2505-4A0C-B3F9-B0DFA073A395}" type="presParOf" srcId="{252CA9A9-7B91-4885-BA29-76B15B46AE99}" destId="{70FEEF91-BCD9-4C99-AF4A-CA21C6B78E0F}" srcOrd="0" destOrd="0" presId="urn:microsoft.com/office/officeart/2018/2/layout/IconVerticalSolidList"/>
    <dgm:cxn modelId="{8B056F08-718A-4EEE-AEFA-DC3F56EFF214}" type="presParOf" srcId="{252CA9A9-7B91-4885-BA29-76B15B46AE99}" destId="{63D48764-A668-49A9-AF0F-16F3A2AEBD50}" srcOrd="1" destOrd="0" presId="urn:microsoft.com/office/officeart/2018/2/layout/IconVerticalSolidList"/>
    <dgm:cxn modelId="{7C7741DD-6B42-40E4-B60D-1DA88135BB91}" type="presParOf" srcId="{252CA9A9-7B91-4885-BA29-76B15B46AE99}" destId="{683B7EC1-6D57-4470-B183-166745D4021E}" srcOrd="2" destOrd="0" presId="urn:microsoft.com/office/officeart/2018/2/layout/IconVerticalSolidList"/>
    <dgm:cxn modelId="{F9601473-2F20-4660-BC45-3A3B821131F6}" type="presParOf" srcId="{252CA9A9-7B91-4885-BA29-76B15B46AE99}" destId="{BA95A12D-6BE6-4558-8A06-FED4780AC02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F37438-4FC1-4B77-9B5C-EBB3EFD849F5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BF3AA9A6-E8A2-40C4-BEA1-3F78BCCAC064}">
      <dgm:prSet phldrT="[Tekst]"/>
      <dgm:spPr/>
      <dgm:t>
        <a:bodyPr/>
        <a:lstStyle/>
        <a:p>
          <a:r>
            <a:rPr lang="nb-NO" dirty="0"/>
            <a:t>Har en strategiplan</a:t>
          </a:r>
        </a:p>
      </dgm:t>
    </dgm:pt>
    <dgm:pt modelId="{4BC6328C-7D89-4C52-A729-9094F55A9549}" type="parTrans" cxnId="{296A51FB-42FF-4AF0-AFE2-0E8B4D920EE9}">
      <dgm:prSet/>
      <dgm:spPr/>
      <dgm:t>
        <a:bodyPr/>
        <a:lstStyle/>
        <a:p>
          <a:endParaRPr lang="nb-NO"/>
        </a:p>
      </dgm:t>
    </dgm:pt>
    <dgm:pt modelId="{AFB52B17-A4D6-44DE-8872-212F065BF92A}" type="sibTrans" cxnId="{296A51FB-42FF-4AF0-AFE2-0E8B4D920EE9}">
      <dgm:prSet/>
      <dgm:spPr/>
      <dgm:t>
        <a:bodyPr/>
        <a:lstStyle/>
        <a:p>
          <a:endParaRPr lang="nb-NO"/>
        </a:p>
      </dgm:t>
    </dgm:pt>
    <dgm:pt modelId="{0FD73EF6-D0E0-414D-9AD2-92D31B54A1E8}">
      <dgm:prSet phldrT="[Tekst]"/>
      <dgm:spPr/>
      <dgm:t>
        <a:bodyPr/>
        <a:lstStyle/>
        <a:p>
          <a:r>
            <a:rPr lang="nb-NO"/>
            <a:t>Nei</a:t>
          </a:r>
        </a:p>
      </dgm:t>
    </dgm:pt>
    <dgm:pt modelId="{62DE5391-4C47-4A44-B5B5-8F3355BBD800}" type="parTrans" cxnId="{2DCA622F-39FB-495B-8C40-BD9121E5BA33}">
      <dgm:prSet/>
      <dgm:spPr/>
      <dgm:t>
        <a:bodyPr/>
        <a:lstStyle/>
        <a:p>
          <a:endParaRPr lang="nb-NO"/>
        </a:p>
      </dgm:t>
    </dgm:pt>
    <dgm:pt modelId="{3B6634B2-25CE-48C5-8BB8-AA7099B090B9}" type="sibTrans" cxnId="{2DCA622F-39FB-495B-8C40-BD9121E5BA33}">
      <dgm:prSet/>
      <dgm:spPr/>
      <dgm:t>
        <a:bodyPr/>
        <a:lstStyle/>
        <a:p>
          <a:endParaRPr lang="nb-NO"/>
        </a:p>
      </dgm:t>
    </dgm:pt>
    <dgm:pt modelId="{A84638AD-8190-4D07-9BA5-069118885518}">
      <dgm:prSet phldrT="[Tekst]"/>
      <dgm:spPr/>
      <dgm:t>
        <a:bodyPr/>
        <a:lstStyle/>
        <a:p>
          <a:r>
            <a:rPr lang="nb-NO" dirty="0"/>
            <a:t>Enkel prosess</a:t>
          </a:r>
        </a:p>
        <a:p>
          <a:r>
            <a:rPr lang="nb-NO" dirty="0"/>
            <a:t>SMALL</a:t>
          </a:r>
        </a:p>
      </dgm:t>
    </dgm:pt>
    <dgm:pt modelId="{612BEAE9-F6B2-4FE1-9522-6F81C1E20264}" type="parTrans" cxnId="{4EE1D748-F9BE-45A1-98F8-ECF1C42E37F9}">
      <dgm:prSet/>
      <dgm:spPr/>
      <dgm:t>
        <a:bodyPr/>
        <a:lstStyle/>
        <a:p>
          <a:endParaRPr lang="nb-NO"/>
        </a:p>
      </dgm:t>
    </dgm:pt>
    <dgm:pt modelId="{E97F7D20-666F-4CBD-A221-C5AF9F171E20}" type="sibTrans" cxnId="{4EE1D748-F9BE-45A1-98F8-ECF1C42E37F9}">
      <dgm:prSet/>
      <dgm:spPr/>
      <dgm:t>
        <a:bodyPr/>
        <a:lstStyle/>
        <a:p>
          <a:endParaRPr lang="nb-NO"/>
        </a:p>
      </dgm:t>
    </dgm:pt>
    <dgm:pt modelId="{069C7D7F-A11B-49B2-B9AE-27AD80FCF0FC}">
      <dgm:prSet phldrT="[Tekst]"/>
      <dgm:spPr/>
      <dgm:t>
        <a:bodyPr/>
        <a:lstStyle/>
        <a:p>
          <a:r>
            <a:rPr lang="nb-NO" dirty="0"/>
            <a:t>Middels prosess</a:t>
          </a:r>
        </a:p>
        <a:p>
          <a:r>
            <a:rPr lang="nb-NO" dirty="0"/>
            <a:t>MEDIUM</a:t>
          </a:r>
        </a:p>
      </dgm:t>
    </dgm:pt>
    <dgm:pt modelId="{9E8133F7-CF90-41C1-A313-38D35C4D03CD}" type="parTrans" cxnId="{67418598-7DAA-4479-91C6-6747F660ADC8}">
      <dgm:prSet/>
      <dgm:spPr/>
      <dgm:t>
        <a:bodyPr/>
        <a:lstStyle/>
        <a:p>
          <a:endParaRPr lang="nb-NO"/>
        </a:p>
      </dgm:t>
    </dgm:pt>
    <dgm:pt modelId="{B43874E0-0C1B-4617-8BD4-8F2EBE7F984F}" type="sibTrans" cxnId="{67418598-7DAA-4479-91C6-6747F660ADC8}">
      <dgm:prSet/>
      <dgm:spPr/>
      <dgm:t>
        <a:bodyPr/>
        <a:lstStyle/>
        <a:p>
          <a:endParaRPr lang="nb-NO"/>
        </a:p>
      </dgm:t>
    </dgm:pt>
    <dgm:pt modelId="{D5D4EC50-FFCD-450F-9218-3DEB18367FAE}">
      <dgm:prSet phldrT="[Tekst]"/>
      <dgm:spPr/>
      <dgm:t>
        <a:bodyPr/>
        <a:lstStyle/>
        <a:p>
          <a:r>
            <a:rPr lang="nb-NO"/>
            <a:t>Ja</a:t>
          </a:r>
        </a:p>
      </dgm:t>
    </dgm:pt>
    <dgm:pt modelId="{D424E9C1-6A59-478C-B51D-29E28C7D3E03}" type="parTrans" cxnId="{B79A19D8-9C9D-4792-BD2F-222236878908}">
      <dgm:prSet/>
      <dgm:spPr/>
      <dgm:t>
        <a:bodyPr/>
        <a:lstStyle/>
        <a:p>
          <a:endParaRPr lang="nb-NO"/>
        </a:p>
      </dgm:t>
    </dgm:pt>
    <dgm:pt modelId="{261B9E8E-9C41-474A-8006-03AAA1322623}" type="sibTrans" cxnId="{B79A19D8-9C9D-4792-BD2F-222236878908}">
      <dgm:prSet/>
      <dgm:spPr/>
      <dgm:t>
        <a:bodyPr/>
        <a:lstStyle/>
        <a:p>
          <a:endParaRPr lang="nb-NO"/>
        </a:p>
      </dgm:t>
    </dgm:pt>
    <dgm:pt modelId="{2125F58A-FBF4-489B-8E53-4036CC20DE7E}">
      <dgm:prSet phldrT="[Tekst]"/>
      <dgm:spPr/>
      <dgm:t>
        <a:bodyPr/>
        <a:lstStyle/>
        <a:p>
          <a:r>
            <a:rPr lang="nb-NO"/>
            <a:t>Legg inn i verktøyet</a:t>
          </a:r>
        </a:p>
      </dgm:t>
    </dgm:pt>
    <dgm:pt modelId="{B0194E6A-8D2E-4DBF-B2C1-8DD79F7A55D6}" type="parTrans" cxnId="{AB20849C-4CB0-4C91-B721-4F1284D66757}">
      <dgm:prSet/>
      <dgm:spPr/>
      <dgm:t>
        <a:bodyPr/>
        <a:lstStyle/>
        <a:p>
          <a:endParaRPr lang="nb-NO"/>
        </a:p>
      </dgm:t>
    </dgm:pt>
    <dgm:pt modelId="{BAA8B4A5-7473-4426-B2F1-902A76E7BA1A}" type="sibTrans" cxnId="{AB20849C-4CB0-4C91-B721-4F1284D66757}">
      <dgm:prSet/>
      <dgm:spPr/>
      <dgm:t>
        <a:bodyPr/>
        <a:lstStyle/>
        <a:p>
          <a:endParaRPr lang="nb-NO"/>
        </a:p>
      </dgm:t>
    </dgm:pt>
    <dgm:pt modelId="{B6042E91-B02E-4E66-BCA6-FD7C3C2A02CE}">
      <dgm:prSet/>
      <dgm:spPr/>
      <dgm:t>
        <a:bodyPr/>
        <a:lstStyle/>
        <a:p>
          <a:r>
            <a:rPr lang="nb-NO" dirty="0"/>
            <a:t>AU leverer</a:t>
          </a:r>
        </a:p>
      </dgm:t>
    </dgm:pt>
    <dgm:pt modelId="{73D0BCAA-914C-44B9-B938-6ED020284F5B}" type="parTrans" cxnId="{4A8A133C-8B58-4128-B18B-C708BE18AC29}">
      <dgm:prSet/>
      <dgm:spPr/>
      <dgm:t>
        <a:bodyPr/>
        <a:lstStyle/>
        <a:p>
          <a:endParaRPr lang="nb-NO"/>
        </a:p>
      </dgm:t>
    </dgm:pt>
    <dgm:pt modelId="{FCF6E31A-56BE-4B1F-9DEB-91A7E3498311}" type="sibTrans" cxnId="{4A8A133C-8B58-4128-B18B-C708BE18AC29}">
      <dgm:prSet/>
      <dgm:spPr/>
      <dgm:t>
        <a:bodyPr/>
        <a:lstStyle/>
        <a:p>
          <a:endParaRPr lang="nb-NO"/>
        </a:p>
      </dgm:t>
    </dgm:pt>
    <dgm:pt modelId="{B19C8B6C-0221-4164-87AA-4AAC01200487}">
      <dgm:prSet/>
      <dgm:spPr/>
      <dgm:t>
        <a:bodyPr/>
        <a:lstStyle/>
        <a:p>
          <a:r>
            <a:rPr lang="nb-NO" dirty="0"/>
            <a:t>Arbeidsgruppe</a:t>
          </a:r>
        </a:p>
      </dgm:t>
    </dgm:pt>
    <dgm:pt modelId="{B9DBE74D-D738-4615-9BF4-9F7D5F315704}" type="parTrans" cxnId="{5F24DCD8-54C1-4D27-A83D-79B342722DC1}">
      <dgm:prSet/>
      <dgm:spPr/>
      <dgm:t>
        <a:bodyPr/>
        <a:lstStyle/>
        <a:p>
          <a:endParaRPr lang="nb-NO"/>
        </a:p>
      </dgm:t>
    </dgm:pt>
    <dgm:pt modelId="{40B44EDE-C170-473C-AE66-8A39A6B28E41}" type="sibTrans" cxnId="{5F24DCD8-54C1-4D27-A83D-79B342722DC1}">
      <dgm:prSet/>
      <dgm:spPr/>
      <dgm:t>
        <a:bodyPr/>
        <a:lstStyle/>
        <a:p>
          <a:endParaRPr lang="nb-NO"/>
        </a:p>
      </dgm:t>
    </dgm:pt>
    <dgm:pt modelId="{201F2F88-C62F-4523-BA68-474661E5307F}">
      <dgm:prSet phldrT="[Tekst]"/>
      <dgm:spPr/>
      <dgm:t>
        <a:bodyPr/>
        <a:lstStyle/>
        <a:p>
          <a:r>
            <a:rPr lang="nb-NO"/>
            <a:t>Revider på bakgrunn av tall og utfordringer KV </a:t>
          </a:r>
        </a:p>
      </dgm:t>
    </dgm:pt>
    <dgm:pt modelId="{DB0E8D0B-9DCC-4097-B279-F1AE873B4C6B}" type="parTrans" cxnId="{2C7C8E66-A6D8-4883-9A7B-37CEDF86BCF2}">
      <dgm:prSet/>
      <dgm:spPr/>
      <dgm:t>
        <a:bodyPr/>
        <a:lstStyle/>
        <a:p>
          <a:endParaRPr lang="nb-NO"/>
        </a:p>
      </dgm:t>
    </dgm:pt>
    <dgm:pt modelId="{210C9C6B-1DDC-44CF-AB9E-9094BD68CB89}" type="sibTrans" cxnId="{2C7C8E66-A6D8-4883-9A7B-37CEDF86BCF2}">
      <dgm:prSet/>
      <dgm:spPr/>
      <dgm:t>
        <a:bodyPr/>
        <a:lstStyle/>
        <a:p>
          <a:endParaRPr lang="nb-NO"/>
        </a:p>
      </dgm:t>
    </dgm:pt>
    <dgm:pt modelId="{CCE151FD-0684-4FF9-86B3-E5A37CAA6573}">
      <dgm:prSet/>
      <dgm:spPr/>
      <dgm:t>
        <a:bodyPr/>
        <a:lstStyle/>
        <a:p>
          <a:r>
            <a:rPr lang="nb-NO" dirty="0"/>
            <a:t>Lang prosess</a:t>
          </a:r>
        </a:p>
        <a:p>
          <a:r>
            <a:rPr lang="nb-NO" dirty="0"/>
            <a:t>LARGE</a:t>
          </a:r>
        </a:p>
      </dgm:t>
    </dgm:pt>
    <dgm:pt modelId="{372F9D7C-2591-4289-A696-E46E7CE98EE4}" type="parTrans" cxnId="{0866A5D6-CA86-4EFC-9A08-343F355668A7}">
      <dgm:prSet/>
      <dgm:spPr/>
      <dgm:t>
        <a:bodyPr/>
        <a:lstStyle/>
        <a:p>
          <a:endParaRPr lang="nb-NO"/>
        </a:p>
      </dgm:t>
    </dgm:pt>
    <dgm:pt modelId="{A9F01A41-4AED-4695-A356-D3A0B5ADA8CA}" type="sibTrans" cxnId="{0866A5D6-CA86-4EFC-9A08-343F355668A7}">
      <dgm:prSet/>
      <dgm:spPr/>
      <dgm:t>
        <a:bodyPr/>
        <a:lstStyle/>
        <a:p>
          <a:endParaRPr lang="nb-NO"/>
        </a:p>
      </dgm:t>
    </dgm:pt>
    <dgm:pt modelId="{4FC3C60A-1D77-45A5-8F32-CC70EA2B6D83}">
      <dgm:prSet/>
      <dgm:spPr/>
      <dgm:t>
        <a:bodyPr/>
        <a:lstStyle/>
        <a:p>
          <a:r>
            <a:rPr lang="nb-NO" dirty="0"/>
            <a:t>Prosjekt m/flere arbeidsgrupper</a:t>
          </a:r>
        </a:p>
      </dgm:t>
    </dgm:pt>
    <dgm:pt modelId="{582BBC31-4011-4D37-AD02-982227B175DA}" type="parTrans" cxnId="{EB0B776E-5C9E-434D-B495-D6C6A98A06D9}">
      <dgm:prSet/>
      <dgm:spPr/>
      <dgm:t>
        <a:bodyPr/>
        <a:lstStyle/>
        <a:p>
          <a:endParaRPr lang="nb-NO"/>
        </a:p>
      </dgm:t>
    </dgm:pt>
    <dgm:pt modelId="{59C0D796-BD36-401B-AB6E-4C6AFFF793BC}" type="sibTrans" cxnId="{EB0B776E-5C9E-434D-B495-D6C6A98A06D9}">
      <dgm:prSet/>
      <dgm:spPr/>
      <dgm:t>
        <a:bodyPr/>
        <a:lstStyle/>
        <a:p>
          <a:endParaRPr lang="nb-NO"/>
        </a:p>
      </dgm:t>
    </dgm:pt>
    <dgm:pt modelId="{6E0F9BE6-0EC6-43ED-869E-67AAC20C1B62}" type="pres">
      <dgm:prSet presAssocID="{CCF37438-4FC1-4B77-9B5C-EBB3EFD849F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C35C850-6600-43DD-B824-0F06AD0E8C19}" type="pres">
      <dgm:prSet presAssocID="{BF3AA9A6-E8A2-40C4-BEA1-3F78BCCAC064}" presName="hierRoot1" presStyleCnt="0"/>
      <dgm:spPr/>
    </dgm:pt>
    <dgm:pt modelId="{F89FAD36-4D56-49B3-AA23-741337314304}" type="pres">
      <dgm:prSet presAssocID="{BF3AA9A6-E8A2-40C4-BEA1-3F78BCCAC064}" presName="composite" presStyleCnt="0"/>
      <dgm:spPr/>
    </dgm:pt>
    <dgm:pt modelId="{2A6FFFD0-703E-4618-AFED-C7A9C19994A1}" type="pres">
      <dgm:prSet presAssocID="{BF3AA9A6-E8A2-40C4-BEA1-3F78BCCAC064}" presName="background" presStyleLbl="node0" presStyleIdx="0" presStyleCnt="1"/>
      <dgm:spPr/>
    </dgm:pt>
    <dgm:pt modelId="{0FB7F3E8-001D-4B6A-A5B6-1BADFF5ACEAD}" type="pres">
      <dgm:prSet presAssocID="{BF3AA9A6-E8A2-40C4-BEA1-3F78BCCAC064}" presName="text" presStyleLbl="fgAcc0" presStyleIdx="0" presStyleCnt="1">
        <dgm:presLayoutVars>
          <dgm:chPref val="3"/>
        </dgm:presLayoutVars>
      </dgm:prSet>
      <dgm:spPr/>
    </dgm:pt>
    <dgm:pt modelId="{3AA8F302-31FD-4B88-BB51-AD1837DFC055}" type="pres">
      <dgm:prSet presAssocID="{BF3AA9A6-E8A2-40C4-BEA1-3F78BCCAC064}" presName="hierChild2" presStyleCnt="0"/>
      <dgm:spPr/>
    </dgm:pt>
    <dgm:pt modelId="{81156D85-471E-42B5-B071-0F35B6EB78F8}" type="pres">
      <dgm:prSet presAssocID="{62DE5391-4C47-4A44-B5B5-8F3355BBD800}" presName="Name10" presStyleLbl="parChTrans1D2" presStyleIdx="0" presStyleCnt="2"/>
      <dgm:spPr/>
    </dgm:pt>
    <dgm:pt modelId="{0B9E7DE3-2EDA-460C-BCFE-FA47685A309D}" type="pres">
      <dgm:prSet presAssocID="{0FD73EF6-D0E0-414D-9AD2-92D31B54A1E8}" presName="hierRoot2" presStyleCnt="0"/>
      <dgm:spPr/>
    </dgm:pt>
    <dgm:pt modelId="{00E1020D-EDBF-4F3C-A86F-2E2D52C4C8BF}" type="pres">
      <dgm:prSet presAssocID="{0FD73EF6-D0E0-414D-9AD2-92D31B54A1E8}" presName="composite2" presStyleCnt="0"/>
      <dgm:spPr/>
    </dgm:pt>
    <dgm:pt modelId="{BF3863D1-CBBC-4DE9-9152-D50369F468A9}" type="pres">
      <dgm:prSet presAssocID="{0FD73EF6-D0E0-414D-9AD2-92D31B54A1E8}" presName="background2" presStyleLbl="node2" presStyleIdx="0" presStyleCnt="2"/>
      <dgm:spPr/>
    </dgm:pt>
    <dgm:pt modelId="{8C2427B6-B841-43BC-A83D-46E9ACAC66A9}" type="pres">
      <dgm:prSet presAssocID="{0FD73EF6-D0E0-414D-9AD2-92D31B54A1E8}" presName="text2" presStyleLbl="fgAcc2" presStyleIdx="0" presStyleCnt="2">
        <dgm:presLayoutVars>
          <dgm:chPref val="3"/>
        </dgm:presLayoutVars>
      </dgm:prSet>
      <dgm:spPr/>
    </dgm:pt>
    <dgm:pt modelId="{4BB3C46F-08BE-4318-9BD3-1A7C11AB0060}" type="pres">
      <dgm:prSet presAssocID="{0FD73EF6-D0E0-414D-9AD2-92D31B54A1E8}" presName="hierChild3" presStyleCnt="0"/>
      <dgm:spPr/>
    </dgm:pt>
    <dgm:pt modelId="{1B0640B5-1855-48F8-AB9D-6026F4DA4226}" type="pres">
      <dgm:prSet presAssocID="{612BEAE9-F6B2-4FE1-9522-6F81C1E20264}" presName="Name17" presStyleLbl="parChTrans1D3" presStyleIdx="0" presStyleCnt="5"/>
      <dgm:spPr/>
    </dgm:pt>
    <dgm:pt modelId="{E381435D-9498-4C12-870F-F0D4609A2D1F}" type="pres">
      <dgm:prSet presAssocID="{A84638AD-8190-4D07-9BA5-069118885518}" presName="hierRoot3" presStyleCnt="0"/>
      <dgm:spPr/>
    </dgm:pt>
    <dgm:pt modelId="{CFC861C8-A1E2-45F4-9BA5-1F0100C0628D}" type="pres">
      <dgm:prSet presAssocID="{A84638AD-8190-4D07-9BA5-069118885518}" presName="composite3" presStyleCnt="0"/>
      <dgm:spPr/>
    </dgm:pt>
    <dgm:pt modelId="{CD193E98-C646-4155-9FAB-7E947B94CC2D}" type="pres">
      <dgm:prSet presAssocID="{A84638AD-8190-4D07-9BA5-069118885518}" presName="background3" presStyleLbl="node3" presStyleIdx="0" presStyleCnt="5"/>
      <dgm:spPr/>
    </dgm:pt>
    <dgm:pt modelId="{EF28285B-7974-4B8B-A45F-790F6D5172AC}" type="pres">
      <dgm:prSet presAssocID="{A84638AD-8190-4D07-9BA5-069118885518}" presName="text3" presStyleLbl="fgAcc3" presStyleIdx="0" presStyleCnt="5">
        <dgm:presLayoutVars>
          <dgm:chPref val="3"/>
        </dgm:presLayoutVars>
      </dgm:prSet>
      <dgm:spPr/>
    </dgm:pt>
    <dgm:pt modelId="{DC08EDBA-23A7-4A19-A752-DA5B9407EC10}" type="pres">
      <dgm:prSet presAssocID="{A84638AD-8190-4D07-9BA5-069118885518}" presName="hierChild4" presStyleCnt="0"/>
      <dgm:spPr/>
    </dgm:pt>
    <dgm:pt modelId="{A0A3F565-5C3C-468E-932C-02ECEC950F36}" type="pres">
      <dgm:prSet presAssocID="{73D0BCAA-914C-44B9-B938-6ED020284F5B}" presName="Name23" presStyleLbl="parChTrans1D4" presStyleIdx="0" presStyleCnt="3"/>
      <dgm:spPr/>
    </dgm:pt>
    <dgm:pt modelId="{7B33CD47-0891-42F0-8AF8-934108D98174}" type="pres">
      <dgm:prSet presAssocID="{B6042E91-B02E-4E66-BCA6-FD7C3C2A02CE}" presName="hierRoot4" presStyleCnt="0"/>
      <dgm:spPr/>
    </dgm:pt>
    <dgm:pt modelId="{A028C711-2D04-44B3-BA6A-9ACC8C91B8FD}" type="pres">
      <dgm:prSet presAssocID="{B6042E91-B02E-4E66-BCA6-FD7C3C2A02CE}" presName="composite4" presStyleCnt="0"/>
      <dgm:spPr/>
    </dgm:pt>
    <dgm:pt modelId="{2080BF36-7119-4576-AC83-A72616F1CD9F}" type="pres">
      <dgm:prSet presAssocID="{B6042E91-B02E-4E66-BCA6-FD7C3C2A02CE}" presName="background4" presStyleLbl="node4" presStyleIdx="0" presStyleCnt="3"/>
      <dgm:spPr/>
    </dgm:pt>
    <dgm:pt modelId="{1C6138A3-2CD3-490E-84A9-BCBF16BBDBB4}" type="pres">
      <dgm:prSet presAssocID="{B6042E91-B02E-4E66-BCA6-FD7C3C2A02CE}" presName="text4" presStyleLbl="fgAcc4" presStyleIdx="0" presStyleCnt="3">
        <dgm:presLayoutVars>
          <dgm:chPref val="3"/>
        </dgm:presLayoutVars>
      </dgm:prSet>
      <dgm:spPr/>
    </dgm:pt>
    <dgm:pt modelId="{43AF49B1-1B05-4699-A322-3D30C2CC6101}" type="pres">
      <dgm:prSet presAssocID="{B6042E91-B02E-4E66-BCA6-FD7C3C2A02CE}" presName="hierChild5" presStyleCnt="0"/>
      <dgm:spPr/>
    </dgm:pt>
    <dgm:pt modelId="{BB71F308-CD3B-4593-947D-42854852BE82}" type="pres">
      <dgm:prSet presAssocID="{9E8133F7-CF90-41C1-A313-38D35C4D03CD}" presName="Name17" presStyleLbl="parChTrans1D3" presStyleIdx="1" presStyleCnt="5"/>
      <dgm:spPr/>
    </dgm:pt>
    <dgm:pt modelId="{213155CA-9ED9-4CB4-A43F-AA0C3EC0DEB3}" type="pres">
      <dgm:prSet presAssocID="{069C7D7F-A11B-49B2-B9AE-27AD80FCF0FC}" presName="hierRoot3" presStyleCnt="0"/>
      <dgm:spPr/>
    </dgm:pt>
    <dgm:pt modelId="{63F2A153-AFC2-43F4-B1F2-60C01EE8314B}" type="pres">
      <dgm:prSet presAssocID="{069C7D7F-A11B-49B2-B9AE-27AD80FCF0FC}" presName="composite3" presStyleCnt="0"/>
      <dgm:spPr/>
    </dgm:pt>
    <dgm:pt modelId="{CC0EA89C-0FF3-4767-AA4D-2A9063CF8005}" type="pres">
      <dgm:prSet presAssocID="{069C7D7F-A11B-49B2-B9AE-27AD80FCF0FC}" presName="background3" presStyleLbl="node3" presStyleIdx="1" presStyleCnt="5"/>
      <dgm:spPr/>
    </dgm:pt>
    <dgm:pt modelId="{ED370E13-2FD6-4B6D-82C0-6F5176796972}" type="pres">
      <dgm:prSet presAssocID="{069C7D7F-A11B-49B2-B9AE-27AD80FCF0FC}" presName="text3" presStyleLbl="fgAcc3" presStyleIdx="1" presStyleCnt="5">
        <dgm:presLayoutVars>
          <dgm:chPref val="3"/>
        </dgm:presLayoutVars>
      </dgm:prSet>
      <dgm:spPr/>
    </dgm:pt>
    <dgm:pt modelId="{A3E226A2-5037-4F57-BE8F-BD46FE2AFE9F}" type="pres">
      <dgm:prSet presAssocID="{069C7D7F-A11B-49B2-B9AE-27AD80FCF0FC}" presName="hierChild4" presStyleCnt="0"/>
      <dgm:spPr/>
    </dgm:pt>
    <dgm:pt modelId="{5DA900A1-BCC6-4720-9C76-759BF335ED8F}" type="pres">
      <dgm:prSet presAssocID="{B9DBE74D-D738-4615-9BF4-9F7D5F315704}" presName="Name23" presStyleLbl="parChTrans1D4" presStyleIdx="1" presStyleCnt="3"/>
      <dgm:spPr/>
    </dgm:pt>
    <dgm:pt modelId="{95AB09F4-32DC-46AE-BACA-D958D631B2C6}" type="pres">
      <dgm:prSet presAssocID="{B19C8B6C-0221-4164-87AA-4AAC01200487}" presName="hierRoot4" presStyleCnt="0"/>
      <dgm:spPr/>
    </dgm:pt>
    <dgm:pt modelId="{74CDB12F-C79D-41DF-8536-DC1464024EE9}" type="pres">
      <dgm:prSet presAssocID="{B19C8B6C-0221-4164-87AA-4AAC01200487}" presName="composite4" presStyleCnt="0"/>
      <dgm:spPr/>
    </dgm:pt>
    <dgm:pt modelId="{50BAF8E3-4C5F-47AF-897E-2EBA5405325A}" type="pres">
      <dgm:prSet presAssocID="{B19C8B6C-0221-4164-87AA-4AAC01200487}" presName="background4" presStyleLbl="node4" presStyleIdx="1" presStyleCnt="3"/>
      <dgm:spPr/>
    </dgm:pt>
    <dgm:pt modelId="{113B3646-73B4-4B64-A837-FD6607BFF16E}" type="pres">
      <dgm:prSet presAssocID="{B19C8B6C-0221-4164-87AA-4AAC01200487}" presName="text4" presStyleLbl="fgAcc4" presStyleIdx="1" presStyleCnt="3">
        <dgm:presLayoutVars>
          <dgm:chPref val="3"/>
        </dgm:presLayoutVars>
      </dgm:prSet>
      <dgm:spPr/>
    </dgm:pt>
    <dgm:pt modelId="{45CC0D3B-3934-4E72-B566-CFF74CDB542E}" type="pres">
      <dgm:prSet presAssocID="{B19C8B6C-0221-4164-87AA-4AAC01200487}" presName="hierChild5" presStyleCnt="0"/>
      <dgm:spPr/>
    </dgm:pt>
    <dgm:pt modelId="{4D748DDE-FCDC-49E5-A597-4CB0EA4E346E}" type="pres">
      <dgm:prSet presAssocID="{372F9D7C-2591-4289-A696-E46E7CE98EE4}" presName="Name17" presStyleLbl="parChTrans1D3" presStyleIdx="2" presStyleCnt="5"/>
      <dgm:spPr/>
    </dgm:pt>
    <dgm:pt modelId="{6238CE4F-F665-4FBF-92DE-55A0348DC84D}" type="pres">
      <dgm:prSet presAssocID="{CCE151FD-0684-4FF9-86B3-E5A37CAA6573}" presName="hierRoot3" presStyleCnt="0"/>
      <dgm:spPr/>
    </dgm:pt>
    <dgm:pt modelId="{D3E4F6A8-5342-429D-B4DB-18279762A90E}" type="pres">
      <dgm:prSet presAssocID="{CCE151FD-0684-4FF9-86B3-E5A37CAA6573}" presName="composite3" presStyleCnt="0"/>
      <dgm:spPr/>
    </dgm:pt>
    <dgm:pt modelId="{9473F86D-2B8A-4097-893C-B97F41ED4F1F}" type="pres">
      <dgm:prSet presAssocID="{CCE151FD-0684-4FF9-86B3-E5A37CAA6573}" presName="background3" presStyleLbl="node3" presStyleIdx="2" presStyleCnt="5"/>
      <dgm:spPr/>
    </dgm:pt>
    <dgm:pt modelId="{3B264ED1-11CE-433E-B088-D4AC64D53AA3}" type="pres">
      <dgm:prSet presAssocID="{CCE151FD-0684-4FF9-86B3-E5A37CAA6573}" presName="text3" presStyleLbl="fgAcc3" presStyleIdx="2" presStyleCnt="5">
        <dgm:presLayoutVars>
          <dgm:chPref val="3"/>
        </dgm:presLayoutVars>
      </dgm:prSet>
      <dgm:spPr/>
    </dgm:pt>
    <dgm:pt modelId="{9F3EE313-5381-4812-8576-5C62B1273783}" type="pres">
      <dgm:prSet presAssocID="{CCE151FD-0684-4FF9-86B3-E5A37CAA6573}" presName="hierChild4" presStyleCnt="0"/>
      <dgm:spPr/>
    </dgm:pt>
    <dgm:pt modelId="{CBC6D171-3A2B-4EB9-9F11-2313C0613A1A}" type="pres">
      <dgm:prSet presAssocID="{582BBC31-4011-4D37-AD02-982227B175DA}" presName="Name23" presStyleLbl="parChTrans1D4" presStyleIdx="2" presStyleCnt="3"/>
      <dgm:spPr/>
    </dgm:pt>
    <dgm:pt modelId="{DF66DF2B-3F7A-4369-9178-C9D341C5B949}" type="pres">
      <dgm:prSet presAssocID="{4FC3C60A-1D77-45A5-8F32-CC70EA2B6D83}" presName="hierRoot4" presStyleCnt="0"/>
      <dgm:spPr/>
    </dgm:pt>
    <dgm:pt modelId="{4914ABA4-EB2D-45B1-9656-3907A5898682}" type="pres">
      <dgm:prSet presAssocID="{4FC3C60A-1D77-45A5-8F32-CC70EA2B6D83}" presName="composite4" presStyleCnt="0"/>
      <dgm:spPr/>
    </dgm:pt>
    <dgm:pt modelId="{22261F4B-42E9-4806-B80A-CB1F8F68F894}" type="pres">
      <dgm:prSet presAssocID="{4FC3C60A-1D77-45A5-8F32-CC70EA2B6D83}" presName="background4" presStyleLbl="node4" presStyleIdx="2" presStyleCnt="3"/>
      <dgm:spPr/>
    </dgm:pt>
    <dgm:pt modelId="{6B8499BF-66DF-4164-84E6-65C99C162FF3}" type="pres">
      <dgm:prSet presAssocID="{4FC3C60A-1D77-45A5-8F32-CC70EA2B6D83}" presName="text4" presStyleLbl="fgAcc4" presStyleIdx="2" presStyleCnt="3">
        <dgm:presLayoutVars>
          <dgm:chPref val="3"/>
        </dgm:presLayoutVars>
      </dgm:prSet>
      <dgm:spPr/>
    </dgm:pt>
    <dgm:pt modelId="{F0186368-1700-4BAB-8B6F-AC94A5A80F1D}" type="pres">
      <dgm:prSet presAssocID="{4FC3C60A-1D77-45A5-8F32-CC70EA2B6D83}" presName="hierChild5" presStyleCnt="0"/>
      <dgm:spPr/>
    </dgm:pt>
    <dgm:pt modelId="{3DEA7154-2A88-4166-B39E-8F64D39B496E}" type="pres">
      <dgm:prSet presAssocID="{D424E9C1-6A59-478C-B51D-29E28C7D3E03}" presName="Name10" presStyleLbl="parChTrans1D2" presStyleIdx="1" presStyleCnt="2"/>
      <dgm:spPr/>
    </dgm:pt>
    <dgm:pt modelId="{0A7A0D02-E2B4-45DE-AD70-812421B354D3}" type="pres">
      <dgm:prSet presAssocID="{D5D4EC50-FFCD-450F-9218-3DEB18367FAE}" presName="hierRoot2" presStyleCnt="0"/>
      <dgm:spPr/>
    </dgm:pt>
    <dgm:pt modelId="{5A2C509A-FB8B-4939-B3B9-ECBEC11C5104}" type="pres">
      <dgm:prSet presAssocID="{D5D4EC50-FFCD-450F-9218-3DEB18367FAE}" presName="composite2" presStyleCnt="0"/>
      <dgm:spPr/>
    </dgm:pt>
    <dgm:pt modelId="{1CCC4FE7-28FE-4F9D-B579-345943D587B3}" type="pres">
      <dgm:prSet presAssocID="{D5D4EC50-FFCD-450F-9218-3DEB18367FAE}" presName="background2" presStyleLbl="node2" presStyleIdx="1" presStyleCnt="2"/>
      <dgm:spPr/>
    </dgm:pt>
    <dgm:pt modelId="{26695E00-9BEF-4F40-AB34-ED3E614426C8}" type="pres">
      <dgm:prSet presAssocID="{D5D4EC50-FFCD-450F-9218-3DEB18367FAE}" presName="text2" presStyleLbl="fgAcc2" presStyleIdx="1" presStyleCnt="2" custLinFactNeighborX="50918" custLinFactNeighborY="932">
        <dgm:presLayoutVars>
          <dgm:chPref val="3"/>
        </dgm:presLayoutVars>
      </dgm:prSet>
      <dgm:spPr/>
    </dgm:pt>
    <dgm:pt modelId="{6D2910E8-26BB-4248-BF8C-6B360EB25A5E}" type="pres">
      <dgm:prSet presAssocID="{D5D4EC50-FFCD-450F-9218-3DEB18367FAE}" presName="hierChild3" presStyleCnt="0"/>
      <dgm:spPr/>
    </dgm:pt>
    <dgm:pt modelId="{A963A521-93AB-4D76-B175-2C934763E0AF}" type="pres">
      <dgm:prSet presAssocID="{B0194E6A-8D2E-4DBF-B2C1-8DD79F7A55D6}" presName="Name17" presStyleLbl="parChTrans1D3" presStyleIdx="3" presStyleCnt="5"/>
      <dgm:spPr/>
    </dgm:pt>
    <dgm:pt modelId="{02B67B84-1510-44BE-9E8C-DC372536B6C4}" type="pres">
      <dgm:prSet presAssocID="{2125F58A-FBF4-489B-8E53-4036CC20DE7E}" presName="hierRoot3" presStyleCnt="0"/>
      <dgm:spPr/>
    </dgm:pt>
    <dgm:pt modelId="{75F5F035-D707-4BE7-8767-6513D3A2138E}" type="pres">
      <dgm:prSet presAssocID="{2125F58A-FBF4-489B-8E53-4036CC20DE7E}" presName="composite3" presStyleCnt="0"/>
      <dgm:spPr/>
    </dgm:pt>
    <dgm:pt modelId="{B31F09FD-ABC3-42A7-BA1D-EA5F5FEE7E25}" type="pres">
      <dgm:prSet presAssocID="{2125F58A-FBF4-489B-8E53-4036CC20DE7E}" presName="background3" presStyleLbl="node3" presStyleIdx="3" presStyleCnt="5"/>
      <dgm:spPr/>
    </dgm:pt>
    <dgm:pt modelId="{FAD36E19-DF58-44A9-957C-771B4909C867}" type="pres">
      <dgm:prSet presAssocID="{2125F58A-FBF4-489B-8E53-4036CC20DE7E}" presName="text3" presStyleLbl="fgAcc3" presStyleIdx="3" presStyleCnt="5" custLinFactNeighborX="35524" custLinFactNeighborY="5225">
        <dgm:presLayoutVars>
          <dgm:chPref val="3"/>
        </dgm:presLayoutVars>
      </dgm:prSet>
      <dgm:spPr/>
    </dgm:pt>
    <dgm:pt modelId="{26EAC54F-A30D-435E-BDEE-E6CB4EB072BF}" type="pres">
      <dgm:prSet presAssocID="{2125F58A-FBF4-489B-8E53-4036CC20DE7E}" presName="hierChild4" presStyleCnt="0"/>
      <dgm:spPr/>
    </dgm:pt>
    <dgm:pt modelId="{54A52B64-5F72-43C7-85B8-6ACBB5C84717}" type="pres">
      <dgm:prSet presAssocID="{DB0E8D0B-9DCC-4097-B279-F1AE873B4C6B}" presName="Name17" presStyleLbl="parChTrans1D3" presStyleIdx="4" presStyleCnt="5"/>
      <dgm:spPr/>
    </dgm:pt>
    <dgm:pt modelId="{4D11B100-2535-450C-AD7D-F665F274233C}" type="pres">
      <dgm:prSet presAssocID="{201F2F88-C62F-4523-BA68-474661E5307F}" presName="hierRoot3" presStyleCnt="0"/>
      <dgm:spPr/>
    </dgm:pt>
    <dgm:pt modelId="{23EFD3A5-D7D8-4D7C-A3FB-953C084B072E}" type="pres">
      <dgm:prSet presAssocID="{201F2F88-C62F-4523-BA68-474661E5307F}" presName="composite3" presStyleCnt="0"/>
      <dgm:spPr/>
    </dgm:pt>
    <dgm:pt modelId="{B37A3291-8783-46A9-AFFD-AB4A47ED172D}" type="pres">
      <dgm:prSet presAssocID="{201F2F88-C62F-4523-BA68-474661E5307F}" presName="background3" presStyleLbl="node3" presStyleIdx="4" presStyleCnt="5"/>
      <dgm:spPr/>
    </dgm:pt>
    <dgm:pt modelId="{9BA1E9AB-FF82-4B45-AC14-6FC60259BE15}" type="pres">
      <dgm:prSet presAssocID="{201F2F88-C62F-4523-BA68-474661E5307F}" presName="text3" presStyleLbl="fgAcc3" presStyleIdx="4" presStyleCnt="5" custLinFactNeighborX="38650" custLinFactNeighborY="7089">
        <dgm:presLayoutVars>
          <dgm:chPref val="3"/>
        </dgm:presLayoutVars>
      </dgm:prSet>
      <dgm:spPr/>
    </dgm:pt>
    <dgm:pt modelId="{D9616423-C250-42EE-A1EB-30F5B79A7654}" type="pres">
      <dgm:prSet presAssocID="{201F2F88-C62F-4523-BA68-474661E5307F}" presName="hierChild4" presStyleCnt="0"/>
      <dgm:spPr/>
    </dgm:pt>
  </dgm:ptLst>
  <dgm:cxnLst>
    <dgm:cxn modelId="{0EE8900F-35A3-4CD8-AE84-7F41196547DD}" type="presOf" srcId="{CCE151FD-0684-4FF9-86B3-E5A37CAA6573}" destId="{3B264ED1-11CE-433E-B088-D4AC64D53AA3}" srcOrd="0" destOrd="0" presId="urn:microsoft.com/office/officeart/2005/8/layout/hierarchy1"/>
    <dgm:cxn modelId="{A7DDA71B-7C87-4A37-9FFC-8C24DD486722}" type="presOf" srcId="{B0194E6A-8D2E-4DBF-B2C1-8DD79F7A55D6}" destId="{A963A521-93AB-4D76-B175-2C934763E0AF}" srcOrd="0" destOrd="0" presId="urn:microsoft.com/office/officeart/2005/8/layout/hierarchy1"/>
    <dgm:cxn modelId="{C5F6131C-1E4A-49EA-AA39-1938E2D0368B}" type="presOf" srcId="{372F9D7C-2591-4289-A696-E46E7CE98EE4}" destId="{4D748DDE-FCDC-49E5-A597-4CB0EA4E346E}" srcOrd="0" destOrd="0" presId="urn:microsoft.com/office/officeart/2005/8/layout/hierarchy1"/>
    <dgm:cxn modelId="{907FE31F-035D-4C26-83F5-A2F6303756FE}" type="presOf" srcId="{D5D4EC50-FFCD-450F-9218-3DEB18367FAE}" destId="{26695E00-9BEF-4F40-AB34-ED3E614426C8}" srcOrd="0" destOrd="0" presId="urn:microsoft.com/office/officeart/2005/8/layout/hierarchy1"/>
    <dgm:cxn modelId="{1808BC29-FF03-414D-B0A6-213D8273ABF5}" type="presOf" srcId="{A84638AD-8190-4D07-9BA5-069118885518}" destId="{EF28285B-7974-4B8B-A45F-790F6D5172AC}" srcOrd="0" destOrd="0" presId="urn:microsoft.com/office/officeart/2005/8/layout/hierarchy1"/>
    <dgm:cxn modelId="{6D5B682B-135B-4B66-831D-172CE59996D5}" type="presOf" srcId="{B6042E91-B02E-4E66-BCA6-FD7C3C2A02CE}" destId="{1C6138A3-2CD3-490E-84A9-BCBF16BBDBB4}" srcOrd="0" destOrd="0" presId="urn:microsoft.com/office/officeart/2005/8/layout/hierarchy1"/>
    <dgm:cxn modelId="{2DCA622F-39FB-495B-8C40-BD9121E5BA33}" srcId="{BF3AA9A6-E8A2-40C4-BEA1-3F78BCCAC064}" destId="{0FD73EF6-D0E0-414D-9AD2-92D31B54A1E8}" srcOrd="0" destOrd="0" parTransId="{62DE5391-4C47-4A44-B5B5-8F3355BBD800}" sibTransId="{3B6634B2-25CE-48C5-8BB8-AA7099B090B9}"/>
    <dgm:cxn modelId="{7442A535-2891-4948-903A-605792EF97F2}" type="presOf" srcId="{DB0E8D0B-9DCC-4097-B279-F1AE873B4C6B}" destId="{54A52B64-5F72-43C7-85B8-6ACBB5C84717}" srcOrd="0" destOrd="0" presId="urn:microsoft.com/office/officeart/2005/8/layout/hierarchy1"/>
    <dgm:cxn modelId="{8F031439-B9DB-4C43-AF3C-B1D88E048CAF}" type="presOf" srcId="{CCF37438-4FC1-4B77-9B5C-EBB3EFD849F5}" destId="{6E0F9BE6-0EC6-43ED-869E-67AAC20C1B62}" srcOrd="0" destOrd="0" presId="urn:microsoft.com/office/officeart/2005/8/layout/hierarchy1"/>
    <dgm:cxn modelId="{4A8A133C-8B58-4128-B18B-C708BE18AC29}" srcId="{A84638AD-8190-4D07-9BA5-069118885518}" destId="{B6042E91-B02E-4E66-BCA6-FD7C3C2A02CE}" srcOrd="0" destOrd="0" parTransId="{73D0BCAA-914C-44B9-B938-6ED020284F5B}" sibTransId="{FCF6E31A-56BE-4B1F-9DEB-91A7E3498311}"/>
    <dgm:cxn modelId="{930EEB3F-C084-4DC7-BEE2-AFA9DA4454FC}" type="presOf" srcId="{BF3AA9A6-E8A2-40C4-BEA1-3F78BCCAC064}" destId="{0FB7F3E8-001D-4B6A-A5B6-1BADFF5ACEAD}" srcOrd="0" destOrd="0" presId="urn:microsoft.com/office/officeart/2005/8/layout/hierarchy1"/>
    <dgm:cxn modelId="{5DA77D66-0508-46B4-9C58-EE45510ACD12}" type="presOf" srcId="{62DE5391-4C47-4A44-B5B5-8F3355BBD800}" destId="{81156D85-471E-42B5-B071-0F35B6EB78F8}" srcOrd="0" destOrd="0" presId="urn:microsoft.com/office/officeart/2005/8/layout/hierarchy1"/>
    <dgm:cxn modelId="{2C7C8E66-A6D8-4883-9A7B-37CEDF86BCF2}" srcId="{D5D4EC50-FFCD-450F-9218-3DEB18367FAE}" destId="{201F2F88-C62F-4523-BA68-474661E5307F}" srcOrd="1" destOrd="0" parTransId="{DB0E8D0B-9DCC-4097-B279-F1AE873B4C6B}" sibTransId="{210C9C6B-1DDC-44CF-AB9E-9094BD68CB89}"/>
    <dgm:cxn modelId="{4EE1D748-F9BE-45A1-98F8-ECF1C42E37F9}" srcId="{0FD73EF6-D0E0-414D-9AD2-92D31B54A1E8}" destId="{A84638AD-8190-4D07-9BA5-069118885518}" srcOrd="0" destOrd="0" parTransId="{612BEAE9-F6B2-4FE1-9522-6F81C1E20264}" sibTransId="{E97F7D20-666F-4CBD-A221-C5AF9F171E20}"/>
    <dgm:cxn modelId="{BCD90D4B-13C8-4656-A590-9ACB61FE63BF}" type="presOf" srcId="{582BBC31-4011-4D37-AD02-982227B175DA}" destId="{CBC6D171-3A2B-4EB9-9F11-2313C0613A1A}" srcOrd="0" destOrd="0" presId="urn:microsoft.com/office/officeart/2005/8/layout/hierarchy1"/>
    <dgm:cxn modelId="{A83AF96C-F4AE-4D8E-B7F4-B2ACCFB24D56}" type="presOf" srcId="{B9DBE74D-D738-4615-9BF4-9F7D5F315704}" destId="{5DA900A1-BCC6-4720-9C76-759BF335ED8F}" srcOrd="0" destOrd="0" presId="urn:microsoft.com/office/officeart/2005/8/layout/hierarchy1"/>
    <dgm:cxn modelId="{EB0B776E-5C9E-434D-B495-D6C6A98A06D9}" srcId="{CCE151FD-0684-4FF9-86B3-E5A37CAA6573}" destId="{4FC3C60A-1D77-45A5-8F32-CC70EA2B6D83}" srcOrd="0" destOrd="0" parTransId="{582BBC31-4011-4D37-AD02-982227B175DA}" sibTransId="{59C0D796-BD36-401B-AB6E-4C6AFFF793BC}"/>
    <dgm:cxn modelId="{FFCA0853-0BD2-47A0-A5D0-6C0F2903BAFF}" type="presOf" srcId="{612BEAE9-F6B2-4FE1-9522-6F81C1E20264}" destId="{1B0640B5-1855-48F8-AB9D-6026F4DA4226}" srcOrd="0" destOrd="0" presId="urn:microsoft.com/office/officeart/2005/8/layout/hierarchy1"/>
    <dgm:cxn modelId="{3DB34778-F008-4A43-9A7C-9B64F47E34C5}" type="presOf" srcId="{201F2F88-C62F-4523-BA68-474661E5307F}" destId="{9BA1E9AB-FF82-4B45-AC14-6FC60259BE15}" srcOrd="0" destOrd="0" presId="urn:microsoft.com/office/officeart/2005/8/layout/hierarchy1"/>
    <dgm:cxn modelId="{7572437C-0C14-4262-BCD4-3A38060991C8}" type="presOf" srcId="{0FD73EF6-D0E0-414D-9AD2-92D31B54A1E8}" destId="{8C2427B6-B841-43BC-A83D-46E9ACAC66A9}" srcOrd="0" destOrd="0" presId="urn:microsoft.com/office/officeart/2005/8/layout/hierarchy1"/>
    <dgm:cxn modelId="{8257718F-ECFB-46CF-909A-7A2073E0EFB0}" type="presOf" srcId="{B19C8B6C-0221-4164-87AA-4AAC01200487}" destId="{113B3646-73B4-4B64-A837-FD6607BFF16E}" srcOrd="0" destOrd="0" presId="urn:microsoft.com/office/officeart/2005/8/layout/hierarchy1"/>
    <dgm:cxn modelId="{482AAE90-EB2A-40EB-81E6-ADAB0F050287}" type="presOf" srcId="{4FC3C60A-1D77-45A5-8F32-CC70EA2B6D83}" destId="{6B8499BF-66DF-4164-84E6-65C99C162FF3}" srcOrd="0" destOrd="0" presId="urn:microsoft.com/office/officeart/2005/8/layout/hierarchy1"/>
    <dgm:cxn modelId="{67418598-7DAA-4479-91C6-6747F660ADC8}" srcId="{0FD73EF6-D0E0-414D-9AD2-92D31B54A1E8}" destId="{069C7D7F-A11B-49B2-B9AE-27AD80FCF0FC}" srcOrd="1" destOrd="0" parTransId="{9E8133F7-CF90-41C1-A313-38D35C4D03CD}" sibTransId="{B43874E0-0C1B-4617-8BD4-8F2EBE7F984F}"/>
    <dgm:cxn modelId="{26E21099-8DD6-4A29-8416-2D8A35895E62}" type="presOf" srcId="{73D0BCAA-914C-44B9-B938-6ED020284F5B}" destId="{A0A3F565-5C3C-468E-932C-02ECEC950F36}" srcOrd="0" destOrd="0" presId="urn:microsoft.com/office/officeart/2005/8/layout/hierarchy1"/>
    <dgm:cxn modelId="{AB20849C-4CB0-4C91-B721-4F1284D66757}" srcId="{D5D4EC50-FFCD-450F-9218-3DEB18367FAE}" destId="{2125F58A-FBF4-489B-8E53-4036CC20DE7E}" srcOrd="0" destOrd="0" parTransId="{B0194E6A-8D2E-4DBF-B2C1-8DD79F7A55D6}" sibTransId="{BAA8B4A5-7473-4426-B2F1-902A76E7BA1A}"/>
    <dgm:cxn modelId="{EE849A9D-3B96-4347-8EE8-8970E2657CDD}" type="presOf" srcId="{2125F58A-FBF4-489B-8E53-4036CC20DE7E}" destId="{FAD36E19-DF58-44A9-957C-771B4909C867}" srcOrd="0" destOrd="0" presId="urn:microsoft.com/office/officeart/2005/8/layout/hierarchy1"/>
    <dgm:cxn modelId="{81CE37B2-D591-44D1-9009-CA2FBCD0206A}" type="presOf" srcId="{069C7D7F-A11B-49B2-B9AE-27AD80FCF0FC}" destId="{ED370E13-2FD6-4B6D-82C0-6F5176796972}" srcOrd="0" destOrd="0" presId="urn:microsoft.com/office/officeart/2005/8/layout/hierarchy1"/>
    <dgm:cxn modelId="{F11D95D3-6D1D-470A-89CD-EA7AC4FDADDB}" type="presOf" srcId="{D424E9C1-6A59-478C-B51D-29E28C7D3E03}" destId="{3DEA7154-2A88-4166-B39E-8F64D39B496E}" srcOrd="0" destOrd="0" presId="urn:microsoft.com/office/officeart/2005/8/layout/hierarchy1"/>
    <dgm:cxn modelId="{0866A5D6-CA86-4EFC-9A08-343F355668A7}" srcId="{0FD73EF6-D0E0-414D-9AD2-92D31B54A1E8}" destId="{CCE151FD-0684-4FF9-86B3-E5A37CAA6573}" srcOrd="2" destOrd="0" parTransId="{372F9D7C-2591-4289-A696-E46E7CE98EE4}" sibTransId="{A9F01A41-4AED-4695-A356-D3A0B5ADA8CA}"/>
    <dgm:cxn modelId="{B79A19D8-9C9D-4792-BD2F-222236878908}" srcId="{BF3AA9A6-E8A2-40C4-BEA1-3F78BCCAC064}" destId="{D5D4EC50-FFCD-450F-9218-3DEB18367FAE}" srcOrd="1" destOrd="0" parTransId="{D424E9C1-6A59-478C-B51D-29E28C7D3E03}" sibTransId="{261B9E8E-9C41-474A-8006-03AAA1322623}"/>
    <dgm:cxn modelId="{5F24DCD8-54C1-4D27-A83D-79B342722DC1}" srcId="{069C7D7F-A11B-49B2-B9AE-27AD80FCF0FC}" destId="{B19C8B6C-0221-4164-87AA-4AAC01200487}" srcOrd="0" destOrd="0" parTransId="{B9DBE74D-D738-4615-9BF4-9F7D5F315704}" sibTransId="{40B44EDE-C170-473C-AE66-8A39A6B28E41}"/>
    <dgm:cxn modelId="{910539E6-585F-46E9-9B41-764ED7BECA36}" type="presOf" srcId="{9E8133F7-CF90-41C1-A313-38D35C4D03CD}" destId="{BB71F308-CD3B-4593-947D-42854852BE82}" srcOrd="0" destOrd="0" presId="urn:microsoft.com/office/officeart/2005/8/layout/hierarchy1"/>
    <dgm:cxn modelId="{296A51FB-42FF-4AF0-AFE2-0E8B4D920EE9}" srcId="{CCF37438-4FC1-4B77-9B5C-EBB3EFD849F5}" destId="{BF3AA9A6-E8A2-40C4-BEA1-3F78BCCAC064}" srcOrd="0" destOrd="0" parTransId="{4BC6328C-7D89-4C52-A729-9094F55A9549}" sibTransId="{AFB52B17-A4D6-44DE-8872-212F065BF92A}"/>
    <dgm:cxn modelId="{BB37892C-B5DD-4E38-8751-7D77B144DCA3}" type="presParOf" srcId="{6E0F9BE6-0EC6-43ED-869E-67AAC20C1B62}" destId="{EC35C850-6600-43DD-B824-0F06AD0E8C19}" srcOrd="0" destOrd="0" presId="urn:microsoft.com/office/officeart/2005/8/layout/hierarchy1"/>
    <dgm:cxn modelId="{C9837071-4802-4BA1-815B-7E316603A716}" type="presParOf" srcId="{EC35C850-6600-43DD-B824-0F06AD0E8C19}" destId="{F89FAD36-4D56-49B3-AA23-741337314304}" srcOrd="0" destOrd="0" presId="urn:microsoft.com/office/officeart/2005/8/layout/hierarchy1"/>
    <dgm:cxn modelId="{E4D839F2-7DC0-4551-9492-FED136D03CE2}" type="presParOf" srcId="{F89FAD36-4D56-49B3-AA23-741337314304}" destId="{2A6FFFD0-703E-4618-AFED-C7A9C19994A1}" srcOrd="0" destOrd="0" presId="urn:microsoft.com/office/officeart/2005/8/layout/hierarchy1"/>
    <dgm:cxn modelId="{13BA85FD-4141-4BF3-AA09-AABB0E1D081A}" type="presParOf" srcId="{F89FAD36-4D56-49B3-AA23-741337314304}" destId="{0FB7F3E8-001D-4B6A-A5B6-1BADFF5ACEAD}" srcOrd="1" destOrd="0" presId="urn:microsoft.com/office/officeart/2005/8/layout/hierarchy1"/>
    <dgm:cxn modelId="{FBD2E490-E7C0-4697-90C9-211D27344DF0}" type="presParOf" srcId="{EC35C850-6600-43DD-B824-0F06AD0E8C19}" destId="{3AA8F302-31FD-4B88-BB51-AD1837DFC055}" srcOrd="1" destOrd="0" presId="urn:microsoft.com/office/officeart/2005/8/layout/hierarchy1"/>
    <dgm:cxn modelId="{0311BAE4-8F8E-45D7-8EC4-8DBDACCEC708}" type="presParOf" srcId="{3AA8F302-31FD-4B88-BB51-AD1837DFC055}" destId="{81156D85-471E-42B5-B071-0F35B6EB78F8}" srcOrd="0" destOrd="0" presId="urn:microsoft.com/office/officeart/2005/8/layout/hierarchy1"/>
    <dgm:cxn modelId="{E962A94B-4DC2-40F7-AF6E-703E768E116B}" type="presParOf" srcId="{3AA8F302-31FD-4B88-BB51-AD1837DFC055}" destId="{0B9E7DE3-2EDA-460C-BCFE-FA47685A309D}" srcOrd="1" destOrd="0" presId="urn:microsoft.com/office/officeart/2005/8/layout/hierarchy1"/>
    <dgm:cxn modelId="{D24FEA46-4B54-4E3F-A5E0-3B69DDA4C162}" type="presParOf" srcId="{0B9E7DE3-2EDA-460C-BCFE-FA47685A309D}" destId="{00E1020D-EDBF-4F3C-A86F-2E2D52C4C8BF}" srcOrd="0" destOrd="0" presId="urn:microsoft.com/office/officeart/2005/8/layout/hierarchy1"/>
    <dgm:cxn modelId="{60000333-BEB4-418C-8ED1-EDD9023E81CD}" type="presParOf" srcId="{00E1020D-EDBF-4F3C-A86F-2E2D52C4C8BF}" destId="{BF3863D1-CBBC-4DE9-9152-D50369F468A9}" srcOrd="0" destOrd="0" presId="urn:microsoft.com/office/officeart/2005/8/layout/hierarchy1"/>
    <dgm:cxn modelId="{F0F1E720-3297-4C81-905A-18562B7FBC9D}" type="presParOf" srcId="{00E1020D-EDBF-4F3C-A86F-2E2D52C4C8BF}" destId="{8C2427B6-B841-43BC-A83D-46E9ACAC66A9}" srcOrd="1" destOrd="0" presId="urn:microsoft.com/office/officeart/2005/8/layout/hierarchy1"/>
    <dgm:cxn modelId="{6098BC3E-8FCF-4496-AF15-718FFFB448A6}" type="presParOf" srcId="{0B9E7DE3-2EDA-460C-BCFE-FA47685A309D}" destId="{4BB3C46F-08BE-4318-9BD3-1A7C11AB0060}" srcOrd="1" destOrd="0" presId="urn:microsoft.com/office/officeart/2005/8/layout/hierarchy1"/>
    <dgm:cxn modelId="{226DAC25-F4D2-4A45-BFAC-12B433893E8B}" type="presParOf" srcId="{4BB3C46F-08BE-4318-9BD3-1A7C11AB0060}" destId="{1B0640B5-1855-48F8-AB9D-6026F4DA4226}" srcOrd="0" destOrd="0" presId="urn:microsoft.com/office/officeart/2005/8/layout/hierarchy1"/>
    <dgm:cxn modelId="{EE9BAEBD-3334-47F1-AC52-C4AD6981E8FB}" type="presParOf" srcId="{4BB3C46F-08BE-4318-9BD3-1A7C11AB0060}" destId="{E381435D-9498-4C12-870F-F0D4609A2D1F}" srcOrd="1" destOrd="0" presId="urn:microsoft.com/office/officeart/2005/8/layout/hierarchy1"/>
    <dgm:cxn modelId="{6CE22079-662B-48F7-A5E6-418194CD06EE}" type="presParOf" srcId="{E381435D-9498-4C12-870F-F0D4609A2D1F}" destId="{CFC861C8-A1E2-45F4-9BA5-1F0100C0628D}" srcOrd="0" destOrd="0" presId="urn:microsoft.com/office/officeart/2005/8/layout/hierarchy1"/>
    <dgm:cxn modelId="{8BDD3AEB-11AD-4418-A671-28947271C7BE}" type="presParOf" srcId="{CFC861C8-A1E2-45F4-9BA5-1F0100C0628D}" destId="{CD193E98-C646-4155-9FAB-7E947B94CC2D}" srcOrd="0" destOrd="0" presId="urn:microsoft.com/office/officeart/2005/8/layout/hierarchy1"/>
    <dgm:cxn modelId="{663CB2CB-42F9-4F06-A695-F62F19D423C6}" type="presParOf" srcId="{CFC861C8-A1E2-45F4-9BA5-1F0100C0628D}" destId="{EF28285B-7974-4B8B-A45F-790F6D5172AC}" srcOrd="1" destOrd="0" presId="urn:microsoft.com/office/officeart/2005/8/layout/hierarchy1"/>
    <dgm:cxn modelId="{DACBD899-5215-42BA-BCB3-4A30963E152C}" type="presParOf" srcId="{E381435D-9498-4C12-870F-F0D4609A2D1F}" destId="{DC08EDBA-23A7-4A19-A752-DA5B9407EC10}" srcOrd="1" destOrd="0" presId="urn:microsoft.com/office/officeart/2005/8/layout/hierarchy1"/>
    <dgm:cxn modelId="{C6BE08B4-BB46-495C-81A4-85F7CF93CE8B}" type="presParOf" srcId="{DC08EDBA-23A7-4A19-A752-DA5B9407EC10}" destId="{A0A3F565-5C3C-468E-932C-02ECEC950F36}" srcOrd="0" destOrd="0" presId="urn:microsoft.com/office/officeart/2005/8/layout/hierarchy1"/>
    <dgm:cxn modelId="{03DF083F-6918-426F-B8B6-47E5F0839375}" type="presParOf" srcId="{DC08EDBA-23A7-4A19-A752-DA5B9407EC10}" destId="{7B33CD47-0891-42F0-8AF8-934108D98174}" srcOrd="1" destOrd="0" presId="urn:microsoft.com/office/officeart/2005/8/layout/hierarchy1"/>
    <dgm:cxn modelId="{8AB0F8AF-30FD-4A14-BE0B-7D3C2C2B9B7D}" type="presParOf" srcId="{7B33CD47-0891-42F0-8AF8-934108D98174}" destId="{A028C711-2D04-44B3-BA6A-9ACC8C91B8FD}" srcOrd="0" destOrd="0" presId="urn:microsoft.com/office/officeart/2005/8/layout/hierarchy1"/>
    <dgm:cxn modelId="{69380EA1-037F-41C3-B967-0663AE19CEBA}" type="presParOf" srcId="{A028C711-2D04-44B3-BA6A-9ACC8C91B8FD}" destId="{2080BF36-7119-4576-AC83-A72616F1CD9F}" srcOrd="0" destOrd="0" presId="urn:microsoft.com/office/officeart/2005/8/layout/hierarchy1"/>
    <dgm:cxn modelId="{A56E4D82-F04A-4A52-89FF-F4E4D5A1245D}" type="presParOf" srcId="{A028C711-2D04-44B3-BA6A-9ACC8C91B8FD}" destId="{1C6138A3-2CD3-490E-84A9-BCBF16BBDBB4}" srcOrd="1" destOrd="0" presId="urn:microsoft.com/office/officeart/2005/8/layout/hierarchy1"/>
    <dgm:cxn modelId="{0FD1132D-CB89-4858-A5E8-FB988E39C298}" type="presParOf" srcId="{7B33CD47-0891-42F0-8AF8-934108D98174}" destId="{43AF49B1-1B05-4699-A322-3D30C2CC6101}" srcOrd="1" destOrd="0" presId="urn:microsoft.com/office/officeart/2005/8/layout/hierarchy1"/>
    <dgm:cxn modelId="{67B63783-7E25-41F0-A88E-F74FE976C508}" type="presParOf" srcId="{4BB3C46F-08BE-4318-9BD3-1A7C11AB0060}" destId="{BB71F308-CD3B-4593-947D-42854852BE82}" srcOrd="2" destOrd="0" presId="urn:microsoft.com/office/officeart/2005/8/layout/hierarchy1"/>
    <dgm:cxn modelId="{15EA8841-F26D-441B-B400-44069FD73A6E}" type="presParOf" srcId="{4BB3C46F-08BE-4318-9BD3-1A7C11AB0060}" destId="{213155CA-9ED9-4CB4-A43F-AA0C3EC0DEB3}" srcOrd="3" destOrd="0" presId="urn:microsoft.com/office/officeart/2005/8/layout/hierarchy1"/>
    <dgm:cxn modelId="{0755484F-5295-4E53-8FDE-980214DD80E7}" type="presParOf" srcId="{213155CA-9ED9-4CB4-A43F-AA0C3EC0DEB3}" destId="{63F2A153-AFC2-43F4-B1F2-60C01EE8314B}" srcOrd="0" destOrd="0" presId="urn:microsoft.com/office/officeart/2005/8/layout/hierarchy1"/>
    <dgm:cxn modelId="{EAEE3CCA-6469-48EB-A1D1-FC0286B67FEB}" type="presParOf" srcId="{63F2A153-AFC2-43F4-B1F2-60C01EE8314B}" destId="{CC0EA89C-0FF3-4767-AA4D-2A9063CF8005}" srcOrd="0" destOrd="0" presId="urn:microsoft.com/office/officeart/2005/8/layout/hierarchy1"/>
    <dgm:cxn modelId="{B275F195-DFC5-486E-B65E-1D5403541B30}" type="presParOf" srcId="{63F2A153-AFC2-43F4-B1F2-60C01EE8314B}" destId="{ED370E13-2FD6-4B6D-82C0-6F5176796972}" srcOrd="1" destOrd="0" presId="urn:microsoft.com/office/officeart/2005/8/layout/hierarchy1"/>
    <dgm:cxn modelId="{6425EAB9-7535-4625-B62E-940176A5299F}" type="presParOf" srcId="{213155CA-9ED9-4CB4-A43F-AA0C3EC0DEB3}" destId="{A3E226A2-5037-4F57-BE8F-BD46FE2AFE9F}" srcOrd="1" destOrd="0" presId="urn:microsoft.com/office/officeart/2005/8/layout/hierarchy1"/>
    <dgm:cxn modelId="{15C947A0-E7E0-4769-9C21-D0403E893BCB}" type="presParOf" srcId="{A3E226A2-5037-4F57-BE8F-BD46FE2AFE9F}" destId="{5DA900A1-BCC6-4720-9C76-759BF335ED8F}" srcOrd="0" destOrd="0" presId="urn:microsoft.com/office/officeart/2005/8/layout/hierarchy1"/>
    <dgm:cxn modelId="{DF6717F1-F3C7-4A04-863D-24B82542FA8A}" type="presParOf" srcId="{A3E226A2-5037-4F57-BE8F-BD46FE2AFE9F}" destId="{95AB09F4-32DC-46AE-BACA-D958D631B2C6}" srcOrd="1" destOrd="0" presId="urn:microsoft.com/office/officeart/2005/8/layout/hierarchy1"/>
    <dgm:cxn modelId="{19E750F8-6D39-4D07-B348-0B5A1CFD0F69}" type="presParOf" srcId="{95AB09F4-32DC-46AE-BACA-D958D631B2C6}" destId="{74CDB12F-C79D-41DF-8536-DC1464024EE9}" srcOrd="0" destOrd="0" presId="urn:microsoft.com/office/officeart/2005/8/layout/hierarchy1"/>
    <dgm:cxn modelId="{D29F919B-C7E5-49CD-9226-77C3E7DFE186}" type="presParOf" srcId="{74CDB12F-C79D-41DF-8536-DC1464024EE9}" destId="{50BAF8E3-4C5F-47AF-897E-2EBA5405325A}" srcOrd="0" destOrd="0" presId="urn:microsoft.com/office/officeart/2005/8/layout/hierarchy1"/>
    <dgm:cxn modelId="{F5EA6A07-ABAB-4C34-90CE-E5E5FA485042}" type="presParOf" srcId="{74CDB12F-C79D-41DF-8536-DC1464024EE9}" destId="{113B3646-73B4-4B64-A837-FD6607BFF16E}" srcOrd="1" destOrd="0" presId="urn:microsoft.com/office/officeart/2005/8/layout/hierarchy1"/>
    <dgm:cxn modelId="{E52D1D6D-C98F-4449-8C6B-68531B9A7567}" type="presParOf" srcId="{95AB09F4-32DC-46AE-BACA-D958D631B2C6}" destId="{45CC0D3B-3934-4E72-B566-CFF74CDB542E}" srcOrd="1" destOrd="0" presId="urn:microsoft.com/office/officeart/2005/8/layout/hierarchy1"/>
    <dgm:cxn modelId="{4ED4A87E-8205-4A58-AA79-D862D58EF114}" type="presParOf" srcId="{4BB3C46F-08BE-4318-9BD3-1A7C11AB0060}" destId="{4D748DDE-FCDC-49E5-A597-4CB0EA4E346E}" srcOrd="4" destOrd="0" presId="urn:microsoft.com/office/officeart/2005/8/layout/hierarchy1"/>
    <dgm:cxn modelId="{87F549B9-C4DA-4F12-9122-EECDE604B32D}" type="presParOf" srcId="{4BB3C46F-08BE-4318-9BD3-1A7C11AB0060}" destId="{6238CE4F-F665-4FBF-92DE-55A0348DC84D}" srcOrd="5" destOrd="0" presId="urn:microsoft.com/office/officeart/2005/8/layout/hierarchy1"/>
    <dgm:cxn modelId="{0EC5FC8F-32E2-4CAC-BBDD-7F73D16EF181}" type="presParOf" srcId="{6238CE4F-F665-4FBF-92DE-55A0348DC84D}" destId="{D3E4F6A8-5342-429D-B4DB-18279762A90E}" srcOrd="0" destOrd="0" presId="urn:microsoft.com/office/officeart/2005/8/layout/hierarchy1"/>
    <dgm:cxn modelId="{1E006E63-C912-4EC3-8EE5-988E037FB889}" type="presParOf" srcId="{D3E4F6A8-5342-429D-B4DB-18279762A90E}" destId="{9473F86D-2B8A-4097-893C-B97F41ED4F1F}" srcOrd="0" destOrd="0" presId="urn:microsoft.com/office/officeart/2005/8/layout/hierarchy1"/>
    <dgm:cxn modelId="{D0CD09A4-2075-42CE-9DF5-4661879DADAF}" type="presParOf" srcId="{D3E4F6A8-5342-429D-B4DB-18279762A90E}" destId="{3B264ED1-11CE-433E-B088-D4AC64D53AA3}" srcOrd="1" destOrd="0" presId="urn:microsoft.com/office/officeart/2005/8/layout/hierarchy1"/>
    <dgm:cxn modelId="{627E1A1D-16BE-447A-A9B9-9E8A439AC70B}" type="presParOf" srcId="{6238CE4F-F665-4FBF-92DE-55A0348DC84D}" destId="{9F3EE313-5381-4812-8576-5C62B1273783}" srcOrd="1" destOrd="0" presId="urn:microsoft.com/office/officeart/2005/8/layout/hierarchy1"/>
    <dgm:cxn modelId="{E84888CE-3F13-432F-818A-763655B9BA04}" type="presParOf" srcId="{9F3EE313-5381-4812-8576-5C62B1273783}" destId="{CBC6D171-3A2B-4EB9-9F11-2313C0613A1A}" srcOrd="0" destOrd="0" presId="urn:microsoft.com/office/officeart/2005/8/layout/hierarchy1"/>
    <dgm:cxn modelId="{C1A670AE-2F11-4B5A-82D2-A2034B105DD6}" type="presParOf" srcId="{9F3EE313-5381-4812-8576-5C62B1273783}" destId="{DF66DF2B-3F7A-4369-9178-C9D341C5B949}" srcOrd="1" destOrd="0" presId="urn:microsoft.com/office/officeart/2005/8/layout/hierarchy1"/>
    <dgm:cxn modelId="{215E17D7-20B4-4874-9F60-5C9C5FEC7872}" type="presParOf" srcId="{DF66DF2B-3F7A-4369-9178-C9D341C5B949}" destId="{4914ABA4-EB2D-45B1-9656-3907A5898682}" srcOrd="0" destOrd="0" presId="urn:microsoft.com/office/officeart/2005/8/layout/hierarchy1"/>
    <dgm:cxn modelId="{0DB37611-6E37-412B-B2B7-EF53B121460C}" type="presParOf" srcId="{4914ABA4-EB2D-45B1-9656-3907A5898682}" destId="{22261F4B-42E9-4806-B80A-CB1F8F68F894}" srcOrd="0" destOrd="0" presId="urn:microsoft.com/office/officeart/2005/8/layout/hierarchy1"/>
    <dgm:cxn modelId="{88EBD349-3843-4C87-BA7F-27D3A7079BEC}" type="presParOf" srcId="{4914ABA4-EB2D-45B1-9656-3907A5898682}" destId="{6B8499BF-66DF-4164-84E6-65C99C162FF3}" srcOrd="1" destOrd="0" presId="urn:microsoft.com/office/officeart/2005/8/layout/hierarchy1"/>
    <dgm:cxn modelId="{8D1AFF45-C394-423D-B643-7D37B3E2D591}" type="presParOf" srcId="{DF66DF2B-3F7A-4369-9178-C9D341C5B949}" destId="{F0186368-1700-4BAB-8B6F-AC94A5A80F1D}" srcOrd="1" destOrd="0" presId="urn:microsoft.com/office/officeart/2005/8/layout/hierarchy1"/>
    <dgm:cxn modelId="{9C42198A-B84F-40C9-AED1-2360CCDA6E9D}" type="presParOf" srcId="{3AA8F302-31FD-4B88-BB51-AD1837DFC055}" destId="{3DEA7154-2A88-4166-B39E-8F64D39B496E}" srcOrd="2" destOrd="0" presId="urn:microsoft.com/office/officeart/2005/8/layout/hierarchy1"/>
    <dgm:cxn modelId="{828DADB9-2E9E-419B-8A31-2C00EAD1D852}" type="presParOf" srcId="{3AA8F302-31FD-4B88-BB51-AD1837DFC055}" destId="{0A7A0D02-E2B4-45DE-AD70-812421B354D3}" srcOrd="3" destOrd="0" presId="urn:microsoft.com/office/officeart/2005/8/layout/hierarchy1"/>
    <dgm:cxn modelId="{3658C401-18A3-43DF-84F3-33BC693F2129}" type="presParOf" srcId="{0A7A0D02-E2B4-45DE-AD70-812421B354D3}" destId="{5A2C509A-FB8B-4939-B3B9-ECBEC11C5104}" srcOrd="0" destOrd="0" presId="urn:microsoft.com/office/officeart/2005/8/layout/hierarchy1"/>
    <dgm:cxn modelId="{ED6CB7CA-ED13-4402-896A-F45820452862}" type="presParOf" srcId="{5A2C509A-FB8B-4939-B3B9-ECBEC11C5104}" destId="{1CCC4FE7-28FE-4F9D-B579-345943D587B3}" srcOrd="0" destOrd="0" presId="urn:microsoft.com/office/officeart/2005/8/layout/hierarchy1"/>
    <dgm:cxn modelId="{768D8773-6044-4829-92AD-32FDFBD1A0B9}" type="presParOf" srcId="{5A2C509A-FB8B-4939-B3B9-ECBEC11C5104}" destId="{26695E00-9BEF-4F40-AB34-ED3E614426C8}" srcOrd="1" destOrd="0" presId="urn:microsoft.com/office/officeart/2005/8/layout/hierarchy1"/>
    <dgm:cxn modelId="{DAD3DC3C-C47C-4655-8585-8535B10294CB}" type="presParOf" srcId="{0A7A0D02-E2B4-45DE-AD70-812421B354D3}" destId="{6D2910E8-26BB-4248-BF8C-6B360EB25A5E}" srcOrd="1" destOrd="0" presId="urn:microsoft.com/office/officeart/2005/8/layout/hierarchy1"/>
    <dgm:cxn modelId="{C7A56067-1931-455D-B602-CF1B1C388950}" type="presParOf" srcId="{6D2910E8-26BB-4248-BF8C-6B360EB25A5E}" destId="{A963A521-93AB-4D76-B175-2C934763E0AF}" srcOrd="0" destOrd="0" presId="urn:microsoft.com/office/officeart/2005/8/layout/hierarchy1"/>
    <dgm:cxn modelId="{A7914F68-23BA-4594-AA33-D7580E28CD31}" type="presParOf" srcId="{6D2910E8-26BB-4248-BF8C-6B360EB25A5E}" destId="{02B67B84-1510-44BE-9E8C-DC372536B6C4}" srcOrd="1" destOrd="0" presId="urn:microsoft.com/office/officeart/2005/8/layout/hierarchy1"/>
    <dgm:cxn modelId="{9CD8853D-E5A0-4078-909C-D66FDF28BB4F}" type="presParOf" srcId="{02B67B84-1510-44BE-9E8C-DC372536B6C4}" destId="{75F5F035-D707-4BE7-8767-6513D3A2138E}" srcOrd="0" destOrd="0" presId="urn:microsoft.com/office/officeart/2005/8/layout/hierarchy1"/>
    <dgm:cxn modelId="{B08A3E94-5A33-44FF-A543-31EFC31925D1}" type="presParOf" srcId="{75F5F035-D707-4BE7-8767-6513D3A2138E}" destId="{B31F09FD-ABC3-42A7-BA1D-EA5F5FEE7E25}" srcOrd="0" destOrd="0" presId="urn:microsoft.com/office/officeart/2005/8/layout/hierarchy1"/>
    <dgm:cxn modelId="{4000A29C-6FA8-44FD-B99C-3A61C76B3D1F}" type="presParOf" srcId="{75F5F035-D707-4BE7-8767-6513D3A2138E}" destId="{FAD36E19-DF58-44A9-957C-771B4909C867}" srcOrd="1" destOrd="0" presId="urn:microsoft.com/office/officeart/2005/8/layout/hierarchy1"/>
    <dgm:cxn modelId="{C90D5BF1-C0AF-4591-BCF9-3338E929BE07}" type="presParOf" srcId="{02B67B84-1510-44BE-9E8C-DC372536B6C4}" destId="{26EAC54F-A30D-435E-BDEE-E6CB4EB072BF}" srcOrd="1" destOrd="0" presId="urn:microsoft.com/office/officeart/2005/8/layout/hierarchy1"/>
    <dgm:cxn modelId="{308D7EC7-2F2D-43D7-8088-2D8FA7637C2F}" type="presParOf" srcId="{6D2910E8-26BB-4248-BF8C-6B360EB25A5E}" destId="{54A52B64-5F72-43C7-85B8-6ACBB5C84717}" srcOrd="2" destOrd="0" presId="urn:microsoft.com/office/officeart/2005/8/layout/hierarchy1"/>
    <dgm:cxn modelId="{CD506C25-797A-4864-BB5F-14A7BFE4B26C}" type="presParOf" srcId="{6D2910E8-26BB-4248-BF8C-6B360EB25A5E}" destId="{4D11B100-2535-450C-AD7D-F665F274233C}" srcOrd="3" destOrd="0" presId="urn:microsoft.com/office/officeart/2005/8/layout/hierarchy1"/>
    <dgm:cxn modelId="{CF5AAA5F-579E-4DD0-B1B7-40F4ADEC6B24}" type="presParOf" srcId="{4D11B100-2535-450C-AD7D-F665F274233C}" destId="{23EFD3A5-D7D8-4D7C-A3FB-953C084B072E}" srcOrd="0" destOrd="0" presId="urn:microsoft.com/office/officeart/2005/8/layout/hierarchy1"/>
    <dgm:cxn modelId="{33EA3138-5B2B-473F-B9BD-CE98EB8C7334}" type="presParOf" srcId="{23EFD3A5-D7D8-4D7C-A3FB-953C084B072E}" destId="{B37A3291-8783-46A9-AFFD-AB4A47ED172D}" srcOrd="0" destOrd="0" presId="urn:microsoft.com/office/officeart/2005/8/layout/hierarchy1"/>
    <dgm:cxn modelId="{B3D46981-285B-45A9-86F5-0C1B64C6EE87}" type="presParOf" srcId="{23EFD3A5-D7D8-4D7C-A3FB-953C084B072E}" destId="{9BA1E9AB-FF82-4B45-AC14-6FC60259BE15}" srcOrd="1" destOrd="0" presId="urn:microsoft.com/office/officeart/2005/8/layout/hierarchy1"/>
    <dgm:cxn modelId="{CEE595C8-7868-4E5D-AAAD-8AB9F977F975}" type="presParOf" srcId="{4D11B100-2535-450C-AD7D-F665F274233C}" destId="{D9616423-C250-42EE-A1EB-30F5B79A765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D1B3B5A-E341-430C-9E0E-9FEC1C1BD8C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nb-NO"/>
        </a:p>
      </dgm:t>
    </dgm:pt>
    <dgm:pt modelId="{657463AB-185A-421C-9B95-66C24ACB9FCD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Logg inn, registrere bruker. Hvem har ansvaret:  </a:t>
          </a:r>
          <a:endParaRPr lang="nb-NO" dirty="0"/>
        </a:p>
      </dgm:t>
    </dgm:pt>
    <dgm:pt modelId="{1714DDF4-DA67-4E48-BFD4-F2A22B438D1E}" type="parTrans" cxnId="{E7456B6A-F3D1-4A37-BE85-5AF9564B7CBF}">
      <dgm:prSet/>
      <dgm:spPr/>
      <dgm:t>
        <a:bodyPr/>
        <a:lstStyle/>
        <a:p>
          <a:endParaRPr lang="nb-NO"/>
        </a:p>
      </dgm:t>
    </dgm:pt>
    <dgm:pt modelId="{7CF9A64D-B443-44F3-A16D-372441AD3427}" type="sibTrans" cxnId="{E7456B6A-F3D1-4A37-BE85-5AF9564B7CBF}">
      <dgm:prSet/>
      <dgm:spPr/>
      <dgm:t>
        <a:bodyPr/>
        <a:lstStyle/>
        <a:p>
          <a:endParaRPr lang="nb-NO"/>
        </a:p>
      </dgm:t>
    </dgm:pt>
    <dgm:pt modelId="{75D9D28C-0393-4EAF-8706-93A554841DB2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b-NO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Legg inn eksisterende planer. Hvem har ansvaret:</a:t>
          </a:r>
        </a:p>
      </dgm:t>
    </dgm:pt>
    <dgm:pt modelId="{AF8034AC-6E34-476F-BB06-C4B406950278}" type="parTrans" cxnId="{C74B5D76-C8CA-4C73-98B7-E8FCF4140074}">
      <dgm:prSet/>
      <dgm:spPr/>
      <dgm:t>
        <a:bodyPr/>
        <a:lstStyle/>
        <a:p>
          <a:endParaRPr lang="nb-NO"/>
        </a:p>
      </dgm:t>
    </dgm:pt>
    <dgm:pt modelId="{22177695-265E-404C-B7A4-50D82CD92A74}" type="sibTrans" cxnId="{C74B5D76-C8CA-4C73-98B7-E8FCF4140074}">
      <dgm:prSet/>
      <dgm:spPr/>
      <dgm:t>
        <a:bodyPr/>
        <a:lstStyle/>
        <a:p>
          <a:endParaRPr lang="nb-NO"/>
        </a:p>
      </dgm:t>
    </dgm:pt>
    <dgm:pt modelId="{06F38015-5A38-4361-8CF3-78A2389C7FCE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b-NO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Legg inn satsinger (hvis man har). Hvem har ansvaret:</a:t>
          </a:r>
        </a:p>
      </dgm:t>
    </dgm:pt>
    <dgm:pt modelId="{1C6FBA62-5D3C-435C-984C-F045A76AF051}" type="parTrans" cxnId="{01748904-78DA-488E-AE4E-72CA10EEA15B}">
      <dgm:prSet/>
      <dgm:spPr/>
      <dgm:t>
        <a:bodyPr/>
        <a:lstStyle/>
        <a:p>
          <a:endParaRPr lang="nb-NO"/>
        </a:p>
      </dgm:t>
    </dgm:pt>
    <dgm:pt modelId="{FF7F9E29-C19F-4688-BE9C-27C40B56ED9B}" type="sibTrans" cxnId="{01748904-78DA-488E-AE4E-72CA10EEA15B}">
      <dgm:prSet/>
      <dgm:spPr/>
      <dgm:t>
        <a:bodyPr/>
        <a:lstStyle/>
        <a:p>
          <a:endParaRPr lang="nb-NO"/>
        </a:p>
      </dgm:t>
    </dgm:pt>
    <dgm:pt modelId="{3E568E00-0111-4CD5-B59F-FF5221F9C360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b-NO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4. Sjekk at aktiviteter på KUL og skole-kire/barnehage er korrekt registrert. Hvem har ansvaret:</a:t>
          </a:r>
        </a:p>
      </dgm:t>
    </dgm:pt>
    <dgm:pt modelId="{1E7C784A-89B9-4649-908F-7859FC1FDD7D}" type="parTrans" cxnId="{88EF39F5-7919-4FFC-83FA-DB70D06B5395}">
      <dgm:prSet/>
      <dgm:spPr/>
      <dgm:t>
        <a:bodyPr/>
        <a:lstStyle/>
        <a:p>
          <a:endParaRPr lang="nb-NO"/>
        </a:p>
      </dgm:t>
    </dgm:pt>
    <dgm:pt modelId="{E3322CFF-98F6-48C1-9EAA-EA4EB0268AC1}" type="sibTrans" cxnId="{88EF39F5-7919-4FFC-83FA-DB70D06B5395}">
      <dgm:prSet/>
      <dgm:spPr/>
      <dgm:t>
        <a:bodyPr/>
        <a:lstStyle/>
        <a:p>
          <a:endParaRPr lang="nb-NO"/>
        </a:p>
      </dgm:t>
    </dgm:pt>
    <dgm:pt modelId="{04C57F25-44F7-4A61-9932-E186B531FEC4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b-NO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5. Legg til alle andre aktiviteter i menigheten. Hvem har ansvaret:</a:t>
          </a:r>
        </a:p>
      </dgm:t>
    </dgm:pt>
    <dgm:pt modelId="{B111D3DF-0D84-4DA9-B7C9-1F694356FEA5}" type="parTrans" cxnId="{48F29911-FFCC-4BE6-B678-693409A95D13}">
      <dgm:prSet/>
      <dgm:spPr/>
      <dgm:t>
        <a:bodyPr/>
        <a:lstStyle/>
        <a:p>
          <a:endParaRPr lang="nb-NO"/>
        </a:p>
      </dgm:t>
    </dgm:pt>
    <dgm:pt modelId="{FF62CEDD-809E-4963-86FD-9A8B1D9D09D4}" type="sibTrans" cxnId="{48F29911-FFCC-4BE6-B678-693409A95D13}">
      <dgm:prSet/>
      <dgm:spPr/>
      <dgm:t>
        <a:bodyPr/>
        <a:lstStyle/>
        <a:p>
          <a:endParaRPr lang="nb-NO"/>
        </a:p>
      </dgm:t>
    </dgm:pt>
    <dgm:pt modelId="{0A7CA806-0F19-49E0-B53D-BA0BF57D323F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b-NO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6. Hvis man ikke har en samlet plan/strategi: vurder hvordan man kan utvikle en. Hvem har ansvaret:</a:t>
          </a:r>
        </a:p>
      </dgm:t>
    </dgm:pt>
    <dgm:pt modelId="{C1EB27A2-5E60-42A4-8374-3CF6B416DC27}" type="parTrans" cxnId="{73631C99-5005-42C9-8BEB-EF34C122EA4F}">
      <dgm:prSet/>
      <dgm:spPr/>
      <dgm:t>
        <a:bodyPr/>
        <a:lstStyle/>
        <a:p>
          <a:endParaRPr lang="nb-NO"/>
        </a:p>
      </dgm:t>
    </dgm:pt>
    <dgm:pt modelId="{0FF88F86-5356-4AD2-BF6A-43AD4305D520}" type="sibTrans" cxnId="{73631C99-5005-42C9-8BEB-EF34C122EA4F}">
      <dgm:prSet/>
      <dgm:spPr/>
      <dgm:t>
        <a:bodyPr/>
        <a:lstStyle/>
        <a:p>
          <a:endParaRPr lang="nb-NO"/>
        </a:p>
      </dgm:t>
    </dgm:pt>
    <dgm:pt modelId="{26E9444F-EC9C-4F04-9910-113AB873E69E}" type="pres">
      <dgm:prSet presAssocID="{BD1B3B5A-E341-430C-9E0E-9FEC1C1BD8CD}" presName="root" presStyleCnt="0">
        <dgm:presLayoutVars>
          <dgm:dir/>
          <dgm:resizeHandles val="exact"/>
        </dgm:presLayoutVars>
      </dgm:prSet>
      <dgm:spPr/>
    </dgm:pt>
    <dgm:pt modelId="{3DBF7BE8-DA23-46E3-BA9A-672D5130E3A3}" type="pres">
      <dgm:prSet presAssocID="{657463AB-185A-421C-9B95-66C24ACB9FCD}" presName="compNode" presStyleCnt="0"/>
      <dgm:spPr/>
    </dgm:pt>
    <dgm:pt modelId="{C71E58D4-5C20-4CAE-9603-CDBA5E5FC822}" type="pres">
      <dgm:prSet presAssocID="{657463AB-185A-421C-9B95-66C24ACB9FCD}" presName="bgRect" presStyleLbl="bgShp" presStyleIdx="0" presStyleCnt="6"/>
      <dgm:spPr/>
    </dgm:pt>
    <dgm:pt modelId="{16EF7F1E-79CA-4CCC-8ADA-8039EC246F47}" type="pres">
      <dgm:prSet presAssocID="{657463AB-185A-421C-9B95-66C24ACB9FC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er"/>
        </a:ext>
      </dgm:extLst>
    </dgm:pt>
    <dgm:pt modelId="{829A6EF8-73A6-4011-90ED-4FA93093E5D0}" type="pres">
      <dgm:prSet presAssocID="{657463AB-185A-421C-9B95-66C24ACB9FCD}" presName="spaceRect" presStyleCnt="0"/>
      <dgm:spPr/>
    </dgm:pt>
    <dgm:pt modelId="{3EEFB5BE-FC18-4C93-B545-B47D7FFEECB9}" type="pres">
      <dgm:prSet presAssocID="{657463AB-185A-421C-9B95-66C24ACB9FCD}" presName="parTx" presStyleLbl="revTx" presStyleIdx="0" presStyleCnt="6">
        <dgm:presLayoutVars>
          <dgm:chMax val="0"/>
          <dgm:chPref val="0"/>
        </dgm:presLayoutVars>
      </dgm:prSet>
      <dgm:spPr/>
    </dgm:pt>
    <dgm:pt modelId="{7E940CEC-0244-4438-8913-AC52C07BA93D}" type="pres">
      <dgm:prSet presAssocID="{7CF9A64D-B443-44F3-A16D-372441AD3427}" presName="sibTrans" presStyleCnt="0"/>
      <dgm:spPr/>
    </dgm:pt>
    <dgm:pt modelId="{12EC96C1-7287-451A-9232-66418BA26768}" type="pres">
      <dgm:prSet presAssocID="{75D9D28C-0393-4EAF-8706-93A554841DB2}" presName="compNode" presStyleCnt="0"/>
      <dgm:spPr/>
    </dgm:pt>
    <dgm:pt modelId="{71815576-BF55-4600-9BC4-CC1294E2A87F}" type="pres">
      <dgm:prSet presAssocID="{75D9D28C-0393-4EAF-8706-93A554841DB2}" presName="bgRect" presStyleLbl="bgShp" presStyleIdx="1" presStyleCnt="6"/>
      <dgm:spPr/>
    </dgm:pt>
    <dgm:pt modelId="{593E200F-6105-45B4-81C7-6EB71C73DD4D}" type="pres">
      <dgm:prSet presAssocID="{75D9D28C-0393-4EAF-8706-93A554841DB2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ki"/>
        </a:ext>
      </dgm:extLst>
    </dgm:pt>
    <dgm:pt modelId="{CBE0E09F-6BBB-4305-9270-42C218A5209B}" type="pres">
      <dgm:prSet presAssocID="{75D9D28C-0393-4EAF-8706-93A554841DB2}" presName="spaceRect" presStyleCnt="0"/>
      <dgm:spPr/>
    </dgm:pt>
    <dgm:pt modelId="{13507316-81D2-45E3-83D5-F4BCD49AF4C3}" type="pres">
      <dgm:prSet presAssocID="{75D9D28C-0393-4EAF-8706-93A554841DB2}" presName="parTx" presStyleLbl="revTx" presStyleIdx="1" presStyleCnt="6">
        <dgm:presLayoutVars>
          <dgm:chMax val="0"/>
          <dgm:chPref val="0"/>
        </dgm:presLayoutVars>
      </dgm:prSet>
      <dgm:spPr/>
    </dgm:pt>
    <dgm:pt modelId="{77DF63F8-4B1C-401E-BD5E-E11AFBE52986}" type="pres">
      <dgm:prSet presAssocID="{22177695-265E-404C-B7A4-50D82CD92A74}" presName="sibTrans" presStyleCnt="0"/>
      <dgm:spPr/>
    </dgm:pt>
    <dgm:pt modelId="{2C44C6A1-B9CB-49BF-802D-DA9C32FFB6A5}" type="pres">
      <dgm:prSet presAssocID="{06F38015-5A38-4361-8CF3-78A2389C7FCE}" presName="compNode" presStyleCnt="0"/>
      <dgm:spPr/>
    </dgm:pt>
    <dgm:pt modelId="{414771A9-B9D2-48E4-A922-36F9FD81C137}" type="pres">
      <dgm:prSet presAssocID="{06F38015-5A38-4361-8CF3-78A2389C7FCE}" presName="bgRect" presStyleLbl="bgShp" presStyleIdx="2" presStyleCnt="6"/>
      <dgm:spPr/>
    </dgm:pt>
    <dgm:pt modelId="{9695666F-B777-4068-B932-2469B55936CF}" type="pres">
      <dgm:prSet presAssocID="{06F38015-5A38-4361-8CF3-78A2389C7FCE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uker"/>
        </a:ext>
      </dgm:extLst>
    </dgm:pt>
    <dgm:pt modelId="{3A2353E4-2E5E-4604-AFA0-13CB8C071721}" type="pres">
      <dgm:prSet presAssocID="{06F38015-5A38-4361-8CF3-78A2389C7FCE}" presName="spaceRect" presStyleCnt="0"/>
      <dgm:spPr/>
    </dgm:pt>
    <dgm:pt modelId="{E10F8621-2B14-4919-B9BA-516D191D89AF}" type="pres">
      <dgm:prSet presAssocID="{06F38015-5A38-4361-8CF3-78A2389C7FCE}" presName="parTx" presStyleLbl="revTx" presStyleIdx="2" presStyleCnt="6">
        <dgm:presLayoutVars>
          <dgm:chMax val="0"/>
          <dgm:chPref val="0"/>
        </dgm:presLayoutVars>
      </dgm:prSet>
      <dgm:spPr/>
    </dgm:pt>
    <dgm:pt modelId="{E643412C-67B6-4C9A-A888-06CA4D523A72}" type="pres">
      <dgm:prSet presAssocID="{FF7F9E29-C19F-4688-BE9C-27C40B56ED9B}" presName="sibTrans" presStyleCnt="0"/>
      <dgm:spPr/>
    </dgm:pt>
    <dgm:pt modelId="{509AAED4-3115-4290-B44B-4B85F2D368D5}" type="pres">
      <dgm:prSet presAssocID="{3E568E00-0111-4CD5-B59F-FF5221F9C360}" presName="compNode" presStyleCnt="0"/>
      <dgm:spPr/>
    </dgm:pt>
    <dgm:pt modelId="{74B93052-3459-4C1B-AAE4-54D786B96B63}" type="pres">
      <dgm:prSet presAssocID="{3E568E00-0111-4CD5-B59F-FF5221F9C360}" presName="bgRect" presStyleLbl="bgShp" presStyleIdx="3" presStyleCnt="6"/>
      <dgm:spPr/>
    </dgm:pt>
    <dgm:pt modelId="{35341AF4-B424-444C-8F9C-DF12CE8C2BE1}" type="pres">
      <dgm:prSet presAssocID="{3E568E00-0111-4CD5-B59F-FF5221F9C360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ål"/>
        </a:ext>
      </dgm:extLst>
    </dgm:pt>
    <dgm:pt modelId="{4BC79940-9321-4E59-8E10-E6D283DC116D}" type="pres">
      <dgm:prSet presAssocID="{3E568E00-0111-4CD5-B59F-FF5221F9C360}" presName="spaceRect" presStyleCnt="0"/>
      <dgm:spPr/>
    </dgm:pt>
    <dgm:pt modelId="{038764A3-66B6-4B4A-AC3C-173A8CC4B139}" type="pres">
      <dgm:prSet presAssocID="{3E568E00-0111-4CD5-B59F-FF5221F9C360}" presName="parTx" presStyleLbl="revTx" presStyleIdx="3" presStyleCnt="6">
        <dgm:presLayoutVars>
          <dgm:chMax val="0"/>
          <dgm:chPref val="0"/>
        </dgm:presLayoutVars>
      </dgm:prSet>
      <dgm:spPr/>
    </dgm:pt>
    <dgm:pt modelId="{5E0C66AA-E485-4B94-8575-2E86278402CD}" type="pres">
      <dgm:prSet presAssocID="{E3322CFF-98F6-48C1-9EAA-EA4EB0268AC1}" presName="sibTrans" presStyleCnt="0"/>
      <dgm:spPr/>
    </dgm:pt>
    <dgm:pt modelId="{80F1A4AE-A72D-41FE-8A83-0021D59EE4DE}" type="pres">
      <dgm:prSet presAssocID="{04C57F25-44F7-4A61-9932-E186B531FEC4}" presName="compNode" presStyleCnt="0"/>
      <dgm:spPr/>
    </dgm:pt>
    <dgm:pt modelId="{ABD5B5E0-5CA3-4897-8FFA-45F52CE97A76}" type="pres">
      <dgm:prSet presAssocID="{04C57F25-44F7-4A61-9932-E186B531FEC4}" presName="bgRect" presStyleLbl="bgShp" presStyleIdx="4" presStyleCnt="6"/>
      <dgm:spPr/>
    </dgm:pt>
    <dgm:pt modelId="{F1ADB015-ACD5-4645-8D11-B784947855FA}" type="pres">
      <dgm:prSet presAssocID="{04C57F25-44F7-4A61-9932-E186B531FEC4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Success"/>
        </a:ext>
      </dgm:extLst>
    </dgm:pt>
    <dgm:pt modelId="{B2BE3C0B-C0BA-4B02-9DCB-984FD6B18EDE}" type="pres">
      <dgm:prSet presAssocID="{04C57F25-44F7-4A61-9932-E186B531FEC4}" presName="spaceRect" presStyleCnt="0"/>
      <dgm:spPr/>
    </dgm:pt>
    <dgm:pt modelId="{0F0E7596-D148-4B61-8D8C-D916102950F3}" type="pres">
      <dgm:prSet presAssocID="{04C57F25-44F7-4A61-9932-E186B531FEC4}" presName="parTx" presStyleLbl="revTx" presStyleIdx="4" presStyleCnt="6">
        <dgm:presLayoutVars>
          <dgm:chMax val="0"/>
          <dgm:chPref val="0"/>
        </dgm:presLayoutVars>
      </dgm:prSet>
      <dgm:spPr/>
    </dgm:pt>
    <dgm:pt modelId="{57C9F4ED-CA5C-4D72-AF0D-067A0DEE4424}" type="pres">
      <dgm:prSet presAssocID="{FF62CEDD-809E-4963-86FD-9A8B1D9D09D4}" presName="sibTrans" presStyleCnt="0"/>
      <dgm:spPr/>
    </dgm:pt>
    <dgm:pt modelId="{546C076D-3902-48D9-8910-D8A7DB2942EB}" type="pres">
      <dgm:prSet presAssocID="{0A7CA806-0F19-49E0-B53D-BA0BF57D323F}" presName="compNode" presStyleCnt="0"/>
      <dgm:spPr/>
    </dgm:pt>
    <dgm:pt modelId="{D5C06878-1240-4A65-8FE5-E0E115DD7569}" type="pres">
      <dgm:prSet presAssocID="{0A7CA806-0F19-49E0-B53D-BA0BF57D323F}" presName="bgRect" presStyleLbl="bgShp" presStyleIdx="5" presStyleCnt="6"/>
      <dgm:spPr/>
    </dgm:pt>
    <dgm:pt modelId="{E7900025-29C4-417C-94BC-2345F28FA6FF}" type="pres">
      <dgm:prSet presAssocID="{0A7CA806-0F19-49E0-B53D-BA0BF57D323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17EBAD90-2FBF-4B5E-BCBB-54EA22BE5547}" type="pres">
      <dgm:prSet presAssocID="{0A7CA806-0F19-49E0-B53D-BA0BF57D323F}" presName="spaceRect" presStyleCnt="0"/>
      <dgm:spPr/>
    </dgm:pt>
    <dgm:pt modelId="{F57CE53D-6587-473E-9BB5-7443C62FDBD8}" type="pres">
      <dgm:prSet presAssocID="{0A7CA806-0F19-49E0-B53D-BA0BF57D323F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01748904-78DA-488E-AE4E-72CA10EEA15B}" srcId="{BD1B3B5A-E341-430C-9E0E-9FEC1C1BD8CD}" destId="{06F38015-5A38-4361-8CF3-78A2389C7FCE}" srcOrd="2" destOrd="0" parTransId="{1C6FBA62-5D3C-435C-984C-F045A76AF051}" sibTransId="{FF7F9E29-C19F-4688-BE9C-27C40B56ED9B}"/>
    <dgm:cxn modelId="{48F29911-FFCC-4BE6-B678-693409A95D13}" srcId="{BD1B3B5A-E341-430C-9E0E-9FEC1C1BD8CD}" destId="{04C57F25-44F7-4A61-9932-E186B531FEC4}" srcOrd="4" destOrd="0" parTransId="{B111D3DF-0D84-4DA9-B7C9-1F694356FEA5}" sibTransId="{FF62CEDD-809E-4963-86FD-9A8B1D9D09D4}"/>
    <dgm:cxn modelId="{52014F27-6D3F-4EA1-9B9B-5B4B4C872B90}" type="presOf" srcId="{0A7CA806-0F19-49E0-B53D-BA0BF57D323F}" destId="{F57CE53D-6587-473E-9BB5-7443C62FDBD8}" srcOrd="0" destOrd="0" presId="urn:microsoft.com/office/officeart/2018/2/layout/IconVerticalSolidList"/>
    <dgm:cxn modelId="{D7171D5D-5C8C-4A60-BC44-901667DB2215}" type="presOf" srcId="{04C57F25-44F7-4A61-9932-E186B531FEC4}" destId="{0F0E7596-D148-4B61-8D8C-D916102950F3}" srcOrd="0" destOrd="0" presId="urn:microsoft.com/office/officeart/2018/2/layout/IconVerticalSolidList"/>
    <dgm:cxn modelId="{A94EAB49-C722-432E-9DF1-72572E338E4E}" type="presOf" srcId="{657463AB-185A-421C-9B95-66C24ACB9FCD}" destId="{3EEFB5BE-FC18-4C93-B545-B47D7FFEECB9}" srcOrd="0" destOrd="0" presId="urn:microsoft.com/office/officeart/2018/2/layout/IconVerticalSolidList"/>
    <dgm:cxn modelId="{E7456B6A-F3D1-4A37-BE85-5AF9564B7CBF}" srcId="{BD1B3B5A-E341-430C-9E0E-9FEC1C1BD8CD}" destId="{657463AB-185A-421C-9B95-66C24ACB9FCD}" srcOrd="0" destOrd="0" parTransId="{1714DDF4-DA67-4E48-BFD4-F2A22B438D1E}" sibTransId="{7CF9A64D-B443-44F3-A16D-372441AD3427}"/>
    <dgm:cxn modelId="{C74B5D76-C8CA-4C73-98B7-E8FCF4140074}" srcId="{BD1B3B5A-E341-430C-9E0E-9FEC1C1BD8CD}" destId="{75D9D28C-0393-4EAF-8706-93A554841DB2}" srcOrd="1" destOrd="0" parTransId="{AF8034AC-6E34-476F-BB06-C4B406950278}" sibTransId="{22177695-265E-404C-B7A4-50D82CD92A74}"/>
    <dgm:cxn modelId="{7BE88884-C742-477D-AD4F-4D118DBB6EF4}" type="presOf" srcId="{75D9D28C-0393-4EAF-8706-93A554841DB2}" destId="{13507316-81D2-45E3-83D5-F4BCD49AF4C3}" srcOrd="0" destOrd="0" presId="urn:microsoft.com/office/officeart/2018/2/layout/IconVerticalSolidList"/>
    <dgm:cxn modelId="{73631C99-5005-42C9-8BEB-EF34C122EA4F}" srcId="{BD1B3B5A-E341-430C-9E0E-9FEC1C1BD8CD}" destId="{0A7CA806-0F19-49E0-B53D-BA0BF57D323F}" srcOrd="5" destOrd="0" parTransId="{C1EB27A2-5E60-42A4-8374-3CF6B416DC27}" sibTransId="{0FF88F86-5356-4AD2-BF6A-43AD4305D520}"/>
    <dgm:cxn modelId="{6337169E-031D-4DA0-A201-9E9901C76AE6}" type="presOf" srcId="{06F38015-5A38-4361-8CF3-78A2389C7FCE}" destId="{E10F8621-2B14-4919-B9BA-516D191D89AF}" srcOrd="0" destOrd="0" presId="urn:microsoft.com/office/officeart/2018/2/layout/IconVerticalSolidList"/>
    <dgm:cxn modelId="{872226C6-4754-4116-9567-1245ED655EFE}" type="presOf" srcId="{3E568E00-0111-4CD5-B59F-FF5221F9C360}" destId="{038764A3-66B6-4B4A-AC3C-173A8CC4B139}" srcOrd="0" destOrd="0" presId="urn:microsoft.com/office/officeart/2018/2/layout/IconVerticalSolidList"/>
    <dgm:cxn modelId="{434C88DC-4AA5-4511-A26B-81B90D03F543}" type="presOf" srcId="{BD1B3B5A-E341-430C-9E0E-9FEC1C1BD8CD}" destId="{26E9444F-EC9C-4F04-9910-113AB873E69E}" srcOrd="0" destOrd="0" presId="urn:microsoft.com/office/officeart/2018/2/layout/IconVerticalSolidList"/>
    <dgm:cxn modelId="{88EF39F5-7919-4FFC-83FA-DB70D06B5395}" srcId="{BD1B3B5A-E341-430C-9E0E-9FEC1C1BD8CD}" destId="{3E568E00-0111-4CD5-B59F-FF5221F9C360}" srcOrd="3" destOrd="0" parTransId="{1E7C784A-89B9-4649-908F-7859FC1FDD7D}" sibTransId="{E3322CFF-98F6-48C1-9EAA-EA4EB0268AC1}"/>
    <dgm:cxn modelId="{3D9BFDD6-A55F-42B1-8876-4F880640CFCB}" type="presParOf" srcId="{26E9444F-EC9C-4F04-9910-113AB873E69E}" destId="{3DBF7BE8-DA23-46E3-BA9A-672D5130E3A3}" srcOrd="0" destOrd="0" presId="urn:microsoft.com/office/officeart/2018/2/layout/IconVerticalSolidList"/>
    <dgm:cxn modelId="{2035C832-2E26-45DB-B1F4-E050D90D5CC6}" type="presParOf" srcId="{3DBF7BE8-DA23-46E3-BA9A-672D5130E3A3}" destId="{C71E58D4-5C20-4CAE-9603-CDBA5E5FC822}" srcOrd="0" destOrd="0" presId="urn:microsoft.com/office/officeart/2018/2/layout/IconVerticalSolidList"/>
    <dgm:cxn modelId="{C8F13E0C-D3FE-45D6-99D7-9C0CA2809F4F}" type="presParOf" srcId="{3DBF7BE8-DA23-46E3-BA9A-672D5130E3A3}" destId="{16EF7F1E-79CA-4CCC-8ADA-8039EC246F47}" srcOrd="1" destOrd="0" presId="urn:microsoft.com/office/officeart/2018/2/layout/IconVerticalSolidList"/>
    <dgm:cxn modelId="{D324A485-DA4A-4825-B59C-1F79228F1425}" type="presParOf" srcId="{3DBF7BE8-DA23-46E3-BA9A-672D5130E3A3}" destId="{829A6EF8-73A6-4011-90ED-4FA93093E5D0}" srcOrd="2" destOrd="0" presId="urn:microsoft.com/office/officeart/2018/2/layout/IconVerticalSolidList"/>
    <dgm:cxn modelId="{C933DCFF-B1DD-4DF6-B2F2-86EBCBECEC00}" type="presParOf" srcId="{3DBF7BE8-DA23-46E3-BA9A-672D5130E3A3}" destId="{3EEFB5BE-FC18-4C93-B545-B47D7FFEECB9}" srcOrd="3" destOrd="0" presId="urn:microsoft.com/office/officeart/2018/2/layout/IconVerticalSolidList"/>
    <dgm:cxn modelId="{135588A9-9D82-4840-A886-AEBA7C743846}" type="presParOf" srcId="{26E9444F-EC9C-4F04-9910-113AB873E69E}" destId="{7E940CEC-0244-4438-8913-AC52C07BA93D}" srcOrd="1" destOrd="0" presId="urn:microsoft.com/office/officeart/2018/2/layout/IconVerticalSolidList"/>
    <dgm:cxn modelId="{0FFC374A-0A77-4E27-8D6F-17A37CE473CE}" type="presParOf" srcId="{26E9444F-EC9C-4F04-9910-113AB873E69E}" destId="{12EC96C1-7287-451A-9232-66418BA26768}" srcOrd="2" destOrd="0" presId="urn:microsoft.com/office/officeart/2018/2/layout/IconVerticalSolidList"/>
    <dgm:cxn modelId="{6E282FB8-7846-435C-974E-A498152EFCB9}" type="presParOf" srcId="{12EC96C1-7287-451A-9232-66418BA26768}" destId="{71815576-BF55-4600-9BC4-CC1294E2A87F}" srcOrd="0" destOrd="0" presId="urn:microsoft.com/office/officeart/2018/2/layout/IconVerticalSolidList"/>
    <dgm:cxn modelId="{7E11652D-180F-4ACC-A81B-D629EA1C6662}" type="presParOf" srcId="{12EC96C1-7287-451A-9232-66418BA26768}" destId="{593E200F-6105-45B4-81C7-6EB71C73DD4D}" srcOrd="1" destOrd="0" presId="urn:microsoft.com/office/officeart/2018/2/layout/IconVerticalSolidList"/>
    <dgm:cxn modelId="{A9C7F9FB-8BEE-4516-85F6-989912739CB1}" type="presParOf" srcId="{12EC96C1-7287-451A-9232-66418BA26768}" destId="{CBE0E09F-6BBB-4305-9270-42C218A5209B}" srcOrd="2" destOrd="0" presId="urn:microsoft.com/office/officeart/2018/2/layout/IconVerticalSolidList"/>
    <dgm:cxn modelId="{508252E2-E683-47D7-A597-2B07C2ED1E6F}" type="presParOf" srcId="{12EC96C1-7287-451A-9232-66418BA26768}" destId="{13507316-81D2-45E3-83D5-F4BCD49AF4C3}" srcOrd="3" destOrd="0" presId="urn:microsoft.com/office/officeart/2018/2/layout/IconVerticalSolidList"/>
    <dgm:cxn modelId="{78F7F5E1-34F3-450F-AA41-018A1D223445}" type="presParOf" srcId="{26E9444F-EC9C-4F04-9910-113AB873E69E}" destId="{77DF63F8-4B1C-401E-BD5E-E11AFBE52986}" srcOrd="3" destOrd="0" presId="urn:microsoft.com/office/officeart/2018/2/layout/IconVerticalSolidList"/>
    <dgm:cxn modelId="{973B2EB6-6BF5-497E-8340-E0E2A9430B59}" type="presParOf" srcId="{26E9444F-EC9C-4F04-9910-113AB873E69E}" destId="{2C44C6A1-B9CB-49BF-802D-DA9C32FFB6A5}" srcOrd="4" destOrd="0" presId="urn:microsoft.com/office/officeart/2018/2/layout/IconVerticalSolidList"/>
    <dgm:cxn modelId="{50074E5F-4D40-45B0-95B5-304E4D7CFB16}" type="presParOf" srcId="{2C44C6A1-B9CB-49BF-802D-DA9C32FFB6A5}" destId="{414771A9-B9D2-48E4-A922-36F9FD81C137}" srcOrd="0" destOrd="0" presId="urn:microsoft.com/office/officeart/2018/2/layout/IconVerticalSolidList"/>
    <dgm:cxn modelId="{CC360188-4F80-41A6-812D-54BCB9104B4B}" type="presParOf" srcId="{2C44C6A1-B9CB-49BF-802D-DA9C32FFB6A5}" destId="{9695666F-B777-4068-B932-2469B55936CF}" srcOrd="1" destOrd="0" presId="urn:microsoft.com/office/officeart/2018/2/layout/IconVerticalSolidList"/>
    <dgm:cxn modelId="{A744C286-6633-4271-9285-7AB3369C788B}" type="presParOf" srcId="{2C44C6A1-B9CB-49BF-802D-DA9C32FFB6A5}" destId="{3A2353E4-2E5E-4604-AFA0-13CB8C071721}" srcOrd="2" destOrd="0" presId="urn:microsoft.com/office/officeart/2018/2/layout/IconVerticalSolidList"/>
    <dgm:cxn modelId="{01A20F02-CFD1-47C8-B7A9-05852A0208CD}" type="presParOf" srcId="{2C44C6A1-B9CB-49BF-802D-DA9C32FFB6A5}" destId="{E10F8621-2B14-4919-B9BA-516D191D89AF}" srcOrd="3" destOrd="0" presId="urn:microsoft.com/office/officeart/2018/2/layout/IconVerticalSolidList"/>
    <dgm:cxn modelId="{A5E42303-D64D-41D5-BABC-A04AEC04193B}" type="presParOf" srcId="{26E9444F-EC9C-4F04-9910-113AB873E69E}" destId="{E643412C-67B6-4C9A-A888-06CA4D523A72}" srcOrd="5" destOrd="0" presId="urn:microsoft.com/office/officeart/2018/2/layout/IconVerticalSolidList"/>
    <dgm:cxn modelId="{FD3496F6-B9F9-4358-981E-0F1DCB640D5F}" type="presParOf" srcId="{26E9444F-EC9C-4F04-9910-113AB873E69E}" destId="{509AAED4-3115-4290-B44B-4B85F2D368D5}" srcOrd="6" destOrd="0" presId="urn:microsoft.com/office/officeart/2018/2/layout/IconVerticalSolidList"/>
    <dgm:cxn modelId="{E5F5233B-4CBE-4DD4-B8A4-331C48FBDAB9}" type="presParOf" srcId="{509AAED4-3115-4290-B44B-4B85F2D368D5}" destId="{74B93052-3459-4C1B-AAE4-54D786B96B63}" srcOrd="0" destOrd="0" presId="urn:microsoft.com/office/officeart/2018/2/layout/IconVerticalSolidList"/>
    <dgm:cxn modelId="{F2342A54-636F-4E18-9ADF-56CCC7AD675F}" type="presParOf" srcId="{509AAED4-3115-4290-B44B-4B85F2D368D5}" destId="{35341AF4-B424-444C-8F9C-DF12CE8C2BE1}" srcOrd="1" destOrd="0" presId="urn:microsoft.com/office/officeart/2018/2/layout/IconVerticalSolidList"/>
    <dgm:cxn modelId="{019E0457-FECF-4D4C-B58D-A338F3FF6150}" type="presParOf" srcId="{509AAED4-3115-4290-B44B-4B85F2D368D5}" destId="{4BC79940-9321-4E59-8E10-E6D283DC116D}" srcOrd="2" destOrd="0" presId="urn:microsoft.com/office/officeart/2018/2/layout/IconVerticalSolidList"/>
    <dgm:cxn modelId="{51EF5F79-97B1-4EAE-8F8B-85873124EFBF}" type="presParOf" srcId="{509AAED4-3115-4290-B44B-4B85F2D368D5}" destId="{038764A3-66B6-4B4A-AC3C-173A8CC4B139}" srcOrd="3" destOrd="0" presId="urn:microsoft.com/office/officeart/2018/2/layout/IconVerticalSolidList"/>
    <dgm:cxn modelId="{EE88CDCD-0674-4CED-8B42-B563254F17BB}" type="presParOf" srcId="{26E9444F-EC9C-4F04-9910-113AB873E69E}" destId="{5E0C66AA-E485-4B94-8575-2E86278402CD}" srcOrd="7" destOrd="0" presId="urn:microsoft.com/office/officeart/2018/2/layout/IconVerticalSolidList"/>
    <dgm:cxn modelId="{95CF007A-BAD5-4246-84D0-C92CAAE69A54}" type="presParOf" srcId="{26E9444F-EC9C-4F04-9910-113AB873E69E}" destId="{80F1A4AE-A72D-41FE-8A83-0021D59EE4DE}" srcOrd="8" destOrd="0" presId="urn:microsoft.com/office/officeart/2018/2/layout/IconVerticalSolidList"/>
    <dgm:cxn modelId="{95CE109F-F600-4B00-A2BF-3955B0A7F989}" type="presParOf" srcId="{80F1A4AE-A72D-41FE-8A83-0021D59EE4DE}" destId="{ABD5B5E0-5CA3-4897-8FFA-45F52CE97A76}" srcOrd="0" destOrd="0" presId="urn:microsoft.com/office/officeart/2018/2/layout/IconVerticalSolidList"/>
    <dgm:cxn modelId="{42C662BC-AFC8-46ED-9AE2-26EA71BE5977}" type="presParOf" srcId="{80F1A4AE-A72D-41FE-8A83-0021D59EE4DE}" destId="{F1ADB015-ACD5-4645-8D11-B784947855FA}" srcOrd="1" destOrd="0" presId="urn:microsoft.com/office/officeart/2018/2/layout/IconVerticalSolidList"/>
    <dgm:cxn modelId="{E412A804-57AA-4415-B265-349FDF36B70A}" type="presParOf" srcId="{80F1A4AE-A72D-41FE-8A83-0021D59EE4DE}" destId="{B2BE3C0B-C0BA-4B02-9DCB-984FD6B18EDE}" srcOrd="2" destOrd="0" presId="urn:microsoft.com/office/officeart/2018/2/layout/IconVerticalSolidList"/>
    <dgm:cxn modelId="{E080241E-6392-4C99-AB09-2D2568591B41}" type="presParOf" srcId="{80F1A4AE-A72D-41FE-8A83-0021D59EE4DE}" destId="{0F0E7596-D148-4B61-8D8C-D916102950F3}" srcOrd="3" destOrd="0" presId="urn:microsoft.com/office/officeart/2018/2/layout/IconVerticalSolidList"/>
    <dgm:cxn modelId="{992C846E-7EED-4787-BD59-499C49750720}" type="presParOf" srcId="{26E9444F-EC9C-4F04-9910-113AB873E69E}" destId="{57C9F4ED-CA5C-4D72-AF0D-067A0DEE4424}" srcOrd="9" destOrd="0" presId="urn:microsoft.com/office/officeart/2018/2/layout/IconVerticalSolidList"/>
    <dgm:cxn modelId="{31B95B24-9E5E-42EB-82CD-3D2962631725}" type="presParOf" srcId="{26E9444F-EC9C-4F04-9910-113AB873E69E}" destId="{546C076D-3902-48D9-8910-D8A7DB2942EB}" srcOrd="10" destOrd="0" presId="urn:microsoft.com/office/officeart/2018/2/layout/IconVerticalSolidList"/>
    <dgm:cxn modelId="{88B2B08C-9DA7-4AEE-8A7A-E3DD8DAE188A}" type="presParOf" srcId="{546C076D-3902-48D9-8910-D8A7DB2942EB}" destId="{D5C06878-1240-4A65-8FE5-E0E115DD7569}" srcOrd="0" destOrd="0" presId="urn:microsoft.com/office/officeart/2018/2/layout/IconVerticalSolidList"/>
    <dgm:cxn modelId="{B512910C-35C2-45AA-96F2-E06DA5088480}" type="presParOf" srcId="{546C076D-3902-48D9-8910-D8A7DB2942EB}" destId="{E7900025-29C4-417C-94BC-2345F28FA6FF}" srcOrd="1" destOrd="0" presId="urn:microsoft.com/office/officeart/2018/2/layout/IconVerticalSolidList"/>
    <dgm:cxn modelId="{DD0419E3-B45D-4A6F-9A3D-165EE4197D0F}" type="presParOf" srcId="{546C076D-3902-48D9-8910-D8A7DB2942EB}" destId="{17EBAD90-2FBF-4B5E-BCBB-54EA22BE5547}" srcOrd="2" destOrd="0" presId="urn:microsoft.com/office/officeart/2018/2/layout/IconVerticalSolidList"/>
    <dgm:cxn modelId="{19729434-D0D2-423C-8C30-C5AF35BC7E07}" type="presParOf" srcId="{546C076D-3902-48D9-8910-D8A7DB2942EB}" destId="{F57CE53D-6587-473E-9BB5-7443C62FDBD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4DD025-6A2C-4B79-9A35-A50193BFA0F8}">
      <dsp:nvSpPr>
        <dsp:cNvPr id="0" name=""/>
        <dsp:cNvSpPr/>
      </dsp:nvSpPr>
      <dsp:spPr>
        <a:xfrm>
          <a:off x="0" y="0"/>
          <a:ext cx="3644987" cy="300625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31E67B-4989-4882-A82F-96CB60F561EE}">
      <dsp:nvSpPr>
        <dsp:cNvPr id="0" name=""/>
        <dsp:cNvSpPr/>
      </dsp:nvSpPr>
      <dsp:spPr>
        <a:xfrm>
          <a:off x="366" y="901875"/>
          <a:ext cx="1372209" cy="1202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/>
            <a:t>Herfra..</a:t>
          </a:r>
        </a:p>
      </dsp:txBody>
      <dsp:txXfrm>
        <a:off x="59067" y="960576"/>
        <a:ext cx="1254807" cy="1085098"/>
      </dsp:txXfrm>
    </dsp:sp>
    <dsp:sp modelId="{047C66E9-88FE-4AFF-9E2F-23D4A33DF3A5}">
      <dsp:nvSpPr>
        <dsp:cNvPr id="0" name=""/>
        <dsp:cNvSpPr/>
      </dsp:nvSpPr>
      <dsp:spPr>
        <a:xfrm>
          <a:off x="1458005" y="901875"/>
          <a:ext cx="1372209" cy="1202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/>
            <a:t>til….</a:t>
          </a:r>
        </a:p>
      </dsp:txBody>
      <dsp:txXfrm>
        <a:off x="1516706" y="960576"/>
        <a:ext cx="1254807" cy="1085098"/>
      </dsp:txXfrm>
    </dsp:sp>
    <dsp:sp modelId="{3113C242-4A04-4647-9908-5584339D7E7E}">
      <dsp:nvSpPr>
        <dsp:cNvPr id="0" name=""/>
        <dsp:cNvSpPr/>
      </dsp:nvSpPr>
      <dsp:spPr>
        <a:xfrm>
          <a:off x="2915644" y="901875"/>
          <a:ext cx="1372209" cy="1202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/>
            <a:t>Hit!</a:t>
          </a:r>
        </a:p>
      </dsp:txBody>
      <dsp:txXfrm>
        <a:off x="2974345" y="960576"/>
        <a:ext cx="1254807" cy="10850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3226C-E18E-4F15-9C04-11469434B203}">
      <dsp:nvSpPr>
        <dsp:cNvPr id="0" name=""/>
        <dsp:cNvSpPr/>
      </dsp:nvSpPr>
      <dsp:spPr>
        <a:xfrm>
          <a:off x="0" y="3650"/>
          <a:ext cx="10944226" cy="77756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FBAA83-DCCA-4C56-A886-2F072EACFC83}">
      <dsp:nvSpPr>
        <dsp:cNvPr id="0" name=""/>
        <dsp:cNvSpPr/>
      </dsp:nvSpPr>
      <dsp:spPr>
        <a:xfrm>
          <a:off x="235214" y="178603"/>
          <a:ext cx="427662" cy="4276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D599B6-AE23-4B1A-AE8B-D190978D7CF1}">
      <dsp:nvSpPr>
        <dsp:cNvPr id="0" name=""/>
        <dsp:cNvSpPr/>
      </dsp:nvSpPr>
      <dsp:spPr>
        <a:xfrm>
          <a:off x="898091" y="3650"/>
          <a:ext cx="10046134" cy="777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93" tIns="82293" rIns="82293" bIns="8229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/>
            <a:t>Oversikt over aktiviteter</a:t>
          </a:r>
          <a:endParaRPr lang="en-US" sz="1900" kern="1200"/>
        </a:p>
      </dsp:txBody>
      <dsp:txXfrm>
        <a:off x="898091" y="3650"/>
        <a:ext cx="10046134" cy="777568"/>
      </dsp:txXfrm>
    </dsp:sp>
    <dsp:sp modelId="{C73AAD7F-46CE-4D8B-9D8D-A3BB66AED339}">
      <dsp:nvSpPr>
        <dsp:cNvPr id="0" name=""/>
        <dsp:cNvSpPr/>
      </dsp:nvSpPr>
      <dsp:spPr>
        <a:xfrm>
          <a:off x="0" y="975611"/>
          <a:ext cx="10944226" cy="77756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41E554-FD27-4582-8131-8AC93FE2C044}">
      <dsp:nvSpPr>
        <dsp:cNvPr id="0" name=""/>
        <dsp:cNvSpPr/>
      </dsp:nvSpPr>
      <dsp:spPr>
        <a:xfrm>
          <a:off x="235214" y="1150564"/>
          <a:ext cx="427662" cy="4276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1BF83E-C28C-4F9F-85F7-0F45300CC368}">
      <dsp:nvSpPr>
        <dsp:cNvPr id="0" name=""/>
        <dsp:cNvSpPr/>
      </dsp:nvSpPr>
      <dsp:spPr>
        <a:xfrm>
          <a:off x="898091" y="975611"/>
          <a:ext cx="10046134" cy="777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93" tIns="82293" rIns="82293" bIns="8229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/>
            <a:t>Alle planer ett sted</a:t>
          </a:r>
          <a:endParaRPr lang="en-US" sz="1900" kern="1200"/>
        </a:p>
      </dsp:txBody>
      <dsp:txXfrm>
        <a:off x="898091" y="975611"/>
        <a:ext cx="10046134" cy="777568"/>
      </dsp:txXfrm>
    </dsp:sp>
    <dsp:sp modelId="{4F13D7CF-6732-4F80-B8A8-ECC6C7F46D9F}">
      <dsp:nvSpPr>
        <dsp:cNvPr id="0" name=""/>
        <dsp:cNvSpPr/>
      </dsp:nvSpPr>
      <dsp:spPr>
        <a:xfrm>
          <a:off x="0" y="1947572"/>
          <a:ext cx="10944226" cy="77756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E6771E-B297-4746-80E0-4FD379EF1117}">
      <dsp:nvSpPr>
        <dsp:cNvPr id="0" name=""/>
        <dsp:cNvSpPr/>
      </dsp:nvSpPr>
      <dsp:spPr>
        <a:xfrm>
          <a:off x="235214" y="2122525"/>
          <a:ext cx="427662" cy="4276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AE6F21-0AF7-49D5-93EF-A50781EFC1CB}">
      <dsp:nvSpPr>
        <dsp:cNvPr id="0" name=""/>
        <dsp:cNvSpPr/>
      </dsp:nvSpPr>
      <dsp:spPr>
        <a:xfrm>
          <a:off x="898091" y="1947572"/>
          <a:ext cx="10046134" cy="777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93" tIns="82293" rIns="82293" bIns="8229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/>
            <a:t>Følge opp og koble satsinger med aktiviteter</a:t>
          </a:r>
          <a:endParaRPr lang="en-US" sz="1900" kern="1200"/>
        </a:p>
      </dsp:txBody>
      <dsp:txXfrm>
        <a:off x="898091" y="1947572"/>
        <a:ext cx="10046134" cy="777568"/>
      </dsp:txXfrm>
    </dsp:sp>
    <dsp:sp modelId="{E012D426-F8CE-4B6D-BFA4-9D0B438AAED5}">
      <dsp:nvSpPr>
        <dsp:cNvPr id="0" name=""/>
        <dsp:cNvSpPr/>
      </dsp:nvSpPr>
      <dsp:spPr>
        <a:xfrm>
          <a:off x="0" y="2919532"/>
          <a:ext cx="10944226" cy="77756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7C1AAA-5E7C-47D4-88CB-12F120F84AB1}">
      <dsp:nvSpPr>
        <dsp:cNvPr id="0" name=""/>
        <dsp:cNvSpPr/>
      </dsp:nvSpPr>
      <dsp:spPr>
        <a:xfrm>
          <a:off x="235214" y="3094485"/>
          <a:ext cx="427662" cy="42766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C620C0-9485-4788-B183-077FFC979F20}">
      <dsp:nvSpPr>
        <dsp:cNvPr id="0" name=""/>
        <dsp:cNvSpPr/>
      </dsp:nvSpPr>
      <dsp:spPr>
        <a:xfrm>
          <a:off x="898091" y="2919532"/>
          <a:ext cx="10046134" cy="777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93" tIns="82293" rIns="82293" bIns="8229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/>
            <a:t>Vite hvordan virksomheten går- du eier tallene</a:t>
          </a:r>
          <a:endParaRPr lang="en-US" sz="1900" kern="1200" dirty="0"/>
        </a:p>
      </dsp:txBody>
      <dsp:txXfrm>
        <a:off x="898091" y="2919532"/>
        <a:ext cx="10046134" cy="777568"/>
      </dsp:txXfrm>
    </dsp:sp>
    <dsp:sp modelId="{12A96D40-0949-4BF0-8871-D4A6480E24FE}">
      <dsp:nvSpPr>
        <dsp:cNvPr id="0" name=""/>
        <dsp:cNvSpPr/>
      </dsp:nvSpPr>
      <dsp:spPr>
        <a:xfrm>
          <a:off x="0" y="3891493"/>
          <a:ext cx="10944226" cy="77756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8F0C62-D3E5-4A72-B41C-257C5C1310D2}">
      <dsp:nvSpPr>
        <dsp:cNvPr id="0" name=""/>
        <dsp:cNvSpPr/>
      </dsp:nvSpPr>
      <dsp:spPr>
        <a:xfrm>
          <a:off x="235214" y="4066446"/>
          <a:ext cx="427662" cy="42766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60D732-AF5F-453B-B5A2-A05B7379EEB9}">
      <dsp:nvSpPr>
        <dsp:cNvPr id="0" name=""/>
        <dsp:cNvSpPr/>
      </dsp:nvSpPr>
      <dsp:spPr>
        <a:xfrm>
          <a:off x="898091" y="3891493"/>
          <a:ext cx="10046134" cy="777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93" tIns="82293" rIns="82293" bIns="8229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Ramme for </a:t>
          </a:r>
          <a:r>
            <a:rPr lang="en-US" sz="1900" kern="1200" dirty="0" err="1"/>
            <a:t>samtaler</a:t>
          </a:r>
          <a:r>
            <a:rPr lang="en-US" sz="1900" kern="1200" dirty="0"/>
            <a:t> med </a:t>
          </a:r>
          <a:r>
            <a:rPr lang="en-US" sz="1900" kern="1200" dirty="0" err="1"/>
            <a:t>ansatte</a:t>
          </a:r>
          <a:endParaRPr lang="en-US" sz="1900" kern="1200" dirty="0"/>
        </a:p>
      </dsp:txBody>
      <dsp:txXfrm>
        <a:off x="898091" y="3891493"/>
        <a:ext cx="10046134" cy="777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04EDD0-5B55-427D-A1D1-3B616342EB85}">
      <dsp:nvSpPr>
        <dsp:cNvPr id="0" name=""/>
        <dsp:cNvSpPr/>
      </dsp:nvSpPr>
      <dsp:spPr>
        <a:xfrm>
          <a:off x="0" y="2281"/>
          <a:ext cx="52927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45DD09-BC33-443B-8CDB-CB87C11DA236}">
      <dsp:nvSpPr>
        <dsp:cNvPr id="0" name=""/>
        <dsp:cNvSpPr/>
      </dsp:nvSpPr>
      <dsp:spPr>
        <a:xfrm>
          <a:off x="0" y="2281"/>
          <a:ext cx="5292725" cy="1555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/>
            <a:t>Hvordan få dette til å bli konstruktive og gode møter?</a:t>
          </a:r>
          <a:endParaRPr lang="en-US" sz="2500" kern="1200"/>
        </a:p>
      </dsp:txBody>
      <dsp:txXfrm>
        <a:off x="0" y="2281"/>
        <a:ext cx="5292725" cy="1555816"/>
      </dsp:txXfrm>
    </dsp:sp>
    <dsp:sp modelId="{C54E452A-12F6-4680-85F3-ED1E07909971}">
      <dsp:nvSpPr>
        <dsp:cNvPr id="0" name=""/>
        <dsp:cNvSpPr/>
      </dsp:nvSpPr>
      <dsp:spPr>
        <a:xfrm>
          <a:off x="0" y="1558097"/>
          <a:ext cx="52927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2B43C9-91B2-4ED8-B04A-06306D63C2FF}">
      <dsp:nvSpPr>
        <dsp:cNvPr id="0" name=""/>
        <dsp:cNvSpPr/>
      </dsp:nvSpPr>
      <dsp:spPr>
        <a:xfrm>
          <a:off x="0" y="1558097"/>
          <a:ext cx="5292725" cy="1555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/>
            <a:t>Ved å bruke Kirka vår kan rådet:</a:t>
          </a:r>
          <a:br>
            <a:rPr lang="nb-NO" sz="2500" kern="1200"/>
          </a:br>
          <a:r>
            <a:rPr lang="nb-NO" sz="2500" kern="1200"/>
            <a:t>-Være forberedt på resultater, aktiviteter og satsinger på feltet.</a:t>
          </a:r>
          <a:endParaRPr lang="en-US" sz="2500" kern="1200"/>
        </a:p>
      </dsp:txBody>
      <dsp:txXfrm>
        <a:off x="0" y="1558097"/>
        <a:ext cx="5292725" cy="1555816"/>
      </dsp:txXfrm>
    </dsp:sp>
    <dsp:sp modelId="{12C4D4BA-4454-4997-9413-443198D9B96D}">
      <dsp:nvSpPr>
        <dsp:cNvPr id="0" name=""/>
        <dsp:cNvSpPr/>
      </dsp:nvSpPr>
      <dsp:spPr>
        <a:xfrm>
          <a:off x="0" y="3113913"/>
          <a:ext cx="52927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6B56D5-6AB3-4814-AAF0-7C02B58FF962}">
      <dsp:nvSpPr>
        <dsp:cNvPr id="0" name=""/>
        <dsp:cNvSpPr/>
      </dsp:nvSpPr>
      <dsp:spPr>
        <a:xfrm>
          <a:off x="0" y="3113913"/>
          <a:ext cx="5292725" cy="1555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/>
            <a:t>-Ikke være overlatt til den ansattes fremstilling, men kunne være en strategisk, inspirerende og utfordrende samtalepartner</a:t>
          </a:r>
          <a:endParaRPr lang="en-US" sz="2500" kern="1200"/>
        </a:p>
      </dsp:txBody>
      <dsp:txXfrm>
        <a:off x="0" y="3113913"/>
        <a:ext cx="5292725" cy="15558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2CC735-59D3-41C1-8325-B3C76EFFF2E5}">
      <dsp:nvSpPr>
        <dsp:cNvPr id="0" name=""/>
        <dsp:cNvSpPr/>
      </dsp:nvSpPr>
      <dsp:spPr>
        <a:xfrm rot="5400000">
          <a:off x="335991" y="2401173"/>
          <a:ext cx="1007224" cy="167599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204360-E04E-48FE-990D-FF9EB9002F81}">
      <dsp:nvSpPr>
        <dsp:cNvPr id="0" name=""/>
        <dsp:cNvSpPr/>
      </dsp:nvSpPr>
      <dsp:spPr>
        <a:xfrm>
          <a:off x="167860" y="2901935"/>
          <a:ext cx="1513101" cy="1326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Logg inn, registrere bruker. </a:t>
          </a:r>
          <a:endParaRPr lang="nb-NO" sz="1400" kern="1200" dirty="0"/>
        </a:p>
      </dsp:txBody>
      <dsp:txXfrm>
        <a:off x="167860" y="2901935"/>
        <a:ext cx="1513101" cy="1326322"/>
      </dsp:txXfrm>
    </dsp:sp>
    <dsp:sp modelId="{E91A7758-CFD8-4728-9268-C983936CA9A4}">
      <dsp:nvSpPr>
        <dsp:cNvPr id="0" name=""/>
        <dsp:cNvSpPr/>
      </dsp:nvSpPr>
      <dsp:spPr>
        <a:xfrm>
          <a:off x="1395471" y="2277784"/>
          <a:ext cx="285490" cy="28549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894F21-93D6-42E0-BC7C-E9E3DBF5557E}">
      <dsp:nvSpPr>
        <dsp:cNvPr id="0" name=""/>
        <dsp:cNvSpPr/>
      </dsp:nvSpPr>
      <dsp:spPr>
        <a:xfrm rot="5400000">
          <a:off x="2188323" y="1942811"/>
          <a:ext cx="1007224" cy="167599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25B1ED-4181-4AA8-A48B-2141CD3CB01F}">
      <dsp:nvSpPr>
        <dsp:cNvPr id="0" name=""/>
        <dsp:cNvSpPr/>
      </dsp:nvSpPr>
      <dsp:spPr>
        <a:xfrm>
          <a:off x="2020192" y="2443574"/>
          <a:ext cx="1513101" cy="1326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Legg inn eksisterende planer. </a:t>
          </a:r>
        </a:p>
      </dsp:txBody>
      <dsp:txXfrm>
        <a:off x="2020192" y="2443574"/>
        <a:ext cx="1513101" cy="1326322"/>
      </dsp:txXfrm>
    </dsp:sp>
    <dsp:sp modelId="{7382DC30-62C4-4459-A193-DE3D35432696}">
      <dsp:nvSpPr>
        <dsp:cNvPr id="0" name=""/>
        <dsp:cNvSpPr/>
      </dsp:nvSpPr>
      <dsp:spPr>
        <a:xfrm>
          <a:off x="3247802" y="1819423"/>
          <a:ext cx="285490" cy="28549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88C25E-785D-4A11-B2AF-537B4E9EF31F}">
      <dsp:nvSpPr>
        <dsp:cNvPr id="0" name=""/>
        <dsp:cNvSpPr/>
      </dsp:nvSpPr>
      <dsp:spPr>
        <a:xfrm rot="5400000">
          <a:off x="4040654" y="1484450"/>
          <a:ext cx="1007224" cy="167599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F0FB5E-19CD-4A57-AA0A-44EA870F29D2}">
      <dsp:nvSpPr>
        <dsp:cNvPr id="0" name=""/>
        <dsp:cNvSpPr/>
      </dsp:nvSpPr>
      <dsp:spPr>
        <a:xfrm>
          <a:off x="3872524" y="1985213"/>
          <a:ext cx="1513101" cy="1326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Legg inn satsinger (hvis man har). </a:t>
          </a:r>
        </a:p>
      </dsp:txBody>
      <dsp:txXfrm>
        <a:off x="3872524" y="1985213"/>
        <a:ext cx="1513101" cy="1326322"/>
      </dsp:txXfrm>
    </dsp:sp>
    <dsp:sp modelId="{B3763DB6-5C88-4A22-A1BF-3A85ECB25F2C}">
      <dsp:nvSpPr>
        <dsp:cNvPr id="0" name=""/>
        <dsp:cNvSpPr/>
      </dsp:nvSpPr>
      <dsp:spPr>
        <a:xfrm>
          <a:off x="5100134" y="1361061"/>
          <a:ext cx="285490" cy="28549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C1D667-A1E6-4613-A019-93B5E07F73B7}">
      <dsp:nvSpPr>
        <dsp:cNvPr id="0" name=""/>
        <dsp:cNvSpPr/>
      </dsp:nvSpPr>
      <dsp:spPr>
        <a:xfrm rot="5400000">
          <a:off x="5892986" y="1026089"/>
          <a:ext cx="1007224" cy="167599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B3D875-7304-4327-8E4C-8350206005D2}">
      <dsp:nvSpPr>
        <dsp:cNvPr id="0" name=""/>
        <dsp:cNvSpPr/>
      </dsp:nvSpPr>
      <dsp:spPr>
        <a:xfrm>
          <a:off x="5724855" y="1526851"/>
          <a:ext cx="1513101" cy="1326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4. Sjekk at aktiviteter på KUL og skole-kirke/barnehage er korrekt registrert. </a:t>
          </a:r>
        </a:p>
      </dsp:txBody>
      <dsp:txXfrm>
        <a:off x="5724855" y="1526851"/>
        <a:ext cx="1513101" cy="1326322"/>
      </dsp:txXfrm>
    </dsp:sp>
    <dsp:sp modelId="{EEF8C695-D186-4431-9664-9B7AFD991432}">
      <dsp:nvSpPr>
        <dsp:cNvPr id="0" name=""/>
        <dsp:cNvSpPr/>
      </dsp:nvSpPr>
      <dsp:spPr>
        <a:xfrm>
          <a:off x="6952466" y="902700"/>
          <a:ext cx="285490" cy="28549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FBD7D7-C737-4DA6-A7B9-751DDEF0EADF}">
      <dsp:nvSpPr>
        <dsp:cNvPr id="0" name=""/>
        <dsp:cNvSpPr/>
      </dsp:nvSpPr>
      <dsp:spPr>
        <a:xfrm rot="5400000">
          <a:off x="7745318" y="567727"/>
          <a:ext cx="1007224" cy="167599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3AD23A-8636-4325-82F2-5FB339C10BF8}">
      <dsp:nvSpPr>
        <dsp:cNvPr id="0" name=""/>
        <dsp:cNvSpPr/>
      </dsp:nvSpPr>
      <dsp:spPr>
        <a:xfrm>
          <a:off x="7577187" y="1068490"/>
          <a:ext cx="1513101" cy="1326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5. Legg til alle andre aktiviteter i menigheten. </a:t>
          </a:r>
        </a:p>
      </dsp:txBody>
      <dsp:txXfrm>
        <a:off x="7577187" y="1068490"/>
        <a:ext cx="1513101" cy="1326322"/>
      </dsp:txXfrm>
    </dsp:sp>
    <dsp:sp modelId="{D4FDB35E-C58D-4191-9A1A-88AC5BFC8004}">
      <dsp:nvSpPr>
        <dsp:cNvPr id="0" name=""/>
        <dsp:cNvSpPr/>
      </dsp:nvSpPr>
      <dsp:spPr>
        <a:xfrm>
          <a:off x="8804798" y="444339"/>
          <a:ext cx="285490" cy="28549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C0A74D-BB1E-45A8-86B5-6D97BE1D9286}">
      <dsp:nvSpPr>
        <dsp:cNvPr id="0" name=""/>
        <dsp:cNvSpPr/>
      </dsp:nvSpPr>
      <dsp:spPr>
        <a:xfrm rot="5400000">
          <a:off x="9597650" y="109366"/>
          <a:ext cx="1007224" cy="167599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95BC9-0472-459B-94C9-8BF411E9EBCE}">
      <dsp:nvSpPr>
        <dsp:cNvPr id="0" name=""/>
        <dsp:cNvSpPr/>
      </dsp:nvSpPr>
      <dsp:spPr>
        <a:xfrm>
          <a:off x="9429519" y="610129"/>
          <a:ext cx="1513101" cy="1326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6. Hvis man ikke har en samlet plan/strategi: vurder hvordan man kan utvikle en. </a:t>
          </a:r>
        </a:p>
      </dsp:txBody>
      <dsp:txXfrm>
        <a:off x="9429519" y="610129"/>
        <a:ext cx="1513101" cy="13263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76D5DE-A5DE-4CB0-94D6-621D2CADAA82}">
      <dsp:nvSpPr>
        <dsp:cNvPr id="0" name=""/>
        <dsp:cNvSpPr/>
      </dsp:nvSpPr>
      <dsp:spPr>
        <a:xfrm>
          <a:off x="0" y="1939"/>
          <a:ext cx="5292725" cy="98276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3FD92B-B54B-4189-9602-84597D8689F8}">
      <dsp:nvSpPr>
        <dsp:cNvPr id="0" name=""/>
        <dsp:cNvSpPr/>
      </dsp:nvSpPr>
      <dsp:spPr>
        <a:xfrm>
          <a:off x="297286" y="223061"/>
          <a:ext cx="540520" cy="5405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A4F6B6-AAF4-4BE8-BA56-CA52DE01A999}">
      <dsp:nvSpPr>
        <dsp:cNvPr id="0" name=""/>
        <dsp:cNvSpPr/>
      </dsp:nvSpPr>
      <dsp:spPr>
        <a:xfrm>
          <a:off x="1135093" y="1939"/>
          <a:ext cx="4157632" cy="982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009" tIns="104009" rIns="104009" bIns="10400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b="1" kern="1200"/>
            <a:t>Teknisk nivå: </a:t>
          </a:r>
          <a:endParaRPr lang="en-US" sz="1900" kern="1200"/>
        </a:p>
      </dsp:txBody>
      <dsp:txXfrm>
        <a:off x="1135093" y="1939"/>
        <a:ext cx="4157632" cy="982765"/>
      </dsp:txXfrm>
    </dsp:sp>
    <dsp:sp modelId="{06B7D660-44EE-493C-BE58-163C4F16FCE2}">
      <dsp:nvSpPr>
        <dsp:cNvPr id="0" name=""/>
        <dsp:cNvSpPr/>
      </dsp:nvSpPr>
      <dsp:spPr>
        <a:xfrm>
          <a:off x="0" y="1230395"/>
          <a:ext cx="5292725" cy="98276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A56EE6-928B-4A00-8166-3F14E25ABEF2}">
      <dsp:nvSpPr>
        <dsp:cNvPr id="0" name=""/>
        <dsp:cNvSpPr/>
      </dsp:nvSpPr>
      <dsp:spPr>
        <a:xfrm>
          <a:off x="297286" y="1451517"/>
          <a:ext cx="540520" cy="5405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37375E-63C7-4640-B1A7-DA5D1BE2F01F}">
      <dsp:nvSpPr>
        <dsp:cNvPr id="0" name=""/>
        <dsp:cNvSpPr/>
      </dsp:nvSpPr>
      <dsp:spPr>
        <a:xfrm>
          <a:off x="1135093" y="1230395"/>
          <a:ext cx="4157632" cy="982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009" tIns="104009" rIns="104009" bIns="10400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/>
            <a:t>-Klare å logge seg inn</a:t>
          </a:r>
          <a:endParaRPr lang="en-US" sz="1900" kern="1200"/>
        </a:p>
      </dsp:txBody>
      <dsp:txXfrm>
        <a:off x="1135093" y="1230395"/>
        <a:ext cx="4157632" cy="982765"/>
      </dsp:txXfrm>
    </dsp:sp>
    <dsp:sp modelId="{EDC2EB86-14C9-4204-86D9-83373B20A16D}">
      <dsp:nvSpPr>
        <dsp:cNvPr id="0" name=""/>
        <dsp:cNvSpPr/>
      </dsp:nvSpPr>
      <dsp:spPr>
        <a:xfrm>
          <a:off x="0" y="2458851"/>
          <a:ext cx="5292725" cy="98276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1F523-7378-45C3-8F20-C14CE2F891F4}">
      <dsp:nvSpPr>
        <dsp:cNvPr id="0" name=""/>
        <dsp:cNvSpPr/>
      </dsp:nvSpPr>
      <dsp:spPr>
        <a:xfrm>
          <a:off x="297286" y="2679973"/>
          <a:ext cx="540520" cy="5405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ED363F-2277-4277-9E84-2638371E7D41}">
      <dsp:nvSpPr>
        <dsp:cNvPr id="0" name=""/>
        <dsp:cNvSpPr/>
      </dsp:nvSpPr>
      <dsp:spPr>
        <a:xfrm>
          <a:off x="1135093" y="2458851"/>
          <a:ext cx="4157632" cy="982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009" tIns="104009" rIns="104009" bIns="10400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/>
            <a:t>-Kjenne til hvordan Kirka vår er bygget opp</a:t>
          </a:r>
          <a:endParaRPr lang="en-US" sz="1900" kern="1200"/>
        </a:p>
      </dsp:txBody>
      <dsp:txXfrm>
        <a:off x="1135093" y="2458851"/>
        <a:ext cx="4157632" cy="982765"/>
      </dsp:txXfrm>
    </dsp:sp>
    <dsp:sp modelId="{70FEEF91-BCD9-4C99-AF4A-CA21C6B78E0F}">
      <dsp:nvSpPr>
        <dsp:cNvPr id="0" name=""/>
        <dsp:cNvSpPr/>
      </dsp:nvSpPr>
      <dsp:spPr>
        <a:xfrm>
          <a:off x="0" y="3687307"/>
          <a:ext cx="5292725" cy="98276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48764-A668-49A9-AF0F-16F3A2AEBD50}">
      <dsp:nvSpPr>
        <dsp:cNvPr id="0" name=""/>
        <dsp:cNvSpPr/>
      </dsp:nvSpPr>
      <dsp:spPr>
        <a:xfrm>
          <a:off x="297286" y="3908430"/>
          <a:ext cx="540520" cy="5405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95A12D-6BE6-4558-8A06-FED4780AC02C}">
      <dsp:nvSpPr>
        <dsp:cNvPr id="0" name=""/>
        <dsp:cNvSpPr/>
      </dsp:nvSpPr>
      <dsp:spPr>
        <a:xfrm>
          <a:off x="1135093" y="3687307"/>
          <a:ext cx="4157632" cy="982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009" tIns="104009" rIns="104009" bIns="10400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/>
            <a:t>-Kunne finne informasjon som er lagt inn, enten automatisk eller av lokalkirken</a:t>
          </a:r>
          <a:endParaRPr lang="en-US" sz="1900" kern="1200"/>
        </a:p>
      </dsp:txBody>
      <dsp:txXfrm>
        <a:off x="1135093" y="3687307"/>
        <a:ext cx="4157632" cy="9827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52B64-5F72-43C7-85B8-6ACBB5C84717}">
      <dsp:nvSpPr>
        <dsp:cNvPr id="0" name=""/>
        <dsp:cNvSpPr/>
      </dsp:nvSpPr>
      <dsp:spPr>
        <a:xfrm>
          <a:off x="9151300" y="2521977"/>
          <a:ext cx="785772" cy="5307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1747"/>
              </a:lnTo>
              <a:lnTo>
                <a:pt x="785772" y="381747"/>
              </a:lnTo>
              <a:lnTo>
                <a:pt x="785772" y="530781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63A521-93AB-4D76-B175-2C934763E0AF}">
      <dsp:nvSpPr>
        <dsp:cNvPr id="0" name=""/>
        <dsp:cNvSpPr/>
      </dsp:nvSpPr>
      <dsp:spPr>
        <a:xfrm>
          <a:off x="7920509" y="2521977"/>
          <a:ext cx="1230790" cy="511739"/>
        </a:xfrm>
        <a:custGeom>
          <a:avLst/>
          <a:gdLst/>
          <a:ahLst/>
          <a:cxnLst/>
          <a:rect l="0" t="0" r="0" b="0"/>
          <a:pathLst>
            <a:path>
              <a:moveTo>
                <a:pt x="1230790" y="0"/>
              </a:moveTo>
              <a:lnTo>
                <a:pt x="1230790" y="362705"/>
              </a:lnTo>
              <a:lnTo>
                <a:pt x="0" y="362705"/>
              </a:lnTo>
              <a:lnTo>
                <a:pt x="0" y="51173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EA7154-2A88-4166-B39E-8F64D39B496E}">
      <dsp:nvSpPr>
        <dsp:cNvPr id="0" name=""/>
        <dsp:cNvSpPr/>
      </dsp:nvSpPr>
      <dsp:spPr>
        <a:xfrm>
          <a:off x="5874305" y="1023004"/>
          <a:ext cx="3276994" cy="477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370"/>
              </a:lnTo>
              <a:lnTo>
                <a:pt x="3276994" y="328370"/>
              </a:lnTo>
              <a:lnTo>
                <a:pt x="3276994" y="477404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C6D171-3A2B-4EB9-9F11-2313C0613A1A}">
      <dsp:nvSpPr>
        <dsp:cNvPr id="0" name=""/>
        <dsp:cNvSpPr/>
      </dsp:nvSpPr>
      <dsp:spPr>
        <a:xfrm>
          <a:off x="5337016" y="4001909"/>
          <a:ext cx="91440" cy="4678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7883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748DDE-FCDC-49E5-A597-4CB0EA4E346E}">
      <dsp:nvSpPr>
        <dsp:cNvPr id="0" name=""/>
        <dsp:cNvSpPr/>
      </dsp:nvSpPr>
      <dsp:spPr>
        <a:xfrm>
          <a:off x="3416463" y="2512456"/>
          <a:ext cx="1966273" cy="4678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849"/>
              </a:lnTo>
              <a:lnTo>
                <a:pt x="1966273" y="318849"/>
              </a:lnTo>
              <a:lnTo>
                <a:pt x="1966273" y="467883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A900A1-BCC6-4720-9C76-759BF335ED8F}">
      <dsp:nvSpPr>
        <dsp:cNvPr id="0" name=""/>
        <dsp:cNvSpPr/>
      </dsp:nvSpPr>
      <dsp:spPr>
        <a:xfrm>
          <a:off x="3370743" y="4001909"/>
          <a:ext cx="91440" cy="4678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7883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71F308-CD3B-4593-947D-42854852BE82}">
      <dsp:nvSpPr>
        <dsp:cNvPr id="0" name=""/>
        <dsp:cNvSpPr/>
      </dsp:nvSpPr>
      <dsp:spPr>
        <a:xfrm>
          <a:off x="3370743" y="2512456"/>
          <a:ext cx="91440" cy="4678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7883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A3F565-5C3C-468E-932C-02ECEC950F36}">
      <dsp:nvSpPr>
        <dsp:cNvPr id="0" name=""/>
        <dsp:cNvSpPr/>
      </dsp:nvSpPr>
      <dsp:spPr>
        <a:xfrm>
          <a:off x="1404470" y="4001909"/>
          <a:ext cx="91440" cy="4678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7883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0640B5-1855-48F8-AB9D-6026F4DA4226}">
      <dsp:nvSpPr>
        <dsp:cNvPr id="0" name=""/>
        <dsp:cNvSpPr/>
      </dsp:nvSpPr>
      <dsp:spPr>
        <a:xfrm>
          <a:off x="1450190" y="2512456"/>
          <a:ext cx="1966273" cy="467883"/>
        </a:xfrm>
        <a:custGeom>
          <a:avLst/>
          <a:gdLst/>
          <a:ahLst/>
          <a:cxnLst/>
          <a:rect l="0" t="0" r="0" b="0"/>
          <a:pathLst>
            <a:path>
              <a:moveTo>
                <a:pt x="1966273" y="0"/>
              </a:moveTo>
              <a:lnTo>
                <a:pt x="1966273" y="318849"/>
              </a:lnTo>
              <a:lnTo>
                <a:pt x="0" y="318849"/>
              </a:lnTo>
              <a:lnTo>
                <a:pt x="0" y="467883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156D85-471E-42B5-B071-0F35B6EB78F8}">
      <dsp:nvSpPr>
        <dsp:cNvPr id="0" name=""/>
        <dsp:cNvSpPr/>
      </dsp:nvSpPr>
      <dsp:spPr>
        <a:xfrm>
          <a:off x="3416463" y="1023004"/>
          <a:ext cx="2457841" cy="467883"/>
        </a:xfrm>
        <a:custGeom>
          <a:avLst/>
          <a:gdLst/>
          <a:ahLst/>
          <a:cxnLst/>
          <a:rect l="0" t="0" r="0" b="0"/>
          <a:pathLst>
            <a:path>
              <a:moveTo>
                <a:pt x="2457841" y="0"/>
              </a:moveTo>
              <a:lnTo>
                <a:pt x="2457841" y="318849"/>
              </a:lnTo>
              <a:lnTo>
                <a:pt x="0" y="318849"/>
              </a:lnTo>
              <a:lnTo>
                <a:pt x="0" y="467883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FFFD0-703E-4618-AFED-C7A9C19994A1}">
      <dsp:nvSpPr>
        <dsp:cNvPr id="0" name=""/>
        <dsp:cNvSpPr/>
      </dsp:nvSpPr>
      <dsp:spPr>
        <a:xfrm>
          <a:off x="5069920" y="1436"/>
          <a:ext cx="1608769" cy="10215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B7F3E8-001D-4B6A-A5B6-1BADFF5ACEAD}">
      <dsp:nvSpPr>
        <dsp:cNvPr id="0" name=""/>
        <dsp:cNvSpPr/>
      </dsp:nvSpPr>
      <dsp:spPr>
        <a:xfrm>
          <a:off x="5248672" y="171250"/>
          <a:ext cx="1608769" cy="1021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/>
            <a:t>Har en strategiplan</a:t>
          </a:r>
        </a:p>
      </dsp:txBody>
      <dsp:txXfrm>
        <a:off x="5278593" y="201171"/>
        <a:ext cx="1548927" cy="961726"/>
      </dsp:txXfrm>
    </dsp:sp>
    <dsp:sp modelId="{BF3863D1-CBBC-4DE9-9152-D50369F468A9}">
      <dsp:nvSpPr>
        <dsp:cNvPr id="0" name=""/>
        <dsp:cNvSpPr/>
      </dsp:nvSpPr>
      <dsp:spPr>
        <a:xfrm>
          <a:off x="2612078" y="1490888"/>
          <a:ext cx="1608769" cy="10215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2427B6-B841-43BC-A83D-46E9ACAC66A9}">
      <dsp:nvSpPr>
        <dsp:cNvPr id="0" name=""/>
        <dsp:cNvSpPr/>
      </dsp:nvSpPr>
      <dsp:spPr>
        <a:xfrm>
          <a:off x="2790831" y="1660702"/>
          <a:ext cx="1608769" cy="1021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/>
            <a:t>Nei</a:t>
          </a:r>
        </a:p>
      </dsp:txBody>
      <dsp:txXfrm>
        <a:off x="2820752" y="1690623"/>
        <a:ext cx="1548927" cy="961726"/>
      </dsp:txXfrm>
    </dsp:sp>
    <dsp:sp modelId="{CD193E98-C646-4155-9FAB-7E947B94CC2D}">
      <dsp:nvSpPr>
        <dsp:cNvPr id="0" name=""/>
        <dsp:cNvSpPr/>
      </dsp:nvSpPr>
      <dsp:spPr>
        <a:xfrm>
          <a:off x="645805" y="2980340"/>
          <a:ext cx="1608769" cy="10215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28285B-7974-4B8B-A45F-790F6D5172AC}">
      <dsp:nvSpPr>
        <dsp:cNvPr id="0" name=""/>
        <dsp:cNvSpPr/>
      </dsp:nvSpPr>
      <dsp:spPr>
        <a:xfrm>
          <a:off x="824557" y="3150155"/>
          <a:ext cx="1608769" cy="1021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/>
            <a:t>Enkel prosess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/>
            <a:t>SMALL</a:t>
          </a:r>
        </a:p>
      </dsp:txBody>
      <dsp:txXfrm>
        <a:off x="854478" y="3180076"/>
        <a:ext cx="1548927" cy="961726"/>
      </dsp:txXfrm>
    </dsp:sp>
    <dsp:sp modelId="{2080BF36-7119-4576-AC83-A72616F1CD9F}">
      <dsp:nvSpPr>
        <dsp:cNvPr id="0" name=""/>
        <dsp:cNvSpPr/>
      </dsp:nvSpPr>
      <dsp:spPr>
        <a:xfrm>
          <a:off x="645805" y="4469792"/>
          <a:ext cx="1608769" cy="10215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6138A3-2CD3-490E-84A9-BCBF16BBDBB4}">
      <dsp:nvSpPr>
        <dsp:cNvPr id="0" name=""/>
        <dsp:cNvSpPr/>
      </dsp:nvSpPr>
      <dsp:spPr>
        <a:xfrm>
          <a:off x="824557" y="4639607"/>
          <a:ext cx="1608769" cy="1021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/>
            <a:t>AU leverer</a:t>
          </a:r>
        </a:p>
      </dsp:txBody>
      <dsp:txXfrm>
        <a:off x="854478" y="4669528"/>
        <a:ext cx="1548927" cy="961726"/>
      </dsp:txXfrm>
    </dsp:sp>
    <dsp:sp modelId="{CC0EA89C-0FF3-4767-AA4D-2A9063CF8005}">
      <dsp:nvSpPr>
        <dsp:cNvPr id="0" name=""/>
        <dsp:cNvSpPr/>
      </dsp:nvSpPr>
      <dsp:spPr>
        <a:xfrm>
          <a:off x="2612078" y="2980340"/>
          <a:ext cx="1608769" cy="10215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370E13-2FD6-4B6D-82C0-6F5176796972}">
      <dsp:nvSpPr>
        <dsp:cNvPr id="0" name=""/>
        <dsp:cNvSpPr/>
      </dsp:nvSpPr>
      <dsp:spPr>
        <a:xfrm>
          <a:off x="2790831" y="3150155"/>
          <a:ext cx="1608769" cy="1021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/>
            <a:t>Middels prosess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/>
            <a:t>MEDIUM</a:t>
          </a:r>
        </a:p>
      </dsp:txBody>
      <dsp:txXfrm>
        <a:off x="2820752" y="3180076"/>
        <a:ext cx="1548927" cy="961726"/>
      </dsp:txXfrm>
    </dsp:sp>
    <dsp:sp modelId="{50BAF8E3-4C5F-47AF-897E-2EBA5405325A}">
      <dsp:nvSpPr>
        <dsp:cNvPr id="0" name=""/>
        <dsp:cNvSpPr/>
      </dsp:nvSpPr>
      <dsp:spPr>
        <a:xfrm>
          <a:off x="2612078" y="4469792"/>
          <a:ext cx="1608769" cy="10215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3B3646-73B4-4B64-A837-FD6607BFF16E}">
      <dsp:nvSpPr>
        <dsp:cNvPr id="0" name=""/>
        <dsp:cNvSpPr/>
      </dsp:nvSpPr>
      <dsp:spPr>
        <a:xfrm>
          <a:off x="2790831" y="4639607"/>
          <a:ext cx="1608769" cy="1021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/>
            <a:t>Arbeidsgruppe</a:t>
          </a:r>
        </a:p>
      </dsp:txBody>
      <dsp:txXfrm>
        <a:off x="2820752" y="4669528"/>
        <a:ext cx="1548927" cy="961726"/>
      </dsp:txXfrm>
    </dsp:sp>
    <dsp:sp modelId="{9473F86D-2B8A-4097-893C-B97F41ED4F1F}">
      <dsp:nvSpPr>
        <dsp:cNvPr id="0" name=""/>
        <dsp:cNvSpPr/>
      </dsp:nvSpPr>
      <dsp:spPr>
        <a:xfrm>
          <a:off x="4578352" y="2980340"/>
          <a:ext cx="1608769" cy="10215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264ED1-11CE-433E-B088-D4AC64D53AA3}">
      <dsp:nvSpPr>
        <dsp:cNvPr id="0" name=""/>
        <dsp:cNvSpPr/>
      </dsp:nvSpPr>
      <dsp:spPr>
        <a:xfrm>
          <a:off x="4757104" y="3150155"/>
          <a:ext cx="1608769" cy="1021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/>
            <a:t>Lang prosess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/>
            <a:t>LARGE</a:t>
          </a:r>
        </a:p>
      </dsp:txBody>
      <dsp:txXfrm>
        <a:off x="4787025" y="3180076"/>
        <a:ext cx="1548927" cy="961726"/>
      </dsp:txXfrm>
    </dsp:sp>
    <dsp:sp modelId="{22261F4B-42E9-4806-B80A-CB1F8F68F894}">
      <dsp:nvSpPr>
        <dsp:cNvPr id="0" name=""/>
        <dsp:cNvSpPr/>
      </dsp:nvSpPr>
      <dsp:spPr>
        <a:xfrm>
          <a:off x="4578352" y="4469792"/>
          <a:ext cx="1608769" cy="10215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8499BF-66DF-4164-84E6-65C99C162FF3}">
      <dsp:nvSpPr>
        <dsp:cNvPr id="0" name=""/>
        <dsp:cNvSpPr/>
      </dsp:nvSpPr>
      <dsp:spPr>
        <a:xfrm>
          <a:off x="4757104" y="4639607"/>
          <a:ext cx="1608769" cy="1021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/>
            <a:t>Prosjekt m/flere arbeidsgrupper</a:t>
          </a:r>
        </a:p>
      </dsp:txBody>
      <dsp:txXfrm>
        <a:off x="4787025" y="4669528"/>
        <a:ext cx="1548927" cy="961726"/>
      </dsp:txXfrm>
    </dsp:sp>
    <dsp:sp modelId="{1CCC4FE7-28FE-4F9D-B579-345943D587B3}">
      <dsp:nvSpPr>
        <dsp:cNvPr id="0" name=""/>
        <dsp:cNvSpPr/>
      </dsp:nvSpPr>
      <dsp:spPr>
        <a:xfrm>
          <a:off x="8346915" y="1500409"/>
          <a:ext cx="1608769" cy="10215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695E00-9BEF-4F40-AB34-ED3E614426C8}">
      <dsp:nvSpPr>
        <dsp:cNvPr id="0" name=""/>
        <dsp:cNvSpPr/>
      </dsp:nvSpPr>
      <dsp:spPr>
        <a:xfrm>
          <a:off x="8525667" y="1670224"/>
          <a:ext cx="1608769" cy="1021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/>
            <a:t>Ja</a:t>
          </a:r>
        </a:p>
      </dsp:txBody>
      <dsp:txXfrm>
        <a:off x="8555588" y="1700145"/>
        <a:ext cx="1548927" cy="961726"/>
      </dsp:txXfrm>
    </dsp:sp>
    <dsp:sp modelId="{B31F09FD-ABC3-42A7-BA1D-EA5F5FEE7E25}">
      <dsp:nvSpPr>
        <dsp:cNvPr id="0" name=""/>
        <dsp:cNvSpPr/>
      </dsp:nvSpPr>
      <dsp:spPr>
        <a:xfrm>
          <a:off x="7116124" y="3033717"/>
          <a:ext cx="1608769" cy="10215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D36E19-DF58-44A9-957C-771B4909C867}">
      <dsp:nvSpPr>
        <dsp:cNvPr id="0" name=""/>
        <dsp:cNvSpPr/>
      </dsp:nvSpPr>
      <dsp:spPr>
        <a:xfrm>
          <a:off x="7294877" y="3203532"/>
          <a:ext cx="1608769" cy="1021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/>
            <a:t>Legg inn i verktøyet</a:t>
          </a:r>
        </a:p>
      </dsp:txBody>
      <dsp:txXfrm>
        <a:off x="7324798" y="3233453"/>
        <a:ext cx="1548927" cy="961726"/>
      </dsp:txXfrm>
    </dsp:sp>
    <dsp:sp modelId="{B37A3291-8783-46A9-AFFD-AB4A47ED172D}">
      <dsp:nvSpPr>
        <dsp:cNvPr id="0" name=""/>
        <dsp:cNvSpPr/>
      </dsp:nvSpPr>
      <dsp:spPr>
        <a:xfrm>
          <a:off x="9132688" y="3052759"/>
          <a:ext cx="1608769" cy="10215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A1E9AB-FF82-4B45-AC14-6FC60259BE15}">
      <dsp:nvSpPr>
        <dsp:cNvPr id="0" name=""/>
        <dsp:cNvSpPr/>
      </dsp:nvSpPr>
      <dsp:spPr>
        <a:xfrm>
          <a:off x="9311440" y="3222574"/>
          <a:ext cx="1608769" cy="1021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/>
            <a:t>Revider på bakgrunn av tall og utfordringer KV </a:t>
          </a:r>
        </a:p>
      </dsp:txBody>
      <dsp:txXfrm>
        <a:off x="9341361" y="3252495"/>
        <a:ext cx="1548927" cy="9617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E58D4-5C20-4CAE-9603-CDBA5E5FC822}">
      <dsp:nvSpPr>
        <dsp:cNvPr id="0" name=""/>
        <dsp:cNvSpPr/>
      </dsp:nvSpPr>
      <dsp:spPr>
        <a:xfrm>
          <a:off x="0" y="1511"/>
          <a:ext cx="10944226" cy="64409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EF7F1E-79CA-4CCC-8ADA-8039EC246F47}">
      <dsp:nvSpPr>
        <dsp:cNvPr id="0" name=""/>
        <dsp:cNvSpPr/>
      </dsp:nvSpPr>
      <dsp:spPr>
        <a:xfrm>
          <a:off x="194838" y="146432"/>
          <a:ext cx="354252" cy="354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EFB5BE-FC18-4C93-B545-B47D7FFEECB9}">
      <dsp:nvSpPr>
        <dsp:cNvPr id="0" name=""/>
        <dsp:cNvSpPr/>
      </dsp:nvSpPr>
      <dsp:spPr>
        <a:xfrm>
          <a:off x="743929" y="1511"/>
          <a:ext cx="10200296" cy="644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67" tIns="68167" rIns="68167" bIns="6816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Logg inn, registrere bruker. Hvem har ansvaret:  </a:t>
          </a:r>
          <a:endParaRPr lang="nb-NO" sz="1900" kern="1200" dirty="0"/>
        </a:p>
      </dsp:txBody>
      <dsp:txXfrm>
        <a:off x="743929" y="1511"/>
        <a:ext cx="10200296" cy="644095"/>
      </dsp:txXfrm>
    </dsp:sp>
    <dsp:sp modelId="{71815576-BF55-4600-9BC4-CC1294E2A87F}">
      <dsp:nvSpPr>
        <dsp:cNvPr id="0" name=""/>
        <dsp:cNvSpPr/>
      </dsp:nvSpPr>
      <dsp:spPr>
        <a:xfrm>
          <a:off x="0" y="806630"/>
          <a:ext cx="10944226" cy="64409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3E200F-6105-45B4-81C7-6EB71C73DD4D}">
      <dsp:nvSpPr>
        <dsp:cNvPr id="0" name=""/>
        <dsp:cNvSpPr/>
      </dsp:nvSpPr>
      <dsp:spPr>
        <a:xfrm>
          <a:off x="194838" y="951551"/>
          <a:ext cx="354252" cy="354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07316-81D2-45E3-83D5-F4BCD49AF4C3}">
      <dsp:nvSpPr>
        <dsp:cNvPr id="0" name=""/>
        <dsp:cNvSpPr/>
      </dsp:nvSpPr>
      <dsp:spPr>
        <a:xfrm>
          <a:off x="743929" y="806630"/>
          <a:ext cx="10200296" cy="644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67" tIns="68167" rIns="68167" bIns="6816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Legg inn eksisterende planer. Hvem har ansvaret:</a:t>
          </a:r>
        </a:p>
      </dsp:txBody>
      <dsp:txXfrm>
        <a:off x="743929" y="806630"/>
        <a:ext cx="10200296" cy="644095"/>
      </dsp:txXfrm>
    </dsp:sp>
    <dsp:sp modelId="{414771A9-B9D2-48E4-A922-36F9FD81C137}">
      <dsp:nvSpPr>
        <dsp:cNvPr id="0" name=""/>
        <dsp:cNvSpPr/>
      </dsp:nvSpPr>
      <dsp:spPr>
        <a:xfrm>
          <a:off x="0" y="1611749"/>
          <a:ext cx="10944226" cy="64409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95666F-B777-4068-B932-2469B55936CF}">
      <dsp:nvSpPr>
        <dsp:cNvPr id="0" name=""/>
        <dsp:cNvSpPr/>
      </dsp:nvSpPr>
      <dsp:spPr>
        <a:xfrm>
          <a:off x="194838" y="1756670"/>
          <a:ext cx="354252" cy="3542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F8621-2B14-4919-B9BA-516D191D89AF}">
      <dsp:nvSpPr>
        <dsp:cNvPr id="0" name=""/>
        <dsp:cNvSpPr/>
      </dsp:nvSpPr>
      <dsp:spPr>
        <a:xfrm>
          <a:off x="743929" y="1611749"/>
          <a:ext cx="10200296" cy="644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67" tIns="68167" rIns="68167" bIns="6816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Legg inn satsinger (hvis man har). Hvem har ansvaret:</a:t>
          </a:r>
        </a:p>
      </dsp:txBody>
      <dsp:txXfrm>
        <a:off x="743929" y="1611749"/>
        <a:ext cx="10200296" cy="644095"/>
      </dsp:txXfrm>
    </dsp:sp>
    <dsp:sp modelId="{74B93052-3459-4C1B-AAE4-54D786B96B63}">
      <dsp:nvSpPr>
        <dsp:cNvPr id="0" name=""/>
        <dsp:cNvSpPr/>
      </dsp:nvSpPr>
      <dsp:spPr>
        <a:xfrm>
          <a:off x="0" y="2416868"/>
          <a:ext cx="10944226" cy="64409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341AF4-B424-444C-8F9C-DF12CE8C2BE1}">
      <dsp:nvSpPr>
        <dsp:cNvPr id="0" name=""/>
        <dsp:cNvSpPr/>
      </dsp:nvSpPr>
      <dsp:spPr>
        <a:xfrm>
          <a:off x="194838" y="2561789"/>
          <a:ext cx="354252" cy="35425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8764A3-66B6-4B4A-AC3C-173A8CC4B139}">
      <dsp:nvSpPr>
        <dsp:cNvPr id="0" name=""/>
        <dsp:cNvSpPr/>
      </dsp:nvSpPr>
      <dsp:spPr>
        <a:xfrm>
          <a:off x="743929" y="2416868"/>
          <a:ext cx="10200296" cy="644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67" tIns="68167" rIns="68167" bIns="6816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4. Sjekk at aktiviteter på KUL og skole-kire/barnehage er korrekt registrert. Hvem har ansvaret:</a:t>
          </a:r>
        </a:p>
      </dsp:txBody>
      <dsp:txXfrm>
        <a:off x="743929" y="2416868"/>
        <a:ext cx="10200296" cy="644095"/>
      </dsp:txXfrm>
    </dsp:sp>
    <dsp:sp modelId="{ABD5B5E0-5CA3-4897-8FFA-45F52CE97A76}">
      <dsp:nvSpPr>
        <dsp:cNvPr id="0" name=""/>
        <dsp:cNvSpPr/>
      </dsp:nvSpPr>
      <dsp:spPr>
        <a:xfrm>
          <a:off x="0" y="3221987"/>
          <a:ext cx="10944226" cy="64409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ADB015-ACD5-4645-8D11-B784947855FA}">
      <dsp:nvSpPr>
        <dsp:cNvPr id="0" name=""/>
        <dsp:cNvSpPr/>
      </dsp:nvSpPr>
      <dsp:spPr>
        <a:xfrm>
          <a:off x="194838" y="3366908"/>
          <a:ext cx="354252" cy="35425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0E7596-D148-4B61-8D8C-D916102950F3}">
      <dsp:nvSpPr>
        <dsp:cNvPr id="0" name=""/>
        <dsp:cNvSpPr/>
      </dsp:nvSpPr>
      <dsp:spPr>
        <a:xfrm>
          <a:off x="743929" y="3221987"/>
          <a:ext cx="10200296" cy="644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67" tIns="68167" rIns="68167" bIns="6816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5. Legg til alle andre aktiviteter i menigheten. Hvem har ansvaret:</a:t>
          </a:r>
        </a:p>
      </dsp:txBody>
      <dsp:txXfrm>
        <a:off x="743929" y="3221987"/>
        <a:ext cx="10200296" cy="644095"/>
      </dsp:txXfrm>
    </dsp:sp>
    <dsp:sp modelId="{D5C06878-1240-4A65-8FE5-E0E115DD7569}">
      <dsp:nvSpPr>
        <dsp:cNvPr id="0" name=""/>
        <dsp:cNvSpPr/>
      </dsp:nvSpPr>
      <dsp:spPr>
        <a:xfrm>
          <a:off x="0" y="4027106"/>
          <a:ext cx="10944226" cy="64409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900025-29C4-417C-94BC-2345F28FA6FF}">
      <dsp:nvSpPr>
        <dsp:cNvPr id="0" name=""/>
        <dsp:cNvSpPr/>
      </dsp:nvSpPr>
      <dsp:spPr>
        <a:xfrm>
          <a:off x="194838" y="4172027"/>
          <a:ext cx="354252" cy="35425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7CE53D-6587-473E-9BB5-7443C62FDBD8}">
      <dsp:nvSpPr>
        <dsp:cNvPr id="0" name=""/>
        <dsp:cNvSpPr/>
      </dsp:nvSpPr>
      <dsp:spPr>
        <a:xfrm>
          <a:off x="743929" y="4027106"/>
          <a:ext cx="10200296" cy="644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67" tIns="68167" rIns="68167" bIns="6816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6. Hvis man ikke har en samlet plan/strategi: vurder hvordan man kan utvikle en. Hvem har ansvaret:</a:t>
          </a:r>
        </a:p>
      </dsp:txBody>
      <dsp:txXfrm>
        <a:off x="743929" y="4027106"/>
        <a:ext cx="10200296" cy="6440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56AAC931-83C2-D84A-8052-05B401C126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855785" y="599831"/>
            <a:ext cx="5504534" cy="261815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endParaRPr lang="nb-NO" sz="1050" b="1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EC343C9-69AF-4248-884B-D0BA474107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492261" y="8683991"/>
            <a:ext cx="868057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/>
            </a:lvl1pPr>
          </a:lstStyle>
          <a:p>
            <a:fld id="{4E0461F7-D857-C446-A98B-4029FE3B4E9C}" type="datetimeFigureOut">
              <a:rPr lang="nb-NO" sz="800" smtClean="0">
                <a:solidFill>
                  <a:schemeClr val="accent1">
                    <a:lumMod val="75000"/>
                  </a:schemeClr>
                </a:solidFill>
              </a:rPr>
              <a:t>24.09.2025</a:t>
            </a:fld>
            <a:endParaRPr lang="nb-NO" sz="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B63DACA-4D38-9949-A817-0FED2F6222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90538" y="8685213"/>
            <a:ext cx="4902626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/>
            </a:lvl1pPr>
          </a:lstStyle>
          <a:p>
            <a:endParaRPr lang="nb-NO" sz="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18E8236-640B-574F-81E2-680AC6868A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459415" y="8685213"/>
            <a:ext cx="257908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/>
            </a:lvl1pPr>
          </a:lstStyle>
          <a:p>
            <a:pPr algn="l"/>
            <a:fld id="{6BEA7848-70C2-8844-A54F-DF108F0BB837}" type="slidenum">
              <a:rPr lang="nb-NO" sz="800" smtClean="0">
                <a:solidFill>
                  <a:schemeClr val="accent1">
                    <a:lumMod val="75000"/>
                  </a:schemeClr>
                </a:solidFill>
              </a:rPr>
              <a:pPr algn="l"/>
              <a:t>‹#›</a:t>
            </a:fld>
            <a:endParaRPr lang="nb-NO" sz="8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7C369A1-D51D-6E4D-BB6C-6E9A038EA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81" y="22939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38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topptekst 1">
            <a:extLst>
              <a:ext uri="{FF2B5EF4-FFF2-40B4-BE49-F238E27FC236}">
                <a16:creationId xmlns:a16="http://schemas.microsoft.com/office/drawing/2014/main" id="{427665F2-632E-A346-BAA5-478D1F57DD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043904" y="599831"/>
            <a:ext cx="5128296" cy="261815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 b="1"/>
            </a:lvl1pPr>
          </a:lstStyle>
          <a:p>
            <a:endParaRPr lang="nb-NO" sz="1050"/>
          </a:p>
        </p:txBody>
      </p:sp>
      <p:sp>
        <p:nvSpPr>
          <p:cNvPr id="9" name="Plassholder for dato 2">
            <a:extLst>
              <a:ext uri="{FF2B5EF4-FFF2-40B4-BE49-F238E27FC236}">
                <a16:creationId xmlns:a16="http://schemas.microsoft.com/office/drawing/2014/main" id="{60965A70-FF2D-5841-BF99-6324283CD9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339962" y="8683991"/>
            <a:ext cx="832238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E0461F7-D857-C446-A98B-4029FE3B4E9C}" type="datetimeFigureOut">
              <a:rPr lang="nb-NO" sz="800" smtClean="0"/>
              <a:pPr/>
              <a:t>24.09.2025</a:t>
            </a:fld>
            <a:endParaRPr lang="nb-NO" sz="800"/>
          </a:p>
        </p:txBody>
      </p:sp>
      <p:sp>
        <p:nvSpPr>
          <p:cNvPr id="10" name="Plassholder for bunntekst 3">
            <a:extLst>
              <a:ext uri="{FF2B5EF4-FFF2-40B4-BE49-F238E27FC236}">
                <a16:creationId xmlns:a16="http://schemas.microsoft.com/office/drawing/2014/main" id="{260AEE78-88AD-C347-8A68-F5ADB6C8E0D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685800" y="8685213"/>
            <a:ext cx="4536831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sz="800"/>
          </a:p>
        </p:txBody>
      </p:sp>
      <p:sp>
        <p:nvSpPr>
          <p:cNvPr id="11" name="Plassholder for lysbildenummer 4">
            <a:extLst>
              <a:ext uri="{FF2B5EF4-FFF2-40B4-BE49-F238E27FC236}">
                <a16:creationId xmlns:a16="http://schemas.microsoft.com/office/drawing/2014/main" id="{2585FC08-3B3A-7B42-976B-D13CB1357F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6264354" y="8685213"/>
            <a:ext cx="247266" cy="1786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algn="l"/>
            <a:fld id="{6BEA7848-70C2-8844-A54F-DF108F0BB837}" type="slidenum">
              <a:rPr lang="nb-NO" sz="800" smtClean="0"/>
              <a:pPr algn="l"/>
              <a:t>‹#›</a:t>
            </a:fld>
            <a:endParaRPr lang="nb-NO" sz="80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786F8879-4E63-1949-A1E8-EC597C6FD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939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94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33963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3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341366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4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888350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5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996524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11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781423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Soknet i tall: Nøkkeltall som rapporteres til SSB (frist 20.01) vil synes her. Bla igjennom noen av områdene. Vise linkene til nasjonal og regional statistikk, kommunale tall.</a:t>
            </a:r>
          </a:p>
          <a:p>
            <a:r>
              <a:rPr lang="nb-NO"/>
              <a:t>Tall for 2023: Blir synlige når sperrefristen oppheves, 15.03</a:t>
            </a:r>
          </a:p>
          <a:p>
            <a:r>
              <a:rPr lang="nb-NO"/>
              <a:t>«Hvem vi er og hva vi vil»: Mulig å legge inn en beskrivelse av menigheten. Mer om strategi senere.</a:t>
            </a:r>
            <a:br>
              <a:rPr lang="nb-NO"/>
            </a:br>
            <a:r>
              <a:rPr lang="nb-NO"/>
              <a:t>«Satsinger»: Samme her Spørsmål: Er der her vedtatte planer skal legge sin? Hvordan importeres trosopplæringsplanen inn?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17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66690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46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423223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08E7BE-FC21-3941-9144-0A6D17A15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12CF59-18AF-4541-8840-B68AF0CAB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36E0AFC-2F9B-9C44-A28C-1E0A774CA924}" type="datetime1">
              <a:rPr lang="nb-NO" smtClean="0"/>
              <a:t>24.09.2025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E8E34C0-0B68-EA43-A91F-06154E398F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38487" y="815745"/>
            <a:ext cx="3515024" cy="1204587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25FAD8B-416D-AA48-B2B5-78C171519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/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376316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936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FB857-A31A-7249-B4E8-37C16EF5CC62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70FB8C5-4E46-0144-92C5-637BD509B6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1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DA261-C13B-3F42-9492-A1AF009151F2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2F79A17-B5DF-8C4E-84DB-E96DE20FF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9CF89B-927F-2043-B621-25F31CF4D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24.09.2025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18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9D867C-F048-D046-988C-94A02192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E51054-560E-A941-91B2-9557D2700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387475"/>
            <a:ext cx="5292725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AE458F-DB25-8C45-A41F-D62D8484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046287"/>
            <a:ext cx="5292725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B2031B9-C24F-3545-B8AA-35A976DFD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5389" y="1387475"/>
            <a:ext cx="5292724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F759595-20BD-EA4D-8AA8-F99F55FE5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388" y="2046287"/>
            <a:ext cx="5292724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006F4C2-5293-E044-83D4-05CD3338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AAB4-E682-9F49-892F-12AC1E74BE2E}" type="datetime1">
              <a:rPr lang="nb-NO" smtClean="0"/>
              <a:t>24.09.2025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97B7BA-0E96-3140-8A35-EB726CD0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748FF31-39B3-9A46-A424-FA2221D0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805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0"/>
            <a:ext cx="5916612" cy="68580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B42287-BE59-A645-A7D7-BF5916581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C53C-C25E-8E48-B7FA-A6089A808DA3}" type="datetime1">
              <a:rPr lang="nb-NO" smtClean="0"/>
              <a:t>24.09.2025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91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0B21C0D-34D6-CC48-B026-04FBA14EC41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3">
            <a:extLst>
              <a:ext uri="{FF2B5EF4-FFF2-40B4-BE49-F238E27FC236}">
                <a16:creationId xmlns:a16="http://schemas.microsoft.com/office/drawing/2014/main" id="{998B0CB3-98B5-DE45-A6B8-C8DCB6EA5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C92418-944A-DE45-84F4-3678D2B7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5EC9BE-EF3A-8749-AAF4-B3425C559574}" type="datetime1">
              <a:rPr lang="nb-NO" smtClean="0"/>
              <a:t>24.09.2025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2147FD-2928-044D-B8CD-0655BDC7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D95FBE8-7FC7-614E-8C2A-060EB536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2601CAB-C21E-D24F-BF67-C5098FFA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0A5CF174-B879-4D40-BD16-58B5AF8F40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2656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0637D52-5D87-7944-8733-8B9A8E2E287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5389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C56F16F-1804-3848-99E7-299DAB3D245D}" type="datetime1">
              <a:rPr lang="nb-NO" smtClean="0"/>
              <a:t>24.09.2025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5388" y="6437935"/>
            <a:ext cx="4125210" cy="212492"/>
          </a:xfr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3C36917-9AB3-434C-B2ED-754219CA73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4254A864-6B0E-8941-B78B-7792DBB7B23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9667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76686C-283D-F648-AC3F-1406D58D3986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CAF970-D685-7546-8718-61AD5B7B15DD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5153172C-E5A6-B547-B606-488AA18D1FD3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AFB86AD-8F62-3B47-B902-D3A1DE88A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E146FB5-7AA5-0241-8285-0DDE0786D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6570C908-4686-524E-8921-ECE517851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1915944F-F5FF-CF4C-B5E1-B60D0B84FE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1093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59755F-ED6E-EB4E-925D-0BDB2585A6D3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1B26B0-9B72-1342-8A07-79F52C607727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9AE69D-E235-D048-BDFA-FDEF686B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5E12DA7-64E8-3B42-956B-662E98C6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15C1-0DCF-AD42-8642-059163C9676D}" type="datetime1">
              <a:rPr lang="nb-NO" smtClean="0"/>
              <a:t>24.09.2025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36727F2-04C5-944F-B4BC-6F064051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508390C-3BBE-5741-8A43-6C981A3E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49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12192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0A9CB-89B6-5B49-B2D2-183358EA6832}" type="datetime1">
              <a:rPr lang="nb-NO" smtClean="0"/>
              <a:t>24.09.2025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133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 i rød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093788"/>
          </a:xfrm>
          <a:solidFill>
            <a:schemeClr val="accent1">
              <a:lumMod val="75000"/>
              <a:alpha val="80000"/>
            </a:schemeClr>
          </a:solidFill>
        </p:spPr>
        <p:txBody>
          <a:bodyPr lIns="612000" tIns="216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A6A3-A14A-8449-BA07-5BD9683D3999}" type="datetime1">
              <a:rPr lang="nb-NO" smtClean="0"/>
              <a:t>24.09.2025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566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B633-2054-B64D-8402-970C3237C093}" type="datetime1">
              <a:rPr lang="nb-NO" smtClean="0"/>
              <a:t>24.09.2025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445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4847-2AE9-534D-BF34-25506296C437}" type="datetime1">
              <a:rPr lang="nb-NO" smtClean="0"/>
              <a:t>24.09.2025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14994145-8B91-CF4E-BC89-31C3CF6F567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365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235EB93-88B3-6D47-A629-2E1C139174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  <a:noFill/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2CAA61-8483-6A40-BA36-FB129DE01873}" type="datetime1">
              <a:rPr lang="nb-NO" smtClean="0"/>
              <a:t>24.09.2025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73C8BD8-1C69-B94C-9C7A-D01537BABA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769"/>
          <a:stretch/>
        </p:blipFill>
        <p:spPr>
          <a:xfrm>
            <a:off x="637111" y="6354761"/>
            <a:ext cx="285020" cy="33379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F1FD433-7E01-4C4F-AE0C-0AF02B299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257"/>
          <a:stretch/>
        </p:blipFill>
        <p:spPr>
          <a:xfrm>
            <a:off x="922129" y="6354761"/>
            <a:ext cx="1717213" cy="3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6A3D0F3-9AFC-EC44-982D-1FEBDB4A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347-3E81-5043-AB2C-570E496480F1}" type="datetime1">
              <a:rPr lang="nb-NO" smtClean="0"/>
              <a:t>24.09.2025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5C4255-99DD-814C-A9AD-3F510292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0D5D13A-1C4D-754C-9ABB-8C686510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84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6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C08CBCE2-CDEC-5E4A-8C98-F125190FEF95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D13F7309-045F-E94D-9CF4-3CD524E6A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33150638-BDEA-D943-9B94-1DAD8D1F4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4B490713-A5E9-B142-B383-F0DD11F0D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E5625621-DC74-CA44-9FC9-A4A0E427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9515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5F0F483-C409-B044-AFFC-F8B179D478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4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F4CC2FA6-23BD-0E4F-A3AA-E7DFFF2B9C96}" type="datetime1">
              <a:rPr lang="nb-NO" smtClean="0"/>
              <a:t>24.09.2025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Sett inn tekst </a:t>
            </a:r>
            <a:r>
              <a:rPr lang="nb-NO" noProof="0" err="1"/>
              <a:t>f.eks</a:t>
            </a:r>
            <a:r>
              <a:rPr lang="nb-NO" noProof="0"/>
              <a:t> takk for meg!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250C8E91-B07B-BE4C-BF87-F9F72D11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418C3EE5-02DB-A843-8685-A7E3CB168F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6380" y="7477757"/>
            <a:ext cx="468351" cy="468351"/>
          </a:xfrm>
          <a:prstGeom prst="rect">
            <a:avLst/>
          </a:prstGeom>
        </p:spPr>
      </p:pic>
      <p:sp>
        <p:nvSpPr>
          <p:cNvPr id="18" name="Plassholder for innhold 2">
            <a:extLst>
              <a:ext uri="{FF2B5EF4-FFF2-40B4-BE49-F238E27FC236}">
                <a16:creationId xmlns:a16="http://schemas.microsoft.com/office/drawing/2014/main" id="{4E8B2218-8DAE-4EF7-8B6B-E3A7F52D82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58049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A08CD34-AC08-6442-B83D-86E2FC5C0A0B}" type="datetime1">
              <a:rPr lang="nb-NO" smtClean="0"/>
              <a:t>24.09.2025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20" name="Undertittel 2">
            <a:extLst>
              <a:ext uri="{FF2B5EF4-FFF2-40B4-BE49-F238E27FC236}">
                <a16:creationId xmlns:a16="http://schemas.microsoft.com/office/drawing/2014/main" id="{6E5DA0CA-E9CB-3349-B5A0-C88F27013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3ACCE1F9-3AE7-4367-962F-FE1F8699D01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378488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57E9185-59FC-564F-B555-5503B0667FCA}" type="datetime1">
              <a:rPr lang="nb-NO" smtClean="0"/>
              <a:t>24.09.2025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19BDFB95-9F63-C844-A22A-2F308C5C6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388652-918C-4D93-82AF-2C10A299F3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412085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ECD2DCB2-8DC2-5E44-897B-F28A10D61BB6}" type="datetime1">
              <a:rPr lang="nb-NO" smtClean="0"/>
              <a:t>24.09.2025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43FECCB4-4595-4249-AC4B-CFB26F9EB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15FB502D-6EDF-47F0-B2F7-46DF6AA2C44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4512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8677268F-F4F9-784E-BF23-EA1CACFD53E7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10F5F7-7450-E841-9579-58F69AF09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BBFE621-FDA3-9A4B-9872-BA2229570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A001A0F5-F2B1-984B-81DC-C18544C06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CEC0B5B0-1EE0-554E-B0FC-46F791948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8908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D989A85-7F6E-E044-B7F8-167AD93A93BB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DA3D8BF-A151-3548-AE95-2BC2EFE2BC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2CD06575-6B5A-A04E-B329-1D0AD6A25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D4B1805F-2AE6-8E4B-A44F-BD67998C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75FA386-D78A-5341-8214-AF27F9AFD4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44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DF487B-8477-2149-9AA3-98E65B249604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3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F6B007-F089-1E47-A029-515775F38509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0C3DA65-107B-F341-8FB9-ECB05EB2D7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5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8F06A8-7708-F449-BBEB-8D82008CCD6B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4A80ACD1-D8B9-7445-943A-E7FA738473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A0E4E-754C-5E4A-8C53-243A384D4282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6465D10-5B34-C44E-ACE2-FB1EDC81E3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AF269B3-BEF0-E04A-9125-2E284FBAE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69DAFA-A756-634F-8F62-44B8D41CD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385888"/>
            <a:ext cx="10944226" cy="4672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4F3F7C-A4AA-AF42-8F10-BE862A9EC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4745" y="6437935"/>
            <a:ext cx="1083367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655427F-18F2-AA41-8FD1-542CB7F8D202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138DA2-808A-6243-B616-8D29162A6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8955" y="6437935"/>
            <a:ext cx="732164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9FE079-08DB-8B42-A4AD-A254231BF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8957" y="6437935"/>
            <a:ext cx="34766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9C2D23-5413-0C4E-90E8-570584B1AF6C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0" r:id="rId5"/>
    <p:sldLayoutId id="2147483651" r:id="rId6"/>
    <p:sldLayoutId id="2147483666" r:id="rId7"/>
    <p:sldLayoutId id="2147483667" r:id="rId8"/>
    <p:sldLayoutId id="2147483665" r:id="rId9"/>
    <p:sldLayoutId id="2147483650" r:id="rId10"/>
    <p:sldLayoutId id="2147483673" r:id="rId11"/>
    <p:sldLayoutId id="2147483674" r:id="rId12"/>
    <p:sldLayoutId id="2147483652" r:id="rId13"/>
    <p:sldLayoutId id="2147483653" r:id="rId14"/>
    <p:sldLayoutId id="2147483657" r:id="rId15"/>
    <p:sldLayoutId id="2147483656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54" r:id="rId22"/>
    <p:sldLayoutId id="2147483668" r:id="rId23"/>
    <p:sldLayoutId id="2147483671" r:id="rId24"/>
    <p:sldLayoutId id="2147483670" r:id="rId25"/>
    <p:sldLayoutId id="2147483669" r:id="rId26"/>
    <p:sldLayoutId id="2147483672" r:id="rId27"/>
    <p:sldLayoutId id="2147483655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pos="7287" userDrawn="1">
          <p15:clr>
            <a:srgbClr val="F26B43"/>
          </p15:clr>
        </p15:guide>
        <p15:guide id="5" orient="horz" pos="3816" userDrawn="1">
          <p15:clr>
            <a:srgbClr val="F26B43"/>
          </p15:clr>
        </p15:guide>
        <p15:guide id="6" orient="horz" pos="4150" userDrawn="1">
          <p15:clr>
            <a:srgbClr val="F26B43"/>
          </p15:clr>
        </p15:guide>
        <p15:guide id="7" orient="horz" pos="873" userDrawn="1">
          <p15:clr>
            <a:srgbClr val="F26B43"/>
          </p15:clr>
        </p15:guide>
        <p15:guide id="8" orient="horz" pos="142" userDrawn="1">
          <p15:clr>
            <a:srgbClr val="F26B43"/>
          </p15:clr>
        </p15:guide>
        <p15:guide id="9" pos="3727" userDrawn="1">
          <p15:clr>
            <a:srgbClr val="F26B43"/>
          </p15:clr>
        </p15:guide>
        <p15:guide id="10" pos="3953" userDrawn="1">
          <p15:clr>
            <a:srgbClr val="F26B43"/>
          </p15:clr>
        </p15:guide>
        <p15:guide id="12" orient="horz" pos="689" userDrawn="1">
          <p15:clr>
            <a:srgbClr val="F26B43"/>
          </p15:clr>
        </p15:guide>
        <p15:guide id="13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lan.kirken.no/aktivitet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lan.kirken.no/sok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png"/><Relationship Id="rId4" Type="http://schemas.openxmlformats.org/officeDocument/2006/relationships/hyperlink" Target="https://plan.kirken.no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ressursbanken.kirken.no/nb-NO/digitalisering/felleslosninger/kirka-var/" TargetMode="Externa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ressursbanken.kirken.no/nb-NO/digitalisering/veiledninger%20og%20avtaler/passordpolicy/" TargetMode="Externa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ressursbanken.kirken.no/nb-NO/digitalisering/kirkens-lokale-skrivebord/p%C3%A5logging%20for%20ansatte%20i%20den%20norske%20kirke/#id_Slikloggerdudegp%C3%A5f%C3%B8rstegang" TargetMode="Externa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rken.no/nb-NO/bispedommer/borg-bispedomme/aktuelt1/medlemsunders%C3%B8kelse%202023/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://www.prosessverkt&#248;y.no/" TargetMode="External"/><Relationship Id="rId4" Type="http://schemas.openxmlformats.org/officeDocument/2006/relationships/hyperlink" Target="https://www.kirken.no/nb-NO/bispedommer/borg-bispedomme/fagomrader/menighetsutvikling-i-borg/nyheter/muv-er-kjempeviktig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dh469@kirken.no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kn726@kirken.no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rken.no/nb-NO/bispedommer/borg-bispedomme/kalender/webinar%20om%20kirka%20v%C3%A5r%20for%20valgte%20ledere%2024.09.25" TargetMode="External"/><Relationship Id="rId7" Type="http://schemas.openxmlformats.org/officeDocument/2006/relationships/hyperlink" Target="https://www.kirken.no/nb-NO/bispedommer/borg-bispedomme/kalender/webinar%20rapportering2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kirken.no/nb-NO/bispedommer/borg-bispedomme/kalender/webinar%20%20om%20kirka%20v%C3%A5r%20og%20regisitreringrapportering%20av%20aktiviteteter%2015.11.25" TargetMode="External"/><Relationship Id="rId5" Type="http://schemas.openxmlformats.org/officeDocument/2006/relationships/hyperlink" Target="https://www.kirken.no/nb-NO/bispedommer/borg-bispedomme/kalender/webinar%20om%20kirka%20v%C3%A5r%20og%20kul-feltet%2015.10.25" TargetMode="External"/><Relationship Id="rId4" Type="http://schemas.openxmlformats.org/officeDocument/2006/relationships/hyperlink" Target="https://www.kirken.no/nb-NO/bispedommer/borg-bispedomme/kalender/webinar%20om%20kirka%20v%C3%A5r%20for%20ledere%20i%20lokalkirken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 hidden="1">
            <a:extLst>
              <a:ext uri="{FF2B5EF4-FFF2-40B4-BE49-F238E27FC236}">
                <a16:creationId xmlns:a16="http://schemas.microsoft.com/office/drawing/2014/main" id="{E905D13E-4397-444D-9D72-5C288C66A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153172C-E5A6-B547-B606-488AA18D1FD3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B679592F-5F76-D64B-A0E4-DF3D27B7F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46D5D829-711E-0548-8041-4A9647446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3147416"/>
            <a:ext cx="10944224" cy="883642"/>
          </a:xfrm>
        </p:spPr>
        <p:txBody>
          <a:bodyPr anchor="b">
            <a:noAutofit/>
          </a:bodyPr>
          <a:lstStyle/>
          <a:p>
            <a:r>
              <a:rPr lang="nb-NO" sz="4800" b="0" dirty="0"/>
              <a:t>Hvordan kan </a:t>
            </a:r>
            <a:r>
              <a:rPr lang="nb-NO" sz="4800" b="0" i="1" dirty="0"/>
              <a:t>Kirka vår </a:t>
            </a:r>
            <a:r>
              <a:rPr lang="nb-NO" sz="4800" b="0" dirty="0"/>
              <a:t>være et godt styringsverktøy for rådene?  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3C1C8EE-4F4A-DAAE-1CFF-2F70B2B73C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4000" dirty="0"/>
          </a:p>
          <a:p>
            <a:r>
              <a:rPr lang="en-US" sz="4000" dirty="0"/>
              <a:t>24.September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B5FD6CA-015B-6E20-6DA2-075E89BB6D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Borg bispedømmeråd</a:t>
            </a:r>
          </a:p>
        </p:txBody>
      </p:sp>
    </p:spTree>
    <p:extLst>
      <p:ext uri="{BB962C8B-B14F-4D97-AF65-F5344CB8AC3E}">
        <p14:creationId xmlns:p14="http://schemas.microsoft.com/office/powerpoint/2010/main" val="38263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216E34-14D3-ADE4-B071-F3526B972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Status fortsatt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B1F6BC7-A092-08A1-AB9C-BA63ABE75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u="sng" dirty="0"/>
              <a:t>Hvor mange har opprettet en planperiode der 2025 inngår:</a:t>
            </a:r>
            <a:r>
              <a:rPr lang="nb-NO" dirty="0"/>
              <a:t> 39 sokn</a:t>
            </a:r>
          </a:p>
          <a:p>
            <a:r>
              <a:rPr lang="nb-NO" u="sng" dirty="0"/>
              <a:t>Hvor mange sokn har lagt inn en beskrivelse av menigheten? </a:t>
            </a:r>
            <a:r>
              <a:rPr lang="nb-NO" dirty="0"/>
              <a:t>33 sokn</a:t>
            </a:r>
          </a:p>
          <a:p>
            <a:r>
              <a:rPr lang="nb-NO" u="sng" dirty="0"/>
              <a:t>Hvor mange sokn har lagt inn satsinger?</a:t>
            </a:r>
            <a:r>
              <a:rPr lang="nb-NO" dirty="0"/>
              <a:t> 31 sokn</a:t>
            </a:r>
          </a:p>
          <a:p>
            <a:r>
              <a:rPr lang="nb-NO" u="sng" dirty="0"/>
              <a:t>Konklusjon:</a:t>
            </a:r>
            <a:r>
              <a:rPr lang="nb-NO" dirty="0"/>
              <a:t> Det ser ut til at om lag 30% av soknene har kommet i gang med en viss aktiv bruk av Kirka vår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2E0E4BD-20CE-9208-EF4B-542E07DE5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9EF9C79-0C63-81D4-F9CD-DA4F4D68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557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DAC8D5-3D7E-4132-814B-8B485456A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>
            <a:normAutofit/>
          </a:bodyPr>
          <a:lstStyle/>
          <a:p>
            <a:r>
              <a:rPr lang="nb-NO"/>
              <a:t>Roller og ansvar:</a:t>
            </a:r>
          </a:p>
        </p:txBody>
      </p:sp>
      <p:pic>
        <p:nvPicPr>
          <p:cNvPr id="7" name="Plassholder for innhold 6" descr="Én oransje papirbåt som leder en gruppe med hvite papirbåter">
            <a:extLst>
              <a:ext uri="{FF2B5EF4-FFF2-40B4-BE49-F238E27FC236}">
                <a16:creationId xmlns:a16="http://schemas.microsoft.com/office/drawing/2014/main" id="{3E4BD7D3-50BE-97FD-32B9-7BBF48573F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tretch/>
        </p:blipFill>
        <p:spPr>
          <a:xfrm>
            <a:off x="6275388" y="1454331"/>
            <a:ext cx="5916612" cy="3949338"/>
          </a:xfr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F43D4F-DE45-4F94-83ED-6BB3FA51F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b="1" dirty="0"/>
              <a:t>Menighetsrådet vedtar og eier alle planer.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Utøvende ansvar: Ofte en daglig leder eller kirkeverge. Leder prosessen med å ta i bruk «Kirka vår», eller utpeker ansvarlig.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Alle ansatte: Bidrar med kunnskap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Prost: Strategisk nøkkelrolle, prioriterer presteressurser, samhandler med kirkeverger, sitter i fellesråd, er biskopens forlengede arm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Biskop: Bruker verktøyet i samspill, tilsyn og visitaser.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Bispedømmets sekretariat: Ansvar for veiledning av menigheter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649B10C-8347-418B-9AFA-F5CD60CC6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CEA4DE2-2FB0-4429-AFD1-CC7A3E3E2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049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804BDA78-5761-A7DF-EC3C-BC518562D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dirty="0"/>
              <a:t>Styringsverktøy for rådsmedlemmer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CBB1B1F-A259-1764-4ADD-D4E00E88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511C53C-C25E-8E48-B7FA-A6089A808DA3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E0FF0E-422D-874D-88FC-26A0CBAD4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12</a:t>
            </a:fld>
            <a:endParaRPr lang="nb-NO"/>
          </a:p>
        </p:txBody>
      </p:sp>
      <p:graphicFrame>
        <p:nvGraphicFramePr>
          <p:cNvPr id="10" name="Plassholder for innhold 7">
            <a:extLst>
              <a:ext uri="{FF2B5EF4-FFF2-40B4-BE49-F238E27FC236}">
                <a16:creationId xmlns:a16="http://schemas.microsoft.com/office/drawing/2014/main" id="{3CFB3E27-8892-EA20-402A-4D10137DF7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9124208"/>
              </p:ext>
            </p:extLst>
          </p:nvPr>
        </p:nvGraphicFramePr>
        <p:xfrm>
          <a:off x="623887" y="1385888"/>
          <a:ext cx="10944226" cy="4672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827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4A870B-961B-4047-9E87-CB3B645D6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Knytt aktiviteter til satsinger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89C2C8D-3ECA-2440-972B-AA320AD553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/>
              <a:t>Vi har lyst til mye!</a:t>
            </a:r>
          </a:p>
          <a:p>
            <a:r>
              <a:rPr lang="nb-NO" dirty="0"/>
              <a:t>Men kan ikke gjøre alt.</a:t>
            </a:r>
          </a:p>
          <a:p>
            <a:r>
              <a:rPr lang="nb-NO" dirty="0"/>
              <a:t>Da må det prioriteres</a:t>
            </a:r>
          </a:p>
          <a:p>
            <a:r>
              <a:rPr lang="nb-NO" dirty="0"/>
              <a:t>Og da må vi vite hva vi vil satse på-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DB20A3A-E77E-B14E-9531-D795B58956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/>
              <a:t>I Kirka vår kan dere koble aktivitetene til satsinger</a:t>
            </a:r>
          </a:p>
          <a:p>
            <a:r>
              <a:rPr lang="nb-NO" dirty="0"/>
              <a:t>De aktivitetene som ikke kan knyttes til en satsing bør man ta en ekstra titt på</a:t>
            </a:r>
          </a:p>
          <a:p>
            <a:r>
              <a:rPr lang="nb-NO" dirty="0"/>
              <a:t>Kanskje er de verdt å holde på med likevel</a:t>
            </a:r>
          </a:p>
          <a:p>
            <a:r>
              <a:rPr lang="nb-NO" dirty="0"/>
              <a:t>Eller kanskje de bør kuttes ut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7FFF1A1-C353-6F47-B03E-498A92F8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24.09.2025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265A229-221C-6945-A1D9-06DC12152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315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DB22F8-0131-6C43-ADB6-4AC620645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>
            <a:normAutofit/>
          </a:bodyPr>
          <a:lstStyle/>
          <a:p>
            <a:r>
              <a:rPr lang="nb-NO" dirty="0"/>
              <a:t>Du eier tallene</a:t>
            </a:r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07A95578-5BFB-F8F3-B170-7A3806E5F38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/>
        </p:blipFill>
        <p:spPr>
          <a:xfrm>
            <a:off x="3572933" y="893297"/>
            <a:ext cx="7801446" cy="5343991"/>
          </a:xfrm>
          <a:noFill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9CBB86-2887-794C-A032-CA977200A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5B88E39-5DE1-B441-AB47-F0D467D8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90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1224F6-00E0-858A-3D40-A455E2DA5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dirty="0"/>
              <a:t>Ramme for ansattes besøk i menighetsrådet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A076BF-47A1-82ED-E2EF-BD6AE139AB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>
            <a:normAutofit/>
          </a:bodyPr>
          <a:lstStyle/>
          <a:p>
            <a:r>
              <a:rPr lang="nb-NO" dirty="0"/>
              <a:t>Kirkeordningens §12 sjette ledd:</a:t>
            </a:r>
          </a:p>
          <a:p>
            <a:pPr marL="0" indent="0">
              <a:buNone/>
            </a:pPr>
            <a:r>
              <a:rPr lang="nb-NO" dirty="0"/>
              <a:t> Menighetsrådet er pliktig til  å innby </a:t>
            </a:r>
            <a:r>
              <a:rPr lang="nb-NO" i="1" dirty="0"/>
              <a:t>«minst en gang i året de ansatte i soknet til å ta del i drøftelser om menighetsforholdene og de oppgaver som foreligger»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8C28604-75ED-2F5C-ABA4-012F70B71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2DE88B6-E66D-1049-95EA-32C0EE5A7891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6E2AF30-9BCB-DDC4-3ADD-518E1B1BF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15</a:t>
            </a:fld>
            <a:endParaRPr lang="nb-NO"/>
          </a:p>
        </p:txBody>
      </p:sp>
      <p:graphicFrame>
        <p:nvGraphicFramePr>
          <p:cNvPr id="8" name="Plassholder for innhold 3">
            <a:extLst>
              <a:ext uri="{FF2B5EF4-FFF2-40B4-BE49-F238E27FC236}">
                <a16:creationId xmlns:a16="http://schemas.microsoft.com/office/drawing/2014/main" id="{5EB00BF0-82ED-5478-F96D-5991C7D9F75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96150975"/>
              </p:ext>
            </p:extLst>
          </p:nvPr>
        </p:nvGraphicFramePr>
        <p:xfrm>
          <a:off x="6275387" y="1385889"/>
          <a:ext cx="5292725" cy="4672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694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3E6466-D83F-1189-E3FA-49068964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>
            <a:normAutofit/>
          </a:bodyPr>
          <a:lstStyle/>
          <a:p>
            <a:r>
              <a:rPr lang="nb-NO" sz="2700"/>
              <a:t>Hvordan gikk det? Evalueringer tilgjengelig for deg</a:t>
            </a:r>
          </a:p>
        </p:txBody>
      </p:sp>
      <p:pic>
        <p:nvPicPr>
          <p:cNvPr id="7" name="Picture 6" descr="Skrivebord med produktivitetselementer">
            <a:extLst>
              <a:ext uri="{FF2B5EF4-FFF2-40B4-BE49-F238E27FC236}">
                <a16:creationId xmlns:a16="http://schemas.microsoft.com/office/drawing/2014/main" id="{ED39B3A2-4222-D133-FAAF-064872A2AE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31" r="13581" b="-1"/>
          <a:stretch>
            <a:fillRect/>
          </a:stretch>
        </p:blipFill>
        <p:spPr>
          <a:xfrm>
            <a:off x="6275388" y="10"/>
            <a:ext cx="5916612" cy="6857990"/>
          </a:xfrm>
          <a:prstGeom prst="rect">
            <a:avLst/>
          </a:prstGeo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F3B6B1-5849-7AC9-D3DD-16B0CF063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>
            <a:normAutofit/>
          </a:bodyPr>
          <a:lstStyle/>
          <a:p>
            <a:r>
              <a:rPr lang="nb-NO" dirty="0"/>
              <a:t>Under hver aktivitet kan det legges inn evalueringer fortløpende. Alltid tilgjengelig for alle med tilgang</a:t>
            </a:r>
          </a:p>
          <a:p>
            <a:r>
              <a:rPr lang="nb-NO" dirty="0"/>
              <a:t>På sikt kan det lages en modul for årsmelding som samler statistikk og evalueringer i en rapport, som så kan bearbeides </a:t>
            </a:r>
          </a:p>
          <a:p>
            <a:r>
              <a:rPr lang="nb-NO" dirty="0"/>
              <a:t>Eksempel på evaluering</a:t>
            </a:r>
          </a:p>
          <a:p>
            <a:r>
              <a:rPr lang="nb-NO" dirty="0">
                <a:hlinkClick r:id="rId3"/>
              </a:rPr>
              <a:t>Aktiviteter (kirken.no)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0E36045-C6F9-2546-F265-6AD564E79D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9B60729-FAC4-D92F-E036-31E446C7B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020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FF3197-CE09-4823-9268-1A99C3558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Da må vi rett og slett titte på det: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A1845C-64F5-44BE-89E5-9527AEE6E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hlinkClick r:id="rId3"/>
              </a:rPr>
              <a:t>Kirka vår (kirken.no)</a:t>
            </a:r>
            <a:endParaRPr lang="nb-NO" dirty="0"/>
          </a:p>
          <a:p>
            <a:r>
              <a:rPr lang="nb-NO" dirty="0">
                <a:hlinkClick r:id="rId4"/>
              </a:rPr>
              <a:t>Velg sokn</a:t>
            </a:r>
            <a:endParaRPr lang="nb-NO" dirty="0"/>
          </a:p>
          <a:p>
            <a:r>
              <a:rPr lang="nb-NO" dirty="0"/>
              <a:t>Greverud</a:t>
            </a:r>
          </a:p>
          <a:p>
            <a:r>
              <a:rPr lang="nb-NO" dirty="0"/>
              <a:t>Langhus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1A7B99-9C70-4BE8-A2D4-0F3609084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0FE7C14-DD74-4AC4-9495-BC6664F8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17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AA7BDE4-512C-AC70-E1DA-E0ED1FA492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14" t="3056" r="57678" b="29444"/>
          <a:stretch>
            <a:fillRect/>
          </a:stretch>
        </p:blipFill>
        <p:spPr>
          <a:xfrm>
            <a:off x="3095782" y="2185288"/>
            <a:ext cx="8960838" cy="46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5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AA21785F-C378-2381-E44A-F6852AF4C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Spørsmål?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712F211-A0D8-07DC-D03A-8E9690F550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B5EB050-3D5C-BCDB-957B-37B7F365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8A30CA1-DDA4-8600-84B5-723A858B3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092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02FF33-56FE-BA36-1735-1C584B55C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dirty="0"/>
              <a:t>Mulig å bruke verktøyet på tre nivåer: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52FE98-8178-756F-5727-24531E3DE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dirty="0"/>
              <a:t>Teknisk nivå: At man klarer å logge seg inn og lese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Operativt nivå: At man også klarer å legge inn aktiviteter og rapportere/evaluere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Strategisk nivå: At man bruker verktøyet strategisk ved å definere satsinger og koble aktivitet til satsing. </a:t>
            </a:r>
          </a:p>
        </p:txBody>
      </p:sp>
      <p:pic>
        <p:nvPicPr>
          <p:cNvPr id="7" name="Plassholder for innhold 6" descr="Tre brutte linjer gul, rød og blå som peker opp">
            <a:extLst>
              <a:ext uri="{FF2B5EF4-FFF2-40B4-BE49-F238E27FC236}">
                <a16:creationId xmlns:a16="http://schemas.microsoft.com/office/drawing/2014/main" id="{22DDA069-B664-E31C-A382-56283CFE38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2858" r="11523" b="-1"/>
          <a:stretch>
            <a:fillRect/>
          </a:stretch>
        </p:blipFill>
        <p:spPr>
          <a:xfrm>
            <a:off x="6275387" y="1385889"/>
            <a:ext cx="5292725" cy="4672011"/>
          </a:xfrm>
          <a:noFill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07125CF-CD90-B7D9-7CFF-33C94BBD9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0FB227E-4769-F58A-CACF-8D2A1ACEB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912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BF82127E-C23D-482E-A70E-23FE2C362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dirty="0"/>
              <a:t>Agenda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06020781-E7C6-BBFC-F56D-086CE22508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>
            <a:normAutofit/>
          </a:bodyPr>
          <a:lstStyle/>
          <a:p>
            <a:r>
              <a:rPr lang="nb-NO" dirty="0"/>
              <a:t>Bakgrunn og litt om Kirka vår</a:t>
            </a:r>
          </a:p>
          <a:p>
            <a:r>
              <a:rPr lang="nb-NO" dirty="0"/>
              <a:t>Hva skjer nå framover?</a:t>
            </a:r>
          </a:p>
          <a:p>
            <a:r>
              <a:rPr lang="nb-NO" dirty="0"/>
              <a:t>Hvordan kan du bruke Kirka vår som styringsverktøy?</a:t>
            </a:r>
          </a:p>
          <a:p>
            <a:r>
              <a:rPr lang="nb-NO" dirty="0"/>
              <a:t>Demonstrasjon av verktøyet</a:t>
            </a:r>
          </a:p>
          <a:p>
            <a:r>
              <a:rPr lang="nb-NO" dirty="0"/>
              <a:t>6 trinn for arbeid denne høsten</a:t>
            </a:r>
          </a:p>
          <a:p>
            <a:r>
              <a:rPr lang="nb-NO" dirty="0"/>
              <a:t>Til sist litt om strategisk planlegging</a:t>
            </a:r>
          </a:p>
          <a:p>
            <a:endParaRPr lang="nb-NO" dirty="0"/>
          </a:p>
        </p:txBody>
      </p:sp>
      <p:pic>
        <p:nvPicPr>
          <p:cNvPr id="17" name="Plassholder for innhold 16" descr="Timeglass og en kalender">
            <a:extLst>
              <a:ext uri="{FF2B5EF4-FFF2-40B4-BE49-F238E27FC236}">
                <a16:creationId xmlns:a16="http://schemas.microsoft.com/office/drawing/2014/main" id="{C8486234-8509-F8B2-AE5B-0B1DCDBDF5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75387" y="1948832"/>
            <a:ext cx="5292725" cy="3546125"/>
          </a:xfrm>
          <a:noFill/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04BEC85-0FC7-14DE-D251-FDD5873F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677268F-F4F9-784E-BF23-EA1CACFD53E7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59BCDB0-BF40-3EFB-4313-355415A4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460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80A2565B-DB41-9AD6-41D9-5BA9A9082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6 trinn for å ta i bruk Kirka vår høsten 2025</a:t>
            </a:r>
          </a:p>
        </p:txBody>
      </p:sp>
      <p:graphicFrame>
        <p:nvGraphicFramePr>
          <p:cNvPr id="9" name="Plassholder for innhold 8">
            <a:extLst>
              <a:ext uri="{FF2B5EF4-FFF2-40B4-BE49-F238E27FC236}">
                <a16:creationId xmlns:a16="http://schemas.microsoft.com/office/drawing/2014/main" id="{D20C852D-8840-BF4F-1FA3-2928000AC1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0846184"/>
              </p:ext>
            </p:extLst>
          </p:nvPr>
        </p:nvGraphicFramePr>
        <p:xfrm>
          <a:off x="623888" y="1385888"/>
          <a:ext cx="10944225" cy="4672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B1EC802-04E2-A90D-D67A-3761FD91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268F-F4F9-784E-BF23-EA1CACFD53E7}" type="datetime1">
              <a:rPr lang="nb-NO" smtClean="0"/>
              <a:t>24.09.2025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DC611954-EB71-D759-A2E2-2DD96EFD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618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EB0F9D77-AFA6-3341-9846-F5DBD0D60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dirty="0"/>
              <a:t>Hva betyr «teknisk nivå og operativt nivå»?</a:t>
            </a:r>
          </a:p>
        </p:txBody>
      </p:sp>
      <p:pic>
        <p:nvPicPr>
          <p:cNvPr id="8" name="Picture 6" descr="Høy vinkel visning av linjaler mot hvit bakgrunn">
            <a:extLst>
              <a:ext uri="{FF2B5EF4-FFF2-40B4-BE49-F238E27FC236}">
                <a16:creationId xmlns:a16="http://schemas.microsoft.com/office/drawing/2014/main" id="{8C9FFCE4-8470-DE71-58C9-8FA781AB6F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956" r="2" b="12082"/>
          <a:stretch>
            <a:fillRect/>
          </a:stretch>
        </p:blipFill>
        <p:spPr>
          <a:xfrm>
            <a:off x="623887" y="1385888"/>
            <a:ext cx="10944226" cy="4672713"/>
          </a:xfrm>
          <a:prstGeom prst="rect">
            <a:avLst/>
          </a:prstGeom>
          <a:noFill/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52D7CD9-AAFE-7014-5A25-A3E2A8F6D3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/>
          <a:lstStyle/>
          <a:p>
            <a:pPr>
              <a:spcAft>
                <a:spcPts val="600"/>
              </a:spcAft>
            </a:pPr>
            <a:fld id="{707FB857-A31A-7249-B4E8-37C16EF5CC62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3854C31A-B522-C530-7453-47FE3AD5D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/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483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771220-6103-67E9-9F27-3B8C571E6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225425"/>
            <a:ext cx="5292726" cy="863600"/>
          </a:xfrm>
        </p:spPr>
        <p:txBody>
          <a:bodyPr anchor="ctr">
            <a:normAutofit/>
          </a:bodyPr>
          <a:lstStyle/>
          <a:p>
            <a:r>
              <a:rPr lang="nb-NO" dirty="0"/>
              <a:t>Hva er tekniske oppgaver?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0373E55-93C4-24B0-3D88-D7A7D99956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2DE88B6-E66D-1049-95EA-32C0EE5A7891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0D5857F-4C2F-8154-3197-F16A34630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22</a:t>
            </a:fld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EBCC44F-1471-41C2-E4A8-4339793299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b="1" dirty="0"/>
          </a:p>
        </p:txBody>
      </p:sp>
      <p:graphicFrame>
        <p:nvGraphicFramePr>
          <p:cNvPr id="8" name="Plassholder for innhold 2">
            <a:extLst>
              <a:ext uri="{FF2B5EF4-FFF2-40B4-BE49-F238E27FC236}">
                <a16:creationId xmlns:a16="http://schemas.microsoft.com/office/drawing/2014/main" id="{3C918459-5B0C-C6CA-6250-EEA1C59170D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55893205"/>
              </p:ext>
            </p:extLst>
          </p:nvPr>
        </p:nvGraphicFramePr>
        <p:xfrm>
          <a:off x="6275389" y="1385889"/>
          <a:ext cx="5292726" cy="4672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915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DB22F8-0131-6C43-ADB6-4AC620645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dirty="0"/>
              <a:t>Innlogging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93BF28-409A-7043-9E1B-C275B1710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Veiledning til innlogging finnes på kirkens Ressursbank: </a:t>
            </a:r>
          </a:p>
          <a:p>
            <a:pPr marL="0" indent="0">
              <a:buNone/>
            </a:pPr>
            <a:r>
              <a:rPr lang="nb-NO" dirty="0">
                <a:hlinkClick r:id="rId2"/>
              </a:rPr>
              <a:t>Kirka vår – samlet plan for arbeidet i soknet - Ressursbanken, Den norske kirke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Her går vi gjennom veiledningen i korte trekk: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D85D0FC5-BDD0-EC24-1747-481035DAC7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5122" t="3990" r="69659" b="29464"/>
          <a:stretch>
            <a:fillRect/>
          </a:stretch>
        </p:blipFill>
        <p:spPr>
          <a:xfrm>
            <a:off x="7130142" y="185802"/>
            <a:ext cx="4757057" cy="6685591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9CBB86-2887-794C-A032-CA977200A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5B88E39-5DE1-B441-AB47-F0D467D8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426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4A870B-961B-4047-9E87-CB3B645D6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Brukernavn og passord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89C2C8D-3ECA-2440-972B-AA320AD553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/>
              <a:t>For å kunne logge inn i Kirka får må du ha en @kirken.no-brukernavn som er koblet til riktig sokn.</a:t>
            </a:r>
          </a:p>
          <a:p>
            <a:r>
              <a:rPr lang="nb-NO" b="1" dirty="0"/>
              <a:t>De aller fleste tilsatte </a:t>
            </a:r>
            <a:r>
              <a:rPr lang="nb-NO" dirty="0"/>
              <a:t>har et slikt brukernavn. Kirkeverge tildeler nye dette i </a:t>
            </a:r>
            <a:r>
              <a:rPr lang="nb-NO" dirty="0" err="1"/>
              <a:t>IDweb</a:t>
            </a:r>
            <a:r>
              <a:rPr lang="nb-NO" dirty="0"/>
              <a:t> </a:t>
            </a:r>
          </a:p>
          <a:p>
            <a:r>
              <a:rPr lang="nb-NO" b="1" dirty="0"/>
              <a:t>Rådsmedlemmer </a:t>
            </a:r>
            <a:r>
              <a:rPr lang="nb-NO" dirty="0"/>
              <a:t>kan få et brukernavn ved at fellesrådet ved kirkeverge bestiller brukernavn og tilgang.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DB20A3A-E77E-B14E-9531-D795B5895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781233" cy="4672011"/>
          </a:xfrm>
        </p:spPr>
        <p:txBody>
          <a:bodyPr/>
          <a:lstStyle/>
          <a:p>
            <a:r>
              <a:rPr lang="nb-NO" b="1" dirty="0"/>
              <a:t>Første gang du bruker @kirken.no-brukernavnet må du</a:t>
            </a:r>
            <a:endParaRPr lang="nb-NO" dirty="0"/>
          </a:p>
          <a:p>
            <a:r>
              <a:rPr lang="nb-NO" dirty="0"/>
              <a:t>opprette passord, se </a:t>
            </a:r>
            <a:r>
              <a:rPr lang="nb-NO" dirty="0">
                <a:hlinkClick r:id="rId2" tooltip="https://ressursbanken.kirken.no/passord"/>
              </a:rPr>
              <a:t>ressursbanken.kirken.no/passord</a:t>
            </a:r>
            <a:r>
              <a:rPr lang="nb-NO" dirty="0"/>
              <a:t> </a:t>
            </a:r>
          </a:p>
          <a:p>
            <a:r>
              <a:rPr lang="nb-NO" dirty="0"/>
              <a:t>laste ned Microsoft </a:t>
            </a:r>
            <a:r>
              <a:rPr lang="nb-NO" dirty="0" err="1"/>
              <a:t>Authenticator</a:t>
            </a:r>
            <a:r>
              <a:rPr lang="nb-NO" dirty="0"/>
              <a:t> app og </a:t>
            </a:r>
          </a:p>
          <a:p>
            <a:r>
              <a:rPr lang="nb-NO" dirty="0"/>
              <a:t>autentisere deg med brukernavnet i </a:t>
            </a:r>
            <a:r>
              <a:rPr lang="nb-NO" dirty="0" err="1"/>
              <a:t>app'en</a:t>
            </a:r>
            <a:r>
              <a:rPr lang="nb-NO" dirty="0"/>
              <a:t>. </a:t>
            </a:r>
          </a:p>
          <a:p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7FFF1A1-C353-6F47-B03E-498A92F8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24.09.2025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265A229-221C-6945-A1D9-06DC12152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480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1750F6-FE7D-9D0C-3A2D-779E0D9E3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Spesielt for rådsmedlemmer: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86341FB-E62A-C1A9-1918-F3124B8D9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Det er for tiden (</a:t>
            </a:r>
            <a:r>
              <a:rPr lang="nb-NO" dirty="0" err="1"/>
              <a:t>sept</a:t>
            </a:r>
            <a:r>
              <a:rPr lang="nb-NO" dirty="0"/>
              <a:t> 25) noen utfordringer knyttet til bruk at Kirka vår for rådsmedlemmer: </a:t>
            </a:r>
          </a:p>
          <a:p>
            <a:r>
              <a:rPr lang="nb-NO" dirty="0"/>
              <a:t>De må legges inn manuelt</a:t>
            </a:r>
          </a:p>
          <a:p>
            <a:r>
              <a:rPr lang="nb-NO" dirty="0"/>
              <a:t>Det er en litt omstendelig vei inn: den innebærer at folkevalgte må bruke </a:t>
            </a:r>
            <a:r>
              <a:rPr lang="nb-NO" dirty="0" err="1"/>
              <a:t>Authenticator</a:t>
            </a:r>
            <a:r>
              <a:rPr lang="nb-NO" dirty="0"/>
              <a:t> og sette opp sin bruker innen en gitt tid etter tildeling. Av sikkerhetshensyn kan en slik "ikke aktivert" bruker som opprettes for en folkevalgt ikke være tilgjengelig så veldig lenge.</a:t>
            </a:r>
          </a:p>
          <a:p>
            <a:r>
              <a:rPr lang="nb-NO" dirty="0"/>
              <a:t>Se detaljert </a:t>
            </a:r>
            <a:r>
              <a:rPr lang="nb-NO" dirty="0" err="1"/>
              <a:t>bruksanvising</a:t>
            </a:r>
            <a:r>
              <a:rPr lang="nb-NO" dirty="0"/>
              <a:t> her: </a:t>
            </a:r>
            <a:r>
              <a:rPr lang="nb-NO" dirty="0">
                <a:hlinkClick r:id="rId2"/>
              </a:rPr>
              <a:t>Tilgang til fellesløsninger for ansatte i Den norske kirke - Ressursbanken, Den norske kirke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912391A-043A-F423-A0A3-BFCB22792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EF630DC-1744-7E40-B272-225D947A2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632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CAAE02-E0B0-0580-3D65-8F05D8A8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Spesielt for rådsmedlemmer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7F5789-5D25-E76B-306E-131170593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b="1" dirty="0"/>
              <a:t>Brukeren blir deaktivert hvis:</a:t>
            </a:r>
            <a:endParaRPr lang="nb-NO" dirty="0"/>
          </a:p>
          <a:p>
            <a:r>
              <a:rPr lang="nb-NO" dirty="0"/>
              <a:t>Hvis det går for lang tid før du logger inn første gang.</a:t>
            </a:r>
          </a:p>
          <a:p>
            <a:r>
              <a:rPr lang="nb-NO" dirty="0"/>
              <a:t>Brukeren ikke har logget på en av kirkens fellesløsninger i løpet av det siste </a:t>
            </a:r>
            <a:r>
              <a:rPr lang="nb-NO" b="1" dirty="0"/>
              <a:t>halve året </a:t>
            </a:r>
            <a:r>
              <a:rPr lang="nb-NO" dirty="0"/>
              <a:t>(gjelder ikke brukere som fellesrådet/bispedømmekontoret betaler for).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F2B4F46-5E70-E3B7-D97D-75FDB5511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AED58E2-AB57-1A82-5627-E36862536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226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E0E44B-926E-407D-B166-9D5C70B2E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Bugs: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D661BA7-8614-4A2B-BBEF-A50AE8ABE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Man får ikke tall på fellesrådsnivå her – jobbes med</a:t>
            </a:r>
          </a:p>
          <a:p>
            <a:r>
              <a:rPr lang="nb-NO" dirty="0"/>
              <a:t>Har man sammenslåtte menighetsråd vises ikke soknene samlet</a:t>
            </a:r>
          </a:p>
          <a:p>
            <a:r>
              <a:rPr lang="nb-NO" dirty="0"/>
              <a:t>Tungvint tilgang for rådsmedlemmer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EFFAB82-E2C8-40FE-8157-ED2EDC46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BC16754-B02A-4011-B960-728A0A521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682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862419-B1AB-2EA7-8A1D-E48DF8C62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>
            <a:normAutofit/>
          </a:bodyPr>
          <a:lstStyle/>
          <a:p>
            <a:r>
              <a:rPr lang="nb-NO" dirty="0"/>
              <a:t>Klar for å logge inn: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D194F577-093C-5E8F-ACC7-99AD27D9B3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/>
        </p:blipFill>
        <p:spPr>
          <a:xfrm>
            <a:off x="7142004" y="0"/>
            <a:ext cx="4183379" cy="6858000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FA581F8-0EB3-17F8-1958-F0E5F8846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/>
          <a:lstStyle/>
          <a:p>
            <a:r>
              <a:rPr lang="en-US" sz="3600" dirty="0" err="1"/>
              <a:t>Gå</a:t>
            </a:r>
            <a:r>
              <a:rPr lang="en-US" sz="3600" dirty="0"/>
              <a:t> </a:t>
            </a:r>
            <a:r>
              <a:rPr lang="en-US" sz="3600" dirty="0" err="1"/>
              <a:t>til</a:t>
            </a:r>
            <a:r>
              <a:rPr lang="en-US" sz="3600" dirty="0"/>
              <a:t> plan.kirken.no og </a:t>
            </a:r>
            <a:r>
              <a:rPr lang="en-US" sz="3600" dirty="0" err="1"/>
              <a:t>velg</a:t>
            </a:r>
            <a:r>
              <a:rPr lang="en-US" sz="3600" dirty="0"/>
              <a:t> </a:t>
            </a:r>
            <a:r>
              <a:rPr lang="en-US" sz="3600" dirty="0" err="1"/>
              <a:t>logg</a:t>
            </a:r>
            <a:r>
              <a:rPr lang="en-US" sz="3600" dirty="0"/>
              <a:t> inn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AF657F-0F83-97DF-A14D-9D57DE3B66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090CB65-71F8-480B-3F35-45F728C3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851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2066B2-3C72-8ABA-667A-A7E3E49F6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Operativt arbeid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D48E707-44C5-9457-620A-86F20B090F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DE760D8-196B-738F-E8C1-50EBC43B6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487B-8477-2149-9AA3-98E65B249604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9E1CE37-6F69-76E5-592D-486C169A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735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DB22F8-0131-6C43-ADB6-4AC620645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>
            <a:normAutofit/>
          </a:bodyPr>
          <a:lstStyle/>
          <a:p>
            <a:r>
              <a:rPr lang="nb-NO" sz="3000" dirty="0"/>
              <a:t>Bakgrunn og motivasjon for Kirka vår- Helhetlig plan</a:t>
            </a:r>
          </a:p>
        </p:txBody>
      </p:sp>
      <p:pic>
        <p:nvPicPr>
          <p:cNvPr id="7" name="Plassholder for innhold 6" descr="En person som skal til et papir i en tabell, er full av papir og klistre lapper">
            <a:extLst>
              <a:ext uri="{FF2B5EF4-FFF2-40B4-BE49-F238E27FC236}">
                <a16:creationId xmlns:a16="http://schemas.microsoft.com/office/drawing/2014/main" id="{5E2178FE-F3B7-71AE-E1FE-627E3CE653E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1270" r="21142" b="-1"/>
          <a:stretch>
            <a:fillRect/>
          </a:stretch>
        </p:blipFill>
        <p:spPr>
          <a:xfrm>
            <a:off x="6275388" y="10"/>
            <a:ext cx="5916612" cy="6857990"/>
          </a:xfr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93BF28-409A-7043-9E1B-C275B1710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1. Ønske om å samle alle sektorplaner i en felles plan for menigheten</a:t>
            </a:r>
          </a:p>
          <a:p>
            <a:r>
              <a:rPr lang="nb-NO" dirty="0"/>
              <a:t>Fordi: Erfaringen er at planer blir vedtatt- men blir liggende, og i liten grad blir sett  i sammenheng med andre planer</a:t>
            </a:r>
          </a:p>
          <a:p>
            <a:r>
              <a:rPr lang="nb-NO" dirty="0"/>
              <a:t>Alle har trosopplæringsplan, mange har plan for diakoni og kirkemusikk. Omtrent halvparten av menighetene i Borg har en særskilt strategiplan</a:t>
            </a:r>
          </a:p>
          <a:p>
            <a:pPr marL="0" indent="0">
              <a:buNone/>
            </a:pPr>
            <a:r>
              <a:rPr lang="nb-NO" dirty="0"/>
              <a:t>2. Bedre tilgang for flere til årsstatistikk: «Hun som var glad i tall har slutta, så hvor finner vi dem da?»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9CBB86-2887-794C-A032-CA977200A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5B88E39-5DE1-B441-AB47-F0D467D8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044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32D430-C491-427E-1DC0-A8592634C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Bestemme hvem skal gjøre hva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2D3F54-BF5E-981D-565B-0D2BB8AAE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400" dirty="0"/>
              <a:t>Opprette planperiode</a:t>
            </a:r>
          </a:p>
          <a:p>
            <a:pPr lvl="0"/>
            <a:r>
              <a:rPr lang="nb-NO" sz="2400" dirty="0">
                <a:ea typeface="Calibri" panose="020F0502020204030204" pitchFamily="34" charset="0"/>
                <a:cs typeface="Calibri" panose="020F0502020204030204" pitchFamily="34" charset="0"/>
              </a:rPr>
              <a:t>Legge inn eksisterende planer. </a:t>
            </a:r>
          </a:p>
          <a:p>
            <a:pPr lvl="0"/>
            <a:r>
              <a:rPr lang="nb-NO" sz="2400" dirty="0">
                <a:ea typeface="Calibri" panose="020F0502020204030204" pitchFamily="34" charset="0"/>
                <a:cs typeface="Calibri" panose="020F0502020204030204" pitchFamily="34" charset="0"/>
              </a:rPr>
              <a:t>Legge inn satsinger (hvis man har). </a:t>
            </a:r>
          </a:p>
          <a:p>
            <a:pPr lvl="0"/>
            <a:r>
              <a:rPr lang="nb-NO" sz="2400" dirty="0">
                <a:ea typeface="Calibri" panose="020F0502020204030204" pitchFamily="34" charset="0"/>
                <a:cs typeface="Calibri" panose="020F0502020204030204" pitchFamily="34" charset="0"/>
              </a:rPr>
              <a:t>Sjekke at aktiviteter på KUL og skole-kirke/barnehage er korrekt registrert. </a:t>
            </a:r>
          </a:p>
          <a:p>
            <a:pPr lvl="0"/>
            <a:r>
              <a:rPr lang="nb-NO" sz="2400" dirty="0">
                <a:ea typeface="Calibri" panose="020F0502020204030204" pitchFamily="34" charset="0"/>
                <a:cs typeface="Calibri" panose="020F0502020204030204" pitchFamily="34" charset="0"/>
              </a:rPr>
              <a:t>Legge til alle andre aktiviteter i menigheten. </a:t>
            </a:r>
          </a:p>
          <a:p>
            <a:pPr lvl="0"/>
            <a:r>
              <a:rPr lang="nb-NO" sz="2400" dirty="0"/>
              <a:t>Evaluere aktiviteter</a:t>
            </a:r>
          </a:p>
          <a:p>
            <a:r>
              <a:rPr lang="nb-NO" sz="2400" dirty="0"/>
              <a:t>Hente ut rapporter</a:t>
            </a:r>
          </a:p>
          <a:p>
            <a:r>
              <a:rPr lang="nb-NO" sz="2400" dirty="0"/>
              <a:t>Følge opp og analysere statistikk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D080FC5-4A7A-AEC3-C00D-D5C59A4A5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27C6A86-A909-FA2C-1D6D-5C3A89B83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64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412D0E-B36C-519A-40ED-8F57D968A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FE64457-A769-6C47-66AB-5882E1CDB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Den hovedansvarlige administrator for Kirke vår må opprette en planperiode: Det mest naturlige er å bruke rådsperiodene, slik at man pr i dag har en plan for perioden 2023-27</a:t>
            </a:r>
          </a:p>
          <a:p>
            <a:r>
              <a:rPr lang="nb-NO" dirty="0"/>
              <a:t>Når man senere oppretter ny planperiode starter man ikke på null igjen, men drar med seg det alle meste over i ny plan. OBS: Hvis det er opprettet flere planperioder under testing av verktøy: Sørg for at alle aktiviteter og rapporter er knyttet til siste og </a:t>
            </a:r>
            <a:r>
              <a:rPr lang="nb-NO"/>
              <a:t>gjeldende planperiode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0A8BDF9-1B22-84F6-518B-2ED3C1A41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3476866-A6F7-0AA1-5EEC-6082A6AA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236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A6D37D6A-5191-1521-6717-A0C8E4F69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Strategisk arbeid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90F6AE80-FB13-9C02-831D-146DD9459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7DBBAF6-9E92-D853-EDE9-7F8E4310F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07A0E4E-754C-5E4A-8C53-243A384D4282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BEE4513-78DA-691E-D849-99D0C5F64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51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>
            <a:extLst>
              <a:ext uri="{FF2B5EF4-FFF2-40B4-BE49-F238E27FC236}">
                <a16:creationId xmlns:a16="http://schemas.microsoft.com/office/drawing/2014/main" id="{4891DAC7-A7FF-6D9A-B4B6-9FECE5335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0" dirty="0"/>
              <a:t>«Kirka vår er et verktøy for å lage en samlet plan for menighetens arbeid. De fleste menigheter har allerede en plan for trosopplæring, en for diakoni og/eller en for kirkemusikk. Kirka vår legger til rette for å lage samlet plan slik at ansatte og menighetsråd kan jobbe helhetlig og strategisk.»</a:t>
            </a:r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7ED0E84-E27D-8758-928C-181E17F06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268F-F4F9-784E-BF23-EA1CACFD53E7}" type="datetime1">
              <a:rPr lang="nb-NO" smtClean="0"/>
              <a:t>24.09.2025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A608D61-7B76-3C06-A7E6-57E389252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314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AD6D56-9AE4-54A0-40A6-7111418C3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sz="3000"/>
              <a:t>Det å lage samlet plan for arbeidet i soknet innebærer å</a:t>
            </a:r>
            <a:br>
              <a:rPr lang="nb-NO" sz="3000"/>
            </a:br>
            <a:endParaRPr lang="nb-NO" sz="300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7BC9F1-2111-5AE2-25B1-81ADF32676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2200"/>
              <a:t>få oversikt over den nåværende situasjonen. Hvilket tilbud for mennesker i soknet har menigheten i dag?</a:t>
            </a:r>
          </a:p>
          <a:p>
            <a:pPr>
              <a:lnSpc>
                <a:spcPct val="90000"/>
              </a:lnSpc>
            </a:pPr>
            <a:r>
              <a:rPr lang="nb-NO" sz="2200"/>
              <a:t>utforske behov i lokalsamfunnet. Hva vet vi om mennesker som bor her? Hva kan statistikken vise oss? Bør vi snakke med noen for å få høre mer om behov i lokalsamfunnet?</a:t>
            </a:r>
          </a:p>
          <a:p>
            <a:pPr>
              <a:lnSpc>
                <a:spcPct val="90000"/>
              </a:lnSpc>
            </a:pPr>
            <a:r>
              <a:rPr lang="nb-NO" sz="2200"/>
              <a:t>vurdere videreutvikling av arbeidet. Hvordan er sammenhengen mellom behovene i lokalsamfunnet og det tilbudet menigheten har i dag? Bør vi endre noe i arbeidet vårt?</a:t>
            </a:r>
          </a:p>
          <a:p>
            <a:pPr>
              <a:lnSpc>
                <a:spcPct val="90000"/>
              </a:lnSpc>
            </a:pPr>
            <a:endParaRPr lang="nb-NO" sz="2200"/>
          </a:p>
        </p:txBody>
      </p:sp>
      <p:pic>
        <p:nvPicPr>
          <p:cNvPr id="7" name="Plassholder for innhold 6" descr="Arkitekter som arbeider med landskapsplaner, begrepsplanen og arkitekttegninger på gjennomsiktig papir">
            <a:extLst>
              <a:ext uri="{FF2B5EF4-FFF2-40B4-BE49-F238E27FC236}">
                <a16:creationId xmlns:a16="http://schemas.microsoft.com/office/drawing/2014/main" id="{6AC64F16-20CC-3ADB-BC6F-F05262ADA6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5234" r="12548" b="2"/>
          <a:stretch>
            <a:fillRect/>
          </a:stretch>
        </p:blipFill>
        <p:spPr>
          <a:xfrm>
            <a:off x="6275387" y="1385889"/>
            <a:ext cx="5292725" cy="4672011"/>
          </a:xfrm>
          <a:noFill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C8C562E-16DA-F2DF-FC21-0564CDA52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187B6F3-776A-8FF2-13B4-0B1AB940F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01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196106-51BA-49AB-8D69-A9DE7D98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dirty="0"/>
              <a:t>Hjelp til prosess mot en strategiplan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A53A689-45C7-423C-A474-DAD83EAB7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/>
              <a:t>50% av menighetene i Borg har en strategiplan</a:t>
            </a:r>
          </a:p>
          <a:p>
            <a:pPr>
              <a:lnSpc>
                <a:spcPct val="90000"/>
              </a:lnSpc>
            </a:pPr>
            <a:r>
              <a:rPr lang="nb-NO"/>
              <a:t>Mange med utgangspunkt i bispedømmets matrise fra 2015, revidert i 2019</a:t>
            </a:r>
          </a:p>
          <a:p>
            <a:pPr>
              <a:lnSpc>
                <a:spcPct val="90000"/>
              </a:lnSpc>
            </a:pPr>
            <a:r>
              <a:rPr lang="nb-NO"/>
              <a:t>Fellestrekk: Vil prioritere frivillighet, ungdom og givertjeneste</a:t>
            </a:r>
          </a:p>
          <a:p>
            <a:pPr>
              <a:lnSpc>
                <a:spcPct val="90000"/>
              </a:lnSpc>
            </a:pPr>
            <a:r>
              <a:rPr lang="nb-NO"/>
              <a:t>Dnk: Ny strategi vedtatt i 2021</a:t>
            </a:r>
          </a:p>
          <a:p>
            <a:pPr>
              <a:lnSpc>
                <a:spcPct val="90000"/>
              </a:lnSpc>
            </a:pPr>
            <a:r>
              <a:rPr lang="nb-NO"/>
              <a:t>Borg: Ny strategi vedtatt høsten 2022, basert på Dnk’s</a:t>
            </a:r>
          </a:p>
          <a:p>
            <a:pPr marL="0" indent="0">
              <a:lnSpc>
                <a:spcPct val="90000"/>
              </a:lnSpc>
              <a:buNone/>
            </a:pPr>
            <a:endParaRPr lang="nb-NO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791EB951-B901-9401-92D4-685D511560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70273" y="1039939"/>
            <a:ext cx="4421727" cy="5818061"/>
          </a:xfrm>
          <a:prstGeom prst="rect">
            <a:avLst/>
          </a:prstGeom>
          <a:noFill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46DEAD4-CDBE-4F8B-A238-65DA1E8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B7E7CAD-A150-4BE9-9304-00F0B54AC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742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83CE4E-B483-4E94-8134-7875093A3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/>
              <a:t>Forslag til prosesser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426D52C-6404-4D19-BB62-A983F9728C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8148378-F6C9-428B-8CC4-169FA469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36</a:t>
            </a:fld>
            <a:endParaRPr lang="nb-NO"/>
          </a:p>
        </p:txBody>
      </p:sp>
      <p:graphicFrame>
        <p:nvGraphicFramePr>
          <p:cNvPr id="16" name="Plassholder for innhold 15">
            <a:extLst>
              <a:ext uri="{FF2B5EF4-FFF2-40B4-BE49-F238E27FC236}">
                <a16:creationId xmlns:a16="http://schemas.microsoft.com/office/drawing/2014/main" id="{E1A23C0B-2ADC-4F69-A944-4373DEBD0E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4815460"/>
              </p:ext>
            </p:extLst>
          </p:nvPr>
        </p:nvGraphicFramePr>
        <p:xfrm>
          <a:off x="623886" y="376238"/>
          <a:ext cx="10944226" cy="566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55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D202C5-7935-A493-3AFC-2AA6CF5C4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 </a:t>
            </a:r>
            <a:r>
              <a:rPr lang="nb-NO" dirty="0" err="1"/>
              <a:t>small</a:t>
            </a:r>
            <a:r>
              <a:rPr lang="nb-NO" dirty="0"/>
              <a:t>- Langhus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BA7DC1-0779-C35C-9AB0-142253E6F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400" dirty="0"/>
              <a:t>Arbeidsutvalget lager et utkast til handlingsplan februar 2024</a:t>
            </a:r>
          </a:p>
          <a:p>
            <a:r>
              <a:rPr lang="nb-NO" sz="2400" dirty="0"/>
              <a:t>Menighetsråd og stab bearbeider utkastet til handlingsplan i løpet av februar 2024</a:t>
            </a:r>
          </a:p>
          <a:p>
            <a:r>
              <a:rPr lang="nb-NO" sz="2400" dirty="0"/>
              <a:t>Fellesmøte med stab og menighetsråd 7. mars 2024 der planen ferdigstilles</a:t>
            </a:r>
          </a:p>
          <a:p>
            <a:r>
              <a:rPr lang="nb-NO" sz="2400" dirty="0"/>
              <a:t>Gjennomgang/statusoppdatering på menighetsrådsmøte og stabsmøte i begynnelsen av hvert semester. Planen justeres ved behov.</a:t>
            </a:r>
          </a:p>
          <a:p>
            <a:r>
              <a:rPr lang="nb-NO" sz="2400" dirty="0"/>
              <a:t>Årlig fellesmøte med stab og menighetsråd og invitere ansatte til MR-møter med fokus på ulike deler av planen. </a:t>
            </a:r>
          </a:p>
          <a:p>
            <a:r>
              <a:rPr lang="nb-NO" sz="2400" dirty="0"/>
              <a:t>Gjennomgang, status og evaluering i møte med nytt og gammelt menighetsråd høsten 2027.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8D4D831-9827-8339-8CB1-61E6AC629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EE71552-5709-D483-BE4E-FD4E26651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084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707EE7-1A19-F9B6-BD27-3D4039C8A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 medium Eidsberg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BB1995F-2982-2295-7ABC-C3629679B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6" y="1089025"/>
            <a:ext cx="10944226" cy="4672713"/>
          </a:xfrm>
        </p:spPr>
        <p:txBody>
          <a:bodyPr/>
          <a:lstStyle/>
          <a:p>
            <a:pPr marL="0" indent="0">
              <a:buNone/>
            </a:pPr>
            <a:r>
              <a:rPr lang="nb-NO" sz="2000" dirty="0"/>
              <a:t>Arbeidsgruppe: 5-7 personer- rådsmedlemmer og ansatte</a:t>
            </a:r>
          </a:p>
          <a:p>
            <a:pPr marL="0" indent="0">
              <a:buNone/>
            </a:pPr>
            <a:r>
              <a:rPr lang="nb-NO" sz="2000" dirty="0"/>
              <a:t>*Menighetsrådet nedsetter arbeidsgruppe</a:t>
            </a:r>
          </a:p>
          <a:p>
            <a:pPr marL="0" lvl="0" indent="0">
              <a:buNone/>
            </a:pPr>
            <a:r>
              <a:rPr lang="nb-NO" sz="2000" b="1" dirty="0"/>
              <a:t>Første møte </a:t>
            </a:r>
            <a:r>
              <a:rPr lang="nb-NO" sz="2000" b="1" dirty="0" err="1"/>
              <a:t>x.februar</a:t>
            </a:r>
            <a:endParaRPr lang="nb-NO" sz="2000" dirty="0"/>
          </a:p>
          <a:p>
            <a:pPr marL="457200" lvl="1" indent="0">
              <a:buNone/>
            </a:pPr>
            <a:r>
              <a:rPr lang="nb-NO" sz="2000" dirty="0"/>
              <a:t>Hvilke møter skal gjennomføres i prosessen? Hvordan skal ansvaret fordeles i gruppen?</a:t>
            </a:r>
          </a:p>
          <a:p>
            <a:pPr marL="457200" lvl="1" indent="0">
              <a:buNone/>
            </a:pPr>
            <a:r>
              <a:rPr lang="nb-NO" sz="2000" dirty="0"/>
              <a:t>Lage en beskrivelse av menigheten og lokalsamfunnet ved å </a:t>
            </a:r>
          </a:p>
          <a:p>
            <a:pPr marL="914400" lvl="2" indent="0">
              <a:buNone/>
            </a:pPr>
            <a:r>
              <a:rPr lang="nb-NO" dirty="0"/>
              <a:t>beskrive aktiviteten som finnes, alle aldersgrupper </a:t>
            </a:r>
          </a:p>
          <a:p>
            <a:pPr marL="914400" lvl="2" indent="0">
              <a:buNone/>
            </a:pPr>
            <a:r>
              <a:rPr lang="nb-NO" dirty="0"/>
              <a:t>Lage oversikt over ansattressurser</a:t>
            </a:r>
          </a:p>
          <a:p>
            <a:pPr marL="914400" lvl="2" indent="0">
              <a:buNone/>
            </a:pPr>
            <a:r>
              <a:rPr lang="nb-NO" dirty="0"/>
              <a:t>Beskrive lokalsamfunnet, se på levekårsutfordringer </a:t>
            </a:r>
          </a:p>
          <a:p>
            <a:pPr marL="0" indent="0">
              <a:buNone/>
            </a:pPr>
            <a:r>
              <a:rPr lang="nb-NO" sz="2000" dirty="0"/>
              <a:t>*Denne beskrivelsen kan oversendes MR for orientering.</a:t>
            </a:r>
          </a:p>
          <a:p>
            <a:pPr marL="0" lvl="0" indent="0">
              <a:buNone/>
            </a:pPr>
            <a:r>
              <a:rPr lang="nb-NO" sz="2000" b="1" dirty="0"/>
              <a:t>Andre møte Torsdag x. april (innspill fra menighetsmøtet tidligere i april)</a:t>
            </a:r>
            <a:endParaRPr lang="nb-NO" sz="2000" dirty="0"/>
          </a:p>
          <a:p>
            <a:pPr marL="457200" lvl="1" indent="0" algn="just">
              <a:buNone/>
            </a:pPr>
            <a:r>
              <a:rPr lang="nb-NO" sz="2000" dirty="0"/>
              <a:t>Idemyldring om satsninger: </a:t>
            </a:r>
            <a:r>
              <a:rPr lang="nb-NO" sz="1600" dirty="0"/>
              <a:t>Hva slags «kristelige» tilbud savnes? Hvilke lag og foreninger kunne det vært interessant å ha samarbeid med? Hva slags tilbud er det spesielt behov for hos oss jfr. Levekår?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95F2F6-CEAD-81EF-8D5A-942E4FA44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8907586-8B81-B9F7-2595-0005B08CB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693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F5CA877-385A-E9E4-A25E-3DE88015D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58" y="207573"/>
            <a:ext cx="10944226" cy="4672713"/>
          </a:xfrm>
        </p:spPr>
        <p:txBody>
          <a:bodyPr/>
          <a:lstStyle/>
          <a:p>
            <a:pPr marL="0" indent="0">
              <a:buNone/>
            </a:pPr>
            <a:r>
              <a:rPr lang="nb-NO" sz="2000" b="1" dirty="0"/>
              <a:t>Mellom 2. og 3. møte:</a:t>
            </a:r>
            <a:endParaRPr lang="nb-NO" sz="2000" dirty="0"/>
          </a:p>
          <a:p>
            <a:pPr marL="457200" lvl="1" indent="0">
              <a:buNone/>
            </a:pPr>
            <a:r>
              <a:rPr lang="nb-NO" sz="2000" dirty="0"/>
              <a:t>Forslagene til satsninger presenteres for teamet, som kommer med tilbakemeldinger.</a:t>
            </a:r>
          </a:p>
          <a:p>
            <a:pPr marL="0" lvl="0" indent="0">
              <a:buNone/>
            </a:pPr>
            <a:r>
              <a:rPr lang="nb-NO" sz="2000" b="1" dirty="0"/>
              <a:t>Tredje møte Torsdag x. mai  13.00-15.00</a:t>
            </a:r>
            <a:endParaRPr lang="nb-NO" sz="2000" dirty="0"/>
          </a:p>
          <a:p>
            <a:pPr marL="457200" lvl="1" indent="0">
              <a:buNone/>
            </a:pPr>
            <a:r>
              <a:rPr lang="nb-NO" sz="2000" dirty="0"/>
              <a:t>Behandle tiltak/satsningene fra teamet.</a:t>
            </a:r>
          </a:p>
          <a:p>
            <a:pPr marL="457200" lvl="1" indent="0">
              <a:buNone/>
            </a:pPr>
            <a:r>
              <a:rPr lang="nb-NO" sz="2000" dirty="0"/>
              <a:t>Oversendes menighetsrådet. </a:t>
            </a:r>
          </a:p>
          <a:p>
            <a:pPr marL="0" indent="0">
              <a:buNone/>
            </a:pPr>
            <a:r>
              <a:rPr lang="nb-NO" sz="2000" dirty="0"/>
              <a:t>* Menighetsrådet behandler forslaget om satsninger.</a:t>
            </a:r>
          </a:p>
          <a:p>
            <a:pPr marL="0" lvl="0" indent="0">
              <a:buNone/>
            </a:pPr>
            <a:r>
              <a:rPr lang="nb-NO" sz="2000" b="1" dirty="0"/>
              <a:t>Fjerde møte – etter sommeren</a:t>
            </a:r>
            <a:endParaRPr lang="nb-NO" sz="2000" dirty="0"/>
          </a:p>
          <a:p>
            <a:pPr marL="457200" lvl="1" indent="0">
              <a:buNone/>
            </a:pPr>
            <a:r>
              <a:rPr lang="nb-NO" sz="2000" dirty="0"/>
              <a:t>Arbeidsgruppen utarbeider konkrete planer om hvordan satsningene kan gjennomføres - arbeidsmåter – hva trengs av penger, ansatte, frivillige, lokaler, søknader? </a:t>
            </a:r>
          </a:p>
          <a:p>
            <a:pPr marL="0" indent="0">
              <a:buNone/>
            </a:pPr>
            <a:r>
              <a:rPr lang="nb-NO" sz="2000" dirty="0"/>
              <a:t>Det som kommer fram på dette møtet, tas med til teamet. Oversendes MR.</a:t>
            </a:r>
          </a:p>
          <a:p>
            <a:pPr marL="0" indent="0">
              <a:buNone/>
            </a:pPr>
            <a:r>
              <a:rPr lang="nb-NO" sz="2000" dirty="0"/>
              <a:t>*Menighetsrådet vedtar planene. Teamet informeres.</a:t>
            </a:r>
          </a:p>
          <a:p>
            <a:pPr marL="0" lvl="0" indent="0">
              <a:buNone/>
            </a:pPr>
            <a:r>
              <a:rPr lang="nb-NO" sz="2000" b="1" dirty="0"/>
              <a:t>Femte møte – etter sommeren </a:t>
            </a:r>
            <a:endParaRPr lang="nb-NO" sz="2000" dirty="0"/>
          </a:p>
          <a:p>
            <a:pPr marL="457200" lvl="1" indent="0">
              <a:buNone/>
            </a:pPr>
            <a:r>
              <a:rPr lang="nb-NO" sz="2000" dirty="0"/>
              <a:t>Avrunding, oppsummering, igangsetting. Alt som ikke allerede er lagt inn, legges inn i Kirka vår. 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878D66D-277D-49F1-B6AC-C91C6B03E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ED0BD32-F9CC-68CC-7CFF-30819E2BD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441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4A870B-961B-4047-9E87-CB3B645D6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>
            <a:normAutofit/>
          </a:bodyPr>
          <a:lstStyle/>
          <a:p>
            <a:r>
              <a:rPr lang="nb-NO" sz="3000"/>
              <a:t>Så derfor bestemte noen seg for at noe må gjøres!</a:t>
            </a:r>
          </a:p>
        </p:txBody>
      </p:sp>
      <p:pic>
        <p:nvPicPr>
          <p:cNvPr id="8" name="Plassholder for innhold 7" descr="Et bilde som inneholder Menneskeansikt, klær, person, mann&#10;&#10;KI-generert innhold kan være feil.">
            <a:extLst>
              <a:ext uri="{FF2B5EF4-FFF2-40B4-BE49-F238E27FC236}">
                <a16:creationId xmlns:a16="http://schemas.microsoft.com/office/drawing/2014/main" id="{E5370DDE-6323-A563-FF99-53126E874B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35371" r="7041" b="-1"/>
          <a:stretch>
            <a:fillRect/>
          </a:stretch>
        </p:blipFill>
        <p:spPr>
          <a:xfrm>
            <a:off x="6275388" y="10"/>
            <a:ext cx="5916612" cy="6857990"/>
          </a:xfr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89C2C8D-3ECA-2440-972B-AA320AD55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>
            <a:normAutofit fontScale="92500" lnSpcReduction="20000"/>
          </a:bodyPr>
          <a:lstStyle/>
          <a:p>
            <a:r>
              <a:rPr lang="nb-NO" b="1" dirty="0"/>
              <a:t>Kirkerådet 2019:</a:t>
            </a:r>
          </a:p>
          <a:p>
            <a:r>
              <a:rPr lang="nb-NO" dirty="0"/>
              <a:t>Vedtar å lage et digitalt verktøy som samler alt dette ett sted. Og som kan være en hjelp i det strategiske arbeidet! </a:t>
            </a:r>
            <a:br>
              <a:rPr lang="nb-NO" dirty="0"/>
            </a:br>
            <a:endParaRPr lang="nb-NO" dirty="0"/>
          </a:p>
          <a:p>
            <a:r>
              <a:rPr lang="nb-NO" b="1" dirty="0"/>
              <a:t>Kirkemøtet 2021</a:t>
            </a:r>
          </a:p>
          <a:p>
            <a:r>
              <a:rPr lang="nb-NO" dirty="0"/>
              <a:t>Mener dette dekker et reelt behov</a:t>
            </a:r>
          </a:p>
          <a:p>
            <a:r>
              <a:rPr lang="nb-NO" dirty="0"/>
              <a:t>Vedtar at verktøyet skal bestå av tre deler: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Automatisk innhentet informasjon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Menighetens egne vurderinger og prioriteringer og vedtatte planer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Aktivitetsplan (ikke kalender)</a:t>
            </a:r>
          </a:p>
          <a:p>
            <a:pPr marL="0" indent="0">
              <a:buNone/>
            </a:pPr>
            <a:br>
              <a:rPr lang="nb-NO" dirty="0"/>
            </a:br>
            <a:endParaRPr lang="nb-NO" dirty="0"/>
          </a:p>
          <a:p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7FFF1A1-C353-6F47-B03E-498A92F8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2DE88B6-E66D-1049-95EA-32C0EE5A7891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265A229-221C-6945-A1D9-06DC12152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773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E45511-2E29-297F-D81A-1AA60FFF9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>
            <a:normAutofit/>
          </a:bodyPr>
          <a:lstStyle/>
          <a:p>
            <a:r>
              <a:rPr lang="nb-NO" dirty="0"/>
              <a:t>Større prosess</a:t>
            </a:r>
          </a:p>
        </p:txBody>
      </p:sp>
      <p:pic>
        <p:nvPicPr>
          <p:cNvPr id="7" name="Picture 6" descr="Hender øverst på hverandre">
            <a:extLst>
              <a:ext uri="{FF2B5EF4-FFF2-40B4-BE49-F238E27FC236}">
                <a16:creationId xmlns:a16="http://schemas.microsoft.com/office/drawing/2014/main" id="{CFD1CB7C-F913-7829-634D-79044C0B9B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477" r="9779" b="1"/>
          <a:stretch>
            <a:fillRect/>
          </a:stretch>
        </p:blipFill>
        <p:spPr>
          <a:xfrm>
            <a:off x="6275388" y="10"/>
            <a:ext cx="5916612" cy="6857990"/>
          </a:xfrm>
          <a:prstGeom prst="rect">
            <a:avLst/>
          </a:prstGeo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CEABC38-27EA-8C37-21BF-DB7A75013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>
            <a:normAutofit/>
          </a:bodyPr>
          <a:lstStyle/>
          <a:p>
            <a:r>
              <a:rPr lang="nb-NO" dirty="0"/>
              <a:t>Ulike arbeidsgrupper</a:t>
            </a:r>
          </a:p>
          <a:p>
            <a:r>
              <a:rPr lang="nb-NO" dirty="0"/>
              <a:t>Samle informasjon fra medlemmer og lokalsamfunn</a:t>
            </a:r>
          </a:p>
          <a:p>
            <a:r>
              <a:rPr lang="nb-NO" dirty="0"/>
              <a:t>Samarbeid med lokale organisasjoner</a:t>
            </a:r>
          </a:p>
          <a:p>
            <a:r>
              <a:rPr lang="nb-NO" dirty="0"/>
              <a:t>Tjenestedesign</a:t>
            </a:r>
          </a:p>
          <a:p>
            <a:endParaRPr lang="nb-NO" dirty="0"/>
          </a:p>
          <a:p>
            <a:r>
              <a:rPr lang="nb-NO" dirty="0">
                <a:hlinkClick r:id="rId3"/>
              </a:rPr>
              <a:t>Medlemsundersøkelsen</a:t>
            </a:r>
            <a:endParaRPr lang="nb-NO" dirty="0"/>
          </a:p>
          <a:p>
            <a:r>
              <a:rPr lang="nb-NO" dirty="0" err="1">
                <a:hlinkClick r:id="rId4"/>
              </a:rPr>
              <a:t>Muv</a:t>
            </a:r>
            <a:r>
              <a:rPr lang="nb-NO" dirty="0">
                <a:hlinkClick r:id="rId4"/>
              </a:rPr>
              <a:t> er kjempeviktig! - Borg Biskop og Bispedømmeråd</a:t>
            </a:r>
            <a:endParaRPr lang="nb-NO" dirty="0"/>
          </a:p>
          <a:p>
            <a:r>
              <a:rPr lang="nb-NO" dirty="0">
                <a:hlinkClick r:id="rId5"/>
              </a:rPr>
              <a:t>www.prosessverktøy.no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32E6F77-62BE-28B4-78BA-DD3E3B1248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EF7F8E6-9689-7157-8201-54712A650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62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0EA4AE5-F8BD-9E4A-9431-ADD9C1696DBD}"/>
              </a:ext>
            </a:extLst>
          </p:cNvPr>
          <p:cNvSpPr/>
          <p:nvPr/>
        </p:nvSpPr>
        <p:spPr>
          <a:xfrm>
            <a:off x="3048000" y="1319320"/>
            <a:ext cx="6096000" cy="42193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sz="3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 himmel på jord</a:t>
            </a:r>
            <a:endParaRPr lang="nb-N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sz="2000" dirty="0">
                <a:effectLst/>
                <a:latin typeface="NunitoSans-SemiBold"/>
                <a:ea typeface="Calibri" panose="020F0502020204030204" pitchFamily="34" charset="0"/>
                <a:cs typeface="NunitoSans-SemiBold"/>
              </a:rPr>
              <a:t>TILHØRIGHET, TRO OG TRIVSEL I JELØY KIRKE</a:t>
            </a:r>
            <a:endParaRPr lang="nb-N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STRATEGISKE MÅL FOR JELØY MENIGHET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perioden 2022−2029 vil vi at: </a:t>
            </a:r>
            <a:endParaRPr lang="nb-NO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b-NO" dirty="0">
                <a:latin typeface="Calibri" panose="020F0502020204030204" pitchFamily="34" charset="0"/>
                <a:ea typeface="Times New Roman" panose="02020603050405020304" pitchFamily="18" charset="0"/>
              </a:rPr>
              <a:t>Kirken på Jeløy er synlig i samfunnet, oppleves relevant og engasjerer seg i menneskers liv. </a:t>
            </a:r>
            <a:endParaRPr lang="nb-NO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b-NO" dirty="0">
                <a:latin typeface="Calibri" panose="020F0502020204030204" pitchFamily="34" charset="0"/>
                <a:ea typeface="Times New Roman" panose="02020603050405020304" pitchFamily="18" charset="0"/>
              </a:rPr>
              <a:t>Flere opplever unge på Jeløy opplever tilhørighet og fellesskap ved å søke dåp, konfirmasjon og delta i kirkens barne- og ungdomsaktiviteter. </a:t>
            </a:r>
            <a:endParaRPr lang="nb-NO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b-NO" dirty="0">
                <a:latin typeface="Calibri" panose="020F0502020204030204" pitchFamily="34" charset="0"/>
                <a:ea typeface="Times New Roman" panose="02020603050405020304" pitchFamily="18" charset="0"/>
              </a:rPr>
              <a:t>Flere deltar i og opplever gudstjenester, kirkelige handlinger og kirkelige møteplasser som inkluderende og </a:t>
            </a:r>
            <a:r>
              <a:rPr lang="nb-NO" dirty="0" err="1">
                <a:latin typeface="Calibri" panose="020F0502020204030204" pitchFamily="34" charset="0"/>
                <a:ea typeface="Times New Roman" panose="02020603050405020304" pitchFamily="18" charset="0"/>
              </a:rPr>
              <a:t>trosstyrkende</a:t>
            </a:r>
            <a:r>
              <a:rPr lang="nb-NO" dirty="0">
                <a:latin typeface="Calibri" panose="020F0502020204030204" pitchFamily="34" charset="0"/>
                <a:ea typeface="Times New Roman" panose="02020603050405020304" pitchFamily="18" charset="0"/>
              </a:rPr>
              <a:t> fellesskap. </a:t>
            </a:r>
            <a:endParaRPr lang="nb-NO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D2A8AD1-592A-D06E-4B3F-5B3132B6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 satsinger Jeløy sokn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274AE23-A74E-4355-36B5-4C46FE1E2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907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5679E7-EB90-EC5B-9C2D-D41E70911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1491D786-6A79-F089-879E-293AF09A9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617" t="14133" r="64422" b="29547"/>
          <a:stretch>
            <a:fillRect/>
          </a:stretch>
        </p:blipFill>
        <p:spPr>
          <a:xfrm>
            <a:off x="623887" y="207573"/>
            <a:ext cx="9537149" cy="6650427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8834266-29A3-26A7-50CF-42CB80A24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F4C6A90-8E68-A819-E731-15FF760F3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735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51C8322C-CFEB-E051-62F1-C67827BB2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Spørsmål- oppsummering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E952248-D1F5-EDAE-C42D-8E4CD3F5F2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052E25-1E26-798F-48AA-674500FDC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82C3F74-FFDD-727D-5159-4461FE3C0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993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4FC7A8-952E-53AB-EB0F-2DF0021E4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>
            <a:normAutofit/>
          </a:bodyPr>
          <a:lstStyle/>
          <a:p>
            <a:r>
              <a:rPr lang="nb-NO" sz="3000" dirty="0"/>
              <a:t>Hvem skal gjøre hva for å komme videre:</a:t>
            </a:r>
          </a:p>
        </p:txBody>
      </p:sp>
      <p:pic>
        <p:nvPicPr>
          <p:cNvPr id="7" name="Plassholder for innhold 6" descr="Forretterplanter">
            <a:extLst>
              <a:ext uri="{FF2B5EF4-FFF2-40B4-BE49-F238E27FC236}">
                <a16:creationId xmlns:a16="http://schemas.microsoft.com/office/drawing/2014/main" id="{25CF75AD-5D1D-4718-55E1-145CB4BECF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7161" r="14388" b="-1"/>
          <a:stretch>
            <a:fillRect/>
          </a:stretch>
        </p:blipFill>
        <p:spPr>
          <a:xfrm>
            <a:off x="6275388" y="10"/>
            <a:ext cx="5916612" cy="6857990"/>
          </a:xfr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3696F27-24F1-7EC0-094D-C428BBA8E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 vert="horz" lIns="0" tIns="0" rIns="0" bIns="0" rtlCol="0">
            <a:normAutofit/>
          </a:bodyPr>
          <a:lstStyle/>
          <a:p>
            <a:r>
              <a:rPr lang="nb-NO"/>
              <a:t>MR-leder kan sette opp en sak om bruk av Kirka vår på et møte.</a:t>
            </a:r>
          </a:p>
          <a:p>
            <a:r>
              <a:rPr lang="nb-NO"/>
              <a:t>Ansvar for å komme i gang må plasseres i stab </a:t>
            </a:r>
          </a:p>
          <a:p>
            <a:r>
              <a:rPr lang="nb-NO"/>
              <a:t>Velg hvor omfangsrik en </a:t>
            </a:r>
            <a:r>
              <a:rPr lang="nb-NO" err="1"/>
              <a:t>evt</a:t>
            </a:r>
            <a:r>
              <a:rPr lang="nb-NO"/>
              <a:t> strategisk prosess skal være. Bruke eksisterende strategiplan eller jobbe mer med det? </a:t>
            </a:r>
          </a:p>
          <a:p>
            <a:r>
              <a:rPr lang="nb-NO"/>
              <a:t>Legg inn aktiviteter</a:t>
            </a:r>
          </a:p>
          <a:p>
            <a:r>
              <a:rPr lang="nb-NO"/>
              <a:t>Vedta satsinger</a:t>
            </a:r>
          </a:p>
          <a:p>
            <a:r>
              <a:rPr lang="nb-NO"/>
              <a:t>Sjekk om det er samsvar……………og prioriter!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10E91A7-69CB-7900-C4DD-D0C26D7296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8BB0540-A966-4F61-112B-FEAB864C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835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BB25E-D735-A013-F97F-6644978A6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DC6A795C-B800-7CFE-02BE-D7C3B5455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dirty="0"/>
              <a:t>Seks trinn for bruk av Kirka Vår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774F224-9C9C-B193-EEBE-146FA9E11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677268F-F4F9-784E-BF23-EA1CACFD53E7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F6B9F3F-A394-9C44-9B3C-05FD0DDD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45</a:t>
            </a:fld>
            <a:endParaRPr lang="nb-NO"/>
          </a:p>
        </p:txBody>
      </p:sp>
      <p:graphicFrame>
        <p:nvGraphicFramePr>
          <p:cNvPr id="9" name="Plassholder for innhold 8">
            <a:extLst>
              <a:ext uri="{FF2B5EF4-FFF2-40B4-BE49-F238E27FC236}">
                <a16:creationId xmlns:a16="http://schemas.microsoft.com/office/drawing/2014/main" id="{1DDB7480-2D07-2A06-4218-92FD05CC81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0053657"/>
              </p:ext>
            </p:extLst>
          </p:nvPr>
        </p:nvGraphicFramePr>
        <p:xfrm>
          <a:off x="623887" y="1385888"/>
          <a:ext cx="10944226" cy="4672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729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E0EE30E-0825-669D-21F3-46652708A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/>
          <a:lstStyle/>
          <a:p>
            <a:r>
              <a:rPr lang="en-US" err="1"/>
              <a:t>Lykke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!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E60F3F8-7CCF-42B8-2435-87BBED2A1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/>
          <a:lstStyle/>
          <a:p>
            <a:r>
              <a:rPr lang="en-US" dirty="0"/>
              <a:t>Ikke </a:t>
            </a:r>
            <a:r>
              <a:rPr lang="en-US" dirty="0" err="1"/>
              <a:t>nøl</a:t>
            </a:r>
            <a:r>
              <a:rPr lang="en-US" dirty="0"/>
              <a:t> med å ta </a:t>
            </a:r>
            <a:r>
              <a:rPr lang="en-US" dirty="0" err="1"/>
              <a:t>kontakt</a:t>
            </a:r>
            <a:r>
              <a:rPr lang="en-US" dirty="0"/>
              <a:t>!</a:t>
            </a:r>
            <a:br>
              <a:rPr lang="en-US" dirty="0"/>
            </a:br>
            <a:endParaRPr lang="en-US" dirty="0"/>
          </a:p>
          <a:p>
            <a:r>
              <a:rPr lang="en-US" dirty="0"/>
              <a:t>Dag Kjetil Hartberg </a:t>
            </a:r>
            <a:r>
              <a:rPr lang="en-US" dirty="0">
                <a:hlinkClick r:id="rId3"/>
              </a:rPr>
              <a:t>dh469@kirken.no</a:t>
            </a:r>
            <a:endParaRPr lang="en-US" dirty="0"/>
          </a:p>
          <a:p>
            <a:r>
              <a:rPr lang="en-US" dirty="0"/>
              <a:t>Karianne Hjørnevik Nes </a:t>
            </a:r>
            <a:r>
              <a:rPr lang="en-US" dirty="0">
                <a:hlinkClick r:id="rId4"/>
              </a:rPr>
              <a:t>kn726@kirken.no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2B440DF-D65A-0C1F-9AE3-07F8F49691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2128878"/>
            <a:ext cx="10944224" cy="41648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Plassholder for dato 1" hidden="1">
            <a:extLst>
              <a:ext uri="{FF2B5EF4-FFF2-40B4-BE49-F238E27FC236}">
                <a16:creationId xmlns:a16="http://schemas.microsoft.com/office/drawing/2014/main" id="{AD447E88-C97F-3641-A769-C5C8C5825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F4CC2FA6-23BD-0E4F-A3AA-E7DFFF2B9C96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4A69A749-31FB-8C47-B54F-32E3EB499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46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549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211C61-088C-40B1-8220-CB2969F9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6" y="225425"/>
            <a:ext cx="6623769" cy="868363"/>
          </a:xfrm>
        </p:spPr>
        <p:txBody>
          <a:bodyPr anchor="ctr">
            <a:normAutofit/>
          </a:bodyPr>
          <a:lstStyle/>
          <a:p>
            <a:r>
              <a:rPr lang="nb-NO" sz="3000" dirty="0"/>
              <a:t>«Kirka vår» er 2 ting:</a:t>
            </a:r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77892CFD-FF56-454A-87BE-6F67A13F0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093788"/>
            <a:ext cx="10716774" cy="4851399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nb-NO" sz="2800" dirty="0"/>
              <a:t>Et digitalt verktøy for oversikt over </a:t>
            </a:r>
            <a:br>
              <a:rPr lang="nb-NO" sz="2800" dirty="0"/>
            </a:br>
            <a:r>
              <a:rPr lang="nb-NO" sz="2800" dirty="0"/>
              <a:t>soknets statistikk, planer og aktiviteter.  </a:t>
            </a:r>
          </a:p>
          <a:p>
            <a:pPr marL="514350" indent="-514350">
              <a:buAutoNum type="arabicParenR"/>
            </a:pPr>
            <a:endParaRPr lang="nb-NO" sz="2800" dirty="0"/>
          </a:p>
          <a:p>
            <a:pPr marL="514350" indent="-514350">
              <a:buAutoNum type="arabicParenR"/>
            </a:pPr>
            <a:endParaRPr lang="nb-NO" sz="2800" dirty="0"/>
          </a:p>
          <a:p>
            <a:pPr marL="514350" indent="-514350">
              <a:buAutoNum type="arabicParenR"/>
            </a:pPr>
            <a:endParaRPr lang="nb-NO" sz="2800" dirty="0"/>
          </a:p>
          <a:p>
            <a:pPr marL="514350" indent="-514350">
              <a:buAutoNum type="arabicParenR"/>
            </a:pPr>
            <a:r>
              <a:rPr lang="nb-NO" sz="2800" dirty="0"/>
              <a:t>En hjelp til å starte en prosess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6356394-EAEA-46B1-8019-53A5CA34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12B24EF-1781-4F09-982E-34550395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5</a:t>
            </a:fld>
            <a:endParaRPr lang="nb-NO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D53DC9F-EBCE-4BE6-BAEA-7CA6A61A2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9158510"/>
              </p:ext>
            </p:extLst>
          </p:nvPr>
        </p:nvGraphicFramePr>
        <p:xfrm>
          <a:off x="6348247" y="3071730"/>
          <a:ext cx="4288221" cy="3006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Grafikk 11" descr="Datamaskin med heldekkende fyll">
            <a:extLst>
              <a:ext uri="{FF2B5EF4-FFF2-40B4-BE49-F238E27FC236}">
                <a16:creationId xmlns:a16="http://schemas.microsoft.com/office/drawing/2014/main" id="{7EA43A32-A863-4E45-B0FC-FE09ADE96C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24344" y="780020"/>
            <a:ext cx="2412124" cy="241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5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077F2B-B333-78F6-728D-3D57301CD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dirty="0"/>
              <a:t>Nytt i 2025- Man må bruke Kirka vår i KUL-arbeidet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0ACF46-3F48-44D8-1333-3B81581790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>
            <a:normAutofit fontScale="92500"/>
          </a:bodyPr>
          <a:lstStyle/>
          <a:p>
            <a:r>
              <a:rPr lang="nb-NO" dirty="0"/>
              <a:t>Planverktøy for Trosopplæring stengt.</a:t>
            </a:r>
          </a:p>
          <a:p>
            <a:r>
              <a:rPr lang="nb-NO" dirty="0"/>
              <a:t>Fra 1.2.2026 skal kirka vår brukes til å rapportere på KUL-aktiviteter. Før den tid bør alle menighetens KUL-aktiviteter pluss skole-kirke-barnehage samarbeid og kontinuerlig arbeid registreres i Kirka vår. </a:t>
            </a:r>
          </a:p>
          <a:p>
            <a:r>
              <a:rPr lang="nb-NO" dirty="0"/>
              <a:t>Ny tilskuddsforvaltning vedtatt, aktivitetsbasert. Baserer seg på Kirka vår. Diakoni skal rapportere fra 2026</a:t>
            </a:r>
          </a:p>
        </p:txBody>
      </p:sp>
      <p:pic>
        <p:nvPicPr>
          <p:cNvPr id="7" name="Plassholder for innhold 6" descr="Hageverktøy plassert på bakken">
            <a:extLst>
              <a:ext uri="{FF2B5EF4-FFF2-40B4-BE49-F238E27FC236}">
                <a16:creationId xmlns:a16="http://schemas.microsoft.com/office/drawing/2014/main" id="{E367603E-88AA-E4AA-D982-04EDA051E1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1579" r="24415" b="2"/>
          <a:stretch>
            <a:fillRect/>
          </a:stretch>
        </p:blipFill>
        <p:spPr>
          <a:xfrm>
            <a:off x="6275387" y="1385889"/>
            <a:ext cx="5292725" cy="4672011"/>
          </a:xfrm>
          <a:noFill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3F4D0E8-1DF5-A9CF-9A41-F3160E64B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0EDD252-EC68-D02C-6252-A092451E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632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00192F-0F86-4AEE-B435-5CC824619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>
            <a:normAutofit/>
          </a:bodyPr>
          <a:lstStyle/>
          <a:p>
            <a:r>
              <a:rPr lang="nb-NO" dirty="0"/>
              <a:t>Mål for høsten 2025</a:t>
            </a:r>
          </a:p>
        </p:txBody>
      </p:sp>
      <p:pic>
        <p:nvPicPr>
          <p:cNvPr id="7" name="Plassholder for innhold 6" descr="Personer på kontoret">
            <a:extLst>
              <a:ext uri="{FF2B5EF4-FFF2-40B4-BE49-F238E27FC236}">
                <a16:creationId xmlns:a16="http://schemas.microsoft.com/office/drawing/2014/main" id="{CEC226E4-5E10-7BE8-C275-9C298F5D62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4957" r="7455" b="-1"/>
          <a:stretch>
            <a:fillRect/>
          </a:stretch>
        </p:blipFill>
        <p:spPr>
          <a:xfrm>
            <a:off x="6275388" y="10"/>
            <a:ext cx="5916612" cy="6857990"/>
          </a:xfr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E03DFC-748E-458B-A517-682C7D33C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418544"/>
            <a:ext cx="5292725" cy="485139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dirty="0"/>
              <a:t>Alle sokn bør ha registrert KUL aktiviteter og skole-kirke-barnehagesamarbeid innen 30.11.25. 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Alle ledere bør ha satt seg inn i hvordan </a:t>
            </a:r>
            <a:r>
              <a:rPr lang="nb-NO" i="1" dirty="0"/>
              <a:t>Kirka vår</a:t>
            </a:r>
            <a:r>
              <a:rPr lang="nb-NO" dirty="0"/>
              <a:t> kan være en støtte eller verktøy i det strategiske arbeidet i soknet. 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Alle ansatte som jobber med KUL må være logget inn og vite hvordan man registrerer og rapporterer på aktiviteter i </a:t>
            </a:r>
            <a:r>
              <a:rPr lang="nb-NO" i="1" dirty="0"/>
              <a:t>Kirka vår</a:t>
            </a:r>
            <a:r>
              <a:rPr lang="nb-NO" dirty="0"/>
              <a:t>. 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Alle ansatte skal ha tilgang og ha gjort seg kjent 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CE3F6CF-DFAD-4794-873C-3339B1829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2032375-0B76-458C-AC80-4182C2CD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017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644019-B739-652E-137D-D0719C2CF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>
            <a:normAutofit/>
          </a:bodyPr>
          <a:lstStyle/>
          <a:p>
            <a:r>
              <a:rPr lang="nb-NO" sz="3000"/>
              <a:t>Opplæring og veileding høsten 2025</a:t>
            </a:r>
          </a:p>
        </p:txBody>
      </p:sp>
      <p:pic>
        <p:nvPicPr>
          <p:cNvPr id="7" name="Plassholder for innhold 6" descr="Unge jenter lager ting i et moderne studio">
            <a:extLst>
              <a:ext uri="{FF2B5EF4-FFF2-40B4-BE49-F238E27FC236}">
                <a16:creationId xmlns:a16="http://schemas.microsoft.com/office/drawing/2014/main" id="{C1EC3B57-7F82-801E-E0A4-312A84420D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9701" r="12711" b="-1"/>
          <a:stretch>
            <a:fillRect/>
          </a:stretch>
        </p:blipFill>
        <p:spPr>
          <a:xfrm>
            <a:off x="6275388" y="10"/>
            <a:ext cx="5916612" cy="6857990"/>
          </a:xfr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C320DC-C88E-A69A-DECB-30E9735BC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>
            <a:normAutofit fontScale="92500" lnSpcReduction="10000"/>
          </a:bodyPr>
          <a:lstStyle/>
          <a:p>
            <a:pPr marL="0" indent="0" fontAlgn="base">
              <a:lnSpc>
                <a:spcPct val="90000"/>
              </a:lnSpc>
              <a:buNone/>
            </a:pPr>
            <a:r>
              <a:rPr lang="nb-NO" dirty="0"/>
              <a:t>Fire ulike </a:t>
            </a:r>
            <a:r>
              <a:rPr lang="nb-NO" dirty="0" err="1"/>
              <a:t>webinarer</a:t>
            </a:r>
            <a:r>
              <a:rPr lang="nb-NO" dirty="0"/>
              <a:t> i høst og ett i januar:  </a:t>
            </a:r>
          </a:p>
          <a:p>
            <a:pPr marL="342900" indent="-342900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dirty="0"/>
              <a:t>Onsdag 24.09.kl. 18.00: </a:t>
            </a:r>
            <a:r>
              <a:rPr lang="nb-NO" b="1" u="sng" dirty="0" err="1">
                <a:hlinkClick r:id="rId3"/>
              </a:rPr>
              <a:t>Webinar</a:t>
            </a:r>
            <a:r>
              <a:rPr lang="nb-NO" b="1" u="sng" dirty="0">
                <a:hlinkClick r:id="rId3"/>
              </a:rPr>
              <a:t> om Kirka vår for valgte rådsmedlemmer i kirken</a:t>
            </a:r>
            <a:r>
              <a:rPr lang="nb-NO" dirty="0"/>
              <a:t>. </a:t>
            </a:r>
          </a:p>
          <a:p>
            <a:pPr marL="342900" indent="-342900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dirty="0"/>
              <a:t>Torsdag 25.9.25 KL 09.00: </a:t>
            </a:r>
            <a:r>
              <a:rPr lang="nb-NO" b="1" u="sng" dirty="0" err="1">
                <a:hlinkClick r:id="rId4"/>
              </a:rPr>
              <a:t>Webinar</a:t>
            </a:r>
            <a:r>
              <a:rPr lang="nb-NO" b="1" u="sng" dirty="0">
                <a:hlinkClick r:id="rId4"/>
              </a:rPr>
              <a:t> om Kirka vår for ledere i lokalkirken</a:t>
            </a:r>
            <a:r>
              <a:rPr lang="nb-NO" dirty="0"/>
              <a:t>. </a:t>
            </a:r>
          </a:p>
          <a:p>
            <a:pPr marL="342900" indent="-342900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dirty="0"/>
              <a:t>Onsdag 15.oktober kl. 09.00: </a:t>
            </a:r>
            <a:r>
              <a:rPr lang="nb-NO" b="1" u="sng" dirty="0" err="1">
                <a:hlinkClick r:id="rId5"/>
              </a:rPr>
              <a:t>Webinar</a:t>
            </a:r>
            <a:r>
              <a:rPr lang="nb-NO" b="1" u="sng" dirty="0">
                <a:hlinkClick r:id="rId5"/>
              </a:rPr>
              <a:t> om Kirka vår som verktøy for Kirkelig undervisning og læring</a:t>
            </a:r>
            <a:r>
              <a:rPr lang="nb-NO" dirty="0"/>
              <a:t>. </a:t>
            </a:r>
          </a:p>
          <a:p>
            <a:pPr marL="342900" indent="-342900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dirty="0"/>
              <a:t>Torsdag 13.11.25 kl. 09.00: </a:t>
            </a:r>
            <a:r>
              <a:rPr lang="nb-NO" b="1" u="sng" dirty="0" err="1">
                <a:hlinkClick r:id="rId6"/>
              </a:rPr>
              <a:t>Webinar</a:t>
            </a:r>
            <a:r>
              <a:rPr lang="nb-NO" b="1" u="sng" dirty="0">
                <a:hlinkClick r:id="rId6"/>
              </a:rPr>
              <a:t> om Kirka vår og rapportering og registrering av aktiviteter</a:t>
            </a:r>
            <a:r>
              <a:rPr lang="nb-NO" dirty="0"/>
              <a:t>. </a:t>
            </a:r>
          </a:p>
          <a:p>
            <a:pPr marL="342900" indent="-342900"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dirty="0"/>
              <a:t>Torsdag 8.1.26 kl. 13.00: </a:t>
            </a:r>
            <a:r>
              <a:rPr lang="nb-NO" b="1" u="sng" dirty="0" err="1">
                <a:hlinkClick r:id="rId7"/>
              </a:rPr>
              <a:t>Webinar</a:t>
            </a:r>
            <a:r>
              <a:rPr lang="nb-NO" b="1" u="sng" dirty="0">
                <a:hlinkClick r:id="rId7"/>
              </a:rPr>
              <a:t> rapportering</a:t>
            </a:r>
            <a:r>
              <a:rPr lang="nb-NO" dirty="0"/>
              <a:t>. </a:t>
            </a:r>
          </a:p>
          <a:p>
            <a:pPr marL="0" indent="0" fontAlgn="base">
              <a:lnSpc>
                <a:spcPct val="90000"/>
              </a:lnSpc>
              <a:buNone/>
            </a:pPr>
            <a:br>
              <a:rPr lang="nb-NO" dirty="0"/>
            </a:br>
            <a:r>
              <a:rPr lang="nb-NO" dirty="0"/>
              <a:t>Videre tilbyr vi fysisk veiledning med rådgivere fra sekretariatet i </a:t>
            </a:r>
            <a:r>
              <a:rPr lang="nb-NO" dirty="0" err="1"/>
              <a:t>bdr</a:t>
            </a:r>
            <a:endParaRPr lang="nb-NO" dirty="0"/>
          </a:p>
          <a:p>
            <a:pPr>
              <a:lnSpc>
                <a:spcPct val="90000"/>
              </a:lnSpc>
            </a:pP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3505BD5-8CB9-1A61-A127-85088036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24.09.2025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2E935E9-0775-281B-3C8B-294778EB7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413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F48F869C-0887-BECE-EF2E-43938119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Status på bruk i dag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012FBAD-7162-0A92-4FA1-FCAD86718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u="sng" dirty="0"/>
              <a:t>Når var menighetene sist inne og gjorde endringer i Kirka vår:</a:t>
            </a:r>
            <a:br>
              <a:rPr lang="nb-NO" dirty="0"/>
            </a:br>
            <a:r>
              <a:rPr lang="nb-NO" dirty="0"/>
              <a:t>August 2025: 18 sokn</a:t>
            </a:r>
            <a:br>
              <a:rPr lang="nb-NO" dirty="0"/>
            </a:br>
            <a:r>
              <a:rPr lang="nb-NO" dirty="0"/>
              <a:t>Juni og juli 2025: 20 sokn</a:t>
            </a:r>
            <a:br>
              <a:rPr lang="nb-NO" dirty="0"/>
            </a:br>
            <a:r>
              <a:rPr lang="nb-NO" dirty="0"/>
              <a:t>April og mai 2025: 12 sokn</a:t>
            </a:r>
            <a:br>
              <a:rPr lang="nb-NO" dirty="0"/>
            </a:br>
            <a:r>
              <a:rPr lang="nb-NO" dirty="0"/>
              <a:t>Jan, </a:t>
            </a:r>
            <a:r>
              <a:rPr lang="nb-NO" dirty="0" err="1"/>
              <a:t>feb</a:t>
            </a:r>
            <a:r>
              <a:rPr lang="nb-NO" dirty="0"/>
              <a:t> og mars 2025: 8 sokn</a:t>
            </a:r>
            <a:br>
              <a:rPr lang="nb-NO" dirty="0"/>
            </a:br>
            <a:r>
              <a:rPr lang="nb-NO" dirty="0"/>
              <a:t>2024: 14 sokn</a:t>
            </a:r>
            <a:br>
              <a:rPr lang="nb-NO" dirty="0"/>
            </a:br>
            <a:r>
              <a:rPr lang="nb-NO" dirty="0"/>
              <a:t>2023: 11 sokn</a:t>
            </a:r>
            <a:br>
              <a:rPr lang="nb-NO" dirty="0"/>
            </a:br>
            <a:r>
              <a:rPr lang="nb-NO" dirty="0"/>
              <a:t>Ikke gjort noe: 20 sokn</a:t>
            </a:r>
          </a:p>
          <a:p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C3E74FC-C633-48E8-AA8E-074253670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C53C-C25E-8E48-B7FA-A6089A808DA3}" type="datetime1">
              <a:rPr lang="nb-NO" smtClean="0"/>
              <a:t>24.09.2025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C0D16D6-5178-5CBF-D54C-60C23C990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096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n norske kirke_ppt mal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sjon2" id="{57B219EC-7D61-43A1-9E15-483FFB1AA736}" vid="{8E0518F1-9507-4816-96CB-B2EB7DC23900}"/>
    </a:ext>
  </a:extLst>
</a:theme>
</file>

<file path=ppt/theme/theme2.xml><?xml version="1.0" encoding="utf-8"?>
<a:theme xmlns:a="http://schemas.openxmlformats.org/drawingml/2006/main" name="Office-tema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877B04E038E064E9DD8DEEC5D76788A" ma:contentTypeVersion="17" ma:contentTypeDescription="Opprett et nytt dokument." ma:contentTypeScope="" ma:versionID="78f284534f047b9db1201a6d9da15ec7">
  <xsd:schema xmlns:xsd="http://www.w3.org/2001/XMLSchema" xmlns:xs="http://www.w3.org/2001/XMLSchema" xmlns:p="http://schemas.microsoft.com/office/2006/metadata/properties" xmlns:ns2="8bc33428-ca32-4576-8800-c1fd38b1069c" xmlns:ns3="206f0ec4-2079-490e-bc02-4446075f4de3" targetNamespace="http://schemas.microsoft.com/office/2006/metadata/properties" ma:root="true" ma:fieldsID="e424569ec69388b5c9d8ed9702ad9d65" ns2:_="" ns3:_="">
    <xsd:import namespace="8bc33428-ca32-4576-8800-c1fd38b1069c"/>
    <xsd:import namespace="206f0ec4-2079-490e-bc02-4446075f4d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Test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33428-ca32-4576-8800-c1fd38b106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92c3bd9a-26a3-4ee9-bdab-dea028803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Test" ma:index="21" nillable="true" ma:displayName="Test" ma:format="DateOnly" ma:internalName="Test">
      <xsd:simpleType>
        <xsd:restriction base="dms:DateTim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6f0ec4-2079-490e-bc02-4446075f4de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605c02d-469f-4101-a08c-213c69820d8b}" ma:internalName="TaxCatchAll" ma:showField="CatchAllData" ma:web="206f0ec4-2079-490e-bc02-4446075f4d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bc33428-ca32-4576-8800-c1fd38b1069c">
      <Terms xmlns="http://schemas.microsoft.com/office/infopath/2007/PartnerControls"/>
    </lcf76f155ced4ddcb4097134ff3c332f>
    <TaxCatchAll xmlns="206f0ec4-2079-490e-bc02-4446075f4de3" xsi:nil="true"/>
    <Test xmlns="8bc33428-ca32-4576-8800-c1fd38b1069c" xsi:nil="true"/>
  </documentManagement>
</p:properties>
</file>

<file path=customXml/itemProps1.xml><?xml version="1.0" encoding="utf-8"?>
<ds:datastoreItem xmlns:ds="http://schemas.openxmlformats.org/officeDocument/2006/customXml" ds:itemID="{9699B82B-5FEF-42A6-AAA5-C00C73EEE5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c33428-ca32-4576-8800-c1fd38b1069c"/>
    <ds:schemaRef ds:uri="206f0ec4-2079-490e-bc02-4446075f4d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499081-7E06-4DC6-95AF-CBF48965A5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BD1619-B9C9-4F55-AF58-A940E2D1EC5F}">
  <ds:schemaRefs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206f0ec4-2079-490e-bc02-4446075f4de3"/>
    <ds:schemaRef ds:uri="http://schemas.openxmlformats.org/package/2006/metadata/core-properties"/>
    <ds:schemaRef ds:uri="8bc33428-ca32-4576-8800-c1fd38b1069c"/>
    <ds:schemaRef ds:uri="http://www.w3.org/XML/1998/namespace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512024a4-8685-4f03-8086-14a61730e817}" enabled="0" method="" siteId="{512024a4-8685-4f03-8086-14a61730e81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Dnk_powerpointMAL_16x9_bokmål (1)</Template>
  <TotalTime>383</TotalTime>
  <Words>2675</Words>
  <Application>Microsoft Office PowerPoint</Application>
  <PresentationFormat>Widescreen</PresentationFormat>
  <Paragraphs>349</Paragraphs>
  <Slides>46</Slides>
  <Notes>7</Notes>
  <HiddenSlides>2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46</vt:i4>
      </vt:variant>
    </vt:vector>
  </HeadingPairs>
  <TitlesOfParts>
    <vt:vector size="50" baseType="lpstr">
      <vt:lpstr>Arial</vt:lpstr>
      <vt:lpstr>Calibri</vt:lpstr>
      <vt:lpstr>NunitoSans-SemiBold</vt:lpstr>
      <vt:lpstr>Den norske kirke_ppt mal</vt:lpstr>
      <vt:lpstr>Hvordan kan Kirka vår være et godt styringsverktøy for rådene?  </vt:lpstr>
      <vt:lpstr>Agenda</vt:lpstr>
      <vt:lpstr>Bakgrunn og motivasjon for Kirka vår- Helhetlig plan</vt:lpstr>
      <vt:lpstr>Så derfor bestemte noen seg for at noe må gjøres!</vt:lpstr>
      <vt:lpstr>«Kirka vår» er 2 ting:</vt:lpstr>
      <vt:lpstr>Nytt i 2025- Man må bruke Kirka vår i KUL-arbeidet</vt:lpstr>
      <vt:lpstr>Mål for høsten 2025</vt:lpstr>
      <vt:lpstr>Opplæring og veileding høsten 2025</vt:lpstr>
      <vt:lpstr>Status på bruk i dag</vt:lpstr>
      <vt:lpstr>Status fortsatt</vt:lpstr>
      <vt:lpstr>Roller og ansvar:</vt:lpstr>
      <vt:lpstr>Styringsverktøy for rådsmedlemmer</vt:lpstr>
      <vt:lpstr>Knytt aktiviteter til satsinger</vt:lpstr>
      <vt:lpstr>Du eier tallene</vt:lpstr>
      <vt:lpstr>Ramme for ansattes besøk i menighetsrådet</vt:lpstr>
      <vt:lpstr>Hvordan gikk det? Evalueringer tilgjengelig for deg</vt:lpstr>
      <vt:lpstr>Da må vi rett og slett titte på det:</vt:lpstr>
      <vt:lpstr>Spørsmål?</vt:lpstr>
      <vt:lpstr>Mulig å bruke verktøyet på tre nivåer:</vt:lpstr>
      <vt:lpstr>6 trinn for å ta i bruk Kirka vår høsten 2025</vt:lpstr>
      <vt:lpstr>Hva betyr «teknisk nivå og operativt nivå»?</vt:lpstr>
      <vt:lpstr>Hva er tekniske oppgaver?</vt:lpstr>
      <vt:lpstr>Innlogging</vt:lpstr>
      <vt:lpstr>Brukernavn og passord</vt:lpstr>
      <vt:lpstr>Spesielt for rådsmedlemmer:</vt:lpstr>
      <vt:lpstr>Spesielt for rådsmedlemmer</vt:lpstr>
      <vt:lpstr>Bugs:</vt:lpstr>
      <vt:lpstr>Klar for å logge inn:</vt:lpstr>
      <vt:lpstr>Operativt arbeid</vt:lpstr>
      <vt:lpstr>Bestemme hvem skal gjøre hva</vt:lpstr>
      <vt:lpstr>PowerPoint-presentasjon</vt:lpstr>
      <vt:lpstr>Strategisk arbeid</vt:lpstr>
      <vt:lpstr>«Kirka vår er et verktøy for å lage en samlet plan for menighetens arbeid. De fleste menigheter har allerede en plan for trosopplæring, en for diakoni og/eller en for kirkemusikk. Kirka vår legger til rette for å lage samlet plan slik at ansatte og menighetsråd kan jobbe helhetlig og strategisk.»</vt:lpstr>
      <vt:lpstr>Det å lage samlet plan for arbeidet i soknet innebærer å </vt:lpstr>
      <vt:lpstr>Hjelp til prosess mot en strategiplan</vt:lpstr>
      <vt:lpstr>Forslag til prosesser</vt:lpstr>
      <vt:lpstr>Eksempel small- Langhus</vt:lpstr>
      <vt:lpstr>Eksempel medium Eidsberg</vt:lpstr>
      <vt:lpstr>PowerPoint-presentasjon</vt:lpstr>
      <vt:lpstr>Større prosess</vt:lpstr>
      <vt:lpstr>Eksempel satsinger Jeløy sokn</vt:lpstr>
      <vt:lpstr>PowerPoint-presentasjon</vt:lpstr>
      <vt:lpstr>Spørsmål- oppsummering</vt:lpstr>
      <vt:lpstr>Hvem skal gjøre hva for å komme videre:</vt:lpstr>
      <vt:lpstr>Seks trinn for bruk av Kirka Vår</vt:lpstr>
      <vt:lpstr>Lykke til!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Dag-Kjetil Hartberg</dc:creator>
  <cp:lastModifiedBy>Karianne Hjørnevik Nes</cp:lastModifiedBy>
  <cp:revision>8</cp:revision>
  <dcterms:created xsi:type="dcterms:W3CDTF">2023-01-10T14:12:47Z</dcterms:created>
  <dcterms:modified xsi:type="dcterms:W3CDTF">2025-09-24T13:42:53Z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0x0101006877B04E038E064E9DD8DEEC5D76788A</vt:lpwstr>
  </property>
  <property fmtid="{D5CDD505-2E9C-101B-9397-08002B2CF9AE}" pid="3" name="MediaServiceImageTags">
    <vt:lpwstr/>
  </property>
</Properties>
</file>