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8" r:id="rId6"/>
    <p:sldId id="269" r:id="rId7"/>
    <p:sldId id="273" r:id="rId8"/>
    <p:sldId id="271" r:id="rId9"/>
    <p:sldId id="263" r:id="rId10"/>
    <p:sldId id="264" r:id="rId11"/>
    <p:sldId id="258" r:id="rId12"/>
    <p:sldId id="257" r:id="rId13"/>
    <p:sldId id="259" r:id="rId14"/>
    <p:sldId id="260" r:id="rId15"/>
    <p:sldId id="261" r:id="rId16"/>
    <p:sldId id="262" r:id="rId17"/>
    <p:sldId id="265" r:id="rId18"/>
    <p:sldId id="266" r:id="rId19"/>
    <p:sldId id="267" r:id="rId20"/>
    <p:sldId id="270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1585C-6606-439E-8711-F97AE0844133}" v="3" dt="2025-09-24T12:10:48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59" d="100"/>
          <a:sy n="59" d="100"/>
        </p:scale>
        <p:origin x="9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0F91-D626-E44A-A2B7-01B3ED04B580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430F9-FEE9-0F4E-94AF-F9CAEB768F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9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430F9-FEE9-0F4E-94AF-F9CAEB768FD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9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199E6-7D90-EA43-81C3-F9CF31362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79E225-F65B-7E42-94B3-4040D7D06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AD7EEF-DDF2-1E4D-8D14-6B16E92A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81F42F-2921-954B-B935-AB54670A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C9390B-8380-A34F-AE93-665B1429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712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C6846B-DD65-D94D-BC71-AD2146A1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15CB09C-D718-4740-99CC-E495B5225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73C679-DE91-E146-BE8F-CFC3F9D8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530994-4EAD-8343-8594-F9CF30BD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E70595D-9F4A-C747-9C23-627F5592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196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61F72E4-6D71-8242-BEC5-85D09AAB5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CFCC04C-5059-0C4B-AA5F-3749A9D6F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866533-F762-B546-97B2-083C58FD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36FE49-5CA7-C442-98B4-54DB319F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20B4A5-DB36-BA44-A960-3ACBE9AF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02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C1A94C-3E54-B44F-8EE2-F4E88DEF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EE1153-0F78-A740-828D-A64A517FF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E4B200-F269-DB45-8F1A-55FEE5A2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9BA3B4-72D1-BC48-9945-0567601D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F25FFA-0511-E74F-A86C-EEBC7138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94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021800-4F8A-1C45-A49A-76C4B4EA0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EEB26C-1B25-AB47-9F55-4524CEDF4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A0D41A4-98B3-EB4E-85FD-8ABFF4AD3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3E3248-5357-374F-BE45-B778C47F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471074-6243-F448-9636-BAD7F7C9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00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EA39C2-DCFA-444E-BF05-8187FEF1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D7E808-46D5-9A45-B573-2B14EEE2B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FCA7126-1A5E-0943-8F5D-83FE6F98F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1764C5-7CC6-5341-AD19-205DDB0C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F97184A-BABA-A24B-9805-6AE488E2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CEBF9E7-FFAB-F144-B88B-DF0B6E2F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11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AB13B6-D8AD-F94A-B1DE-DD8E3A98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7CC32C-16EB-7245-8083-0253137AA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8A342A9-DA97-B747-A3AB-4DE09A460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ED86A34-188D-8E42-B655-2620F30F6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9C5738C-AB4A-1D42-8FB0-38071B049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7FFD9EF-5339-0D42-9B2E-81741FC7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19679E-6B58-464E-B5D2-C8522621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3BF940A-B4D4-AA43-93FA-87D80AF4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99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44299F-624E-EB44-8E75-EBF2BE65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11B19D1-F5D4-F54D-B4B0-73A40B38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4F5DCE-843D-B647-B982-9A54CDE2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E524BE-C375-D441-830C-77605230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46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C097B80-F657-5147-88FD-77687D6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8C99FB4-9AB7-144C-AF1F-1C8BE331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F763E5-3C77-8C45-8502-46BBFFD2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383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59D798-F81C-934C-8177-407F561E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BE9F73-6920-8C44-884E-B3C6489C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D9BBBA-B87F-834E-AB3A-5E04C1F13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55FA02C-6C16-2A4D-A44F-9C0CA500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C9E2F0B-6C70-1E49-A4E7-2404CC43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7E18D58-290E-AA45-9620-8FE7DFC3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004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0C8166-A403-4D41-B8D8-40923635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BD68D38-3DD9-494A-B4FA-845D3A094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27F573A-DC2A-1F47-BAF3-ABF4EB3A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F08E07-E53D-6949-BBD4-8C5B764A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C1D5886-0E41-D04D-AEA7-35F46B5D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0F80CD7-F90A-A34E-B90C-AA0A9208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96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078F5B9-59E3-8D48-9B81-5E0C3029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D929FE-698F-CC4E-89B1-DC6C33277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4653F6-ED78-A640-9D75-8B58BF641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E5573-9ABC-EF48-922D-B71AFA2EA12D}" type="datetimeFigureOut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BD5234B-E90E-0A4C-AB4C-ACF486421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793FB7-FB3C-8643-9C9B-D195C2387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4B9A-F3D2-6547-A4FA-5EF47F932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22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7865CFB-3203-D940-BC6F-01238382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56" y="0"/>
            <a:ext cx="9144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9487B69-1443-FD46-8CC4-F0552A7DE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2728" y="1214438"/>
            <a:ext cx="9144000" cy="2387600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Strategisk arbeid Jeløy menighet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4ACCE6B-80A9-934E-B62E-0D0159BD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1086" y="3678238"/>
            <a:ext cx="9144000" cy="1655762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Petter Johan Dyhre</a:t>
            </a:r>
          </a:p>
          <a:p>
            <a:r>
              <a:rPr lang="nb-NO" dirty="0">
                <a:solidFill>
                  <a:schemeClr val="bg1"/>
                </a:solidFill>
              </a:rPr>
              <a:t>Leder av Jeløy menighetsråd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268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6C7BB30-0CFB-0148-B620-0E09A52D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92" y="27061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FDC35A-EFE1-5445-8940-9C8C9A8F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43" y="2367171"/>
            <a:ext cx="619073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norske kirke er en bekjennende, åpen, tjenende og  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misjonerende folkekirke, som vitner i ord og gjerning</a:t>
            </a: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frelse, frihet og håp i Jesus Kristus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endParaRPr kumimoji="0" lang="nb-NO" altLang="nb-N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NORSKE KIRKE                                                                                                                      </a:t>
            </a:r>
            <a:b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b-NO" altLang="nb-NO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Jeløy menighet          </a:t>
            </a:r>
            <a:endParaRPr kumimoji="0" lang="nb-NO" altLang="nb-NO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55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92ABB4F-40A8-7D47-A5EA-4DD44CD03BCA}"/>
              </a:ext>
            </a:extLst>
          </p:cNvPr>
          <p:cNvSpPr/>
          <p:nvPr/>
        </p:nvSpPr>
        <p:spPr>
          <a:xfrm>
            <a:off x="3048000" y="629740"/>
            <a:ext cx="6096000" cy="55985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Side 2 av strategiplanen: </a:t>
            </a:r>
            <a:b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Tiltak vi har under de ulike innsatsområdene, og som skal videreføres.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Forkynner evangeliet til mennesker gjennom hele livet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Gudstjenester, institusjonsandakter, morgenbønn, trosopplæringstiltak.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1.2. Fremmer verdier som utfordrer og bygger et godt samfunn for alle.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dåpssamtaler, konfirmantundervisning, vigselssamtaler, temakvelder, prekener og samtaler.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1.3.Styrker gjennom sin organisering en levende og nærværende folkekirke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en god og anvendelig strategiplan. Være åpne for hva folk i menigheten ønsker, godt samarbeid frivillig og ansatte, engasjerte ansatte.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9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EF450B-83BA-5640-B14C-B1F94CC91263}"/>
              </a:ext>
            </a:extLst>
          </p:cNvPr>
          <p:cNvSpPr/>
          <p:nvPr/>
        </p:nvSpPr>
        <p:spPr>
          <a:xfrm>
            <a:off x="3048000" y="412373"/>
            <a:ext cx="6096000" cy="60332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 Styrker kirken som kulturarena og forvalter av den kristne kulturarven for alle generasjoner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kristne ritene: dåp, konfirmasjon, vigsel, gravferd og gudstjeneste.</a:t>
            </a:r>
            <a:b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Barnehage/skole og kirkesamarbeid. Kirkemusikalsk arbeid, korarbeid. </a:t>
            </a:r>
            <a:b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Åpen kirke,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 Bidrar til å virkeliggjøre </a:t>
            </a:r>
            <a:r>
              <a:rPr lang="nb-NO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bærekraftsmålene</a:t>
            </a: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lokalt, nasjonalt og globalt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Motvirke fattigdom, ved våre offer til nødhjelpsarbeid og andre diakonale organisasjoner, Fasteaksjonen, Grønn menighet, utjevne forskjeller ved at alle skal ha mulighet til å være med på aktiviteter (tilbud om økonomiske støtte til de som trenger det). Misjonsprosjektet i Mali.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 Samhandler med organisasjonslivet, andre tros- og livssynssamfunn, offentlige, private og ideelle aktører.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 hangingPunct="0">
              <a:lnSpc>
                <a:spcPct val="115000"/>
              </a:lnSpc>
              <a:spcAft>
                <a:spcPts val="0"/>
              </a:spcAft>
            </a:pP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Samarbeidsarenaer: Sorg og Omsorg, Varmestua, Bastøy, Jul på Verket, </a:t>
            </a:r>
            <a:r>
              <a:rPr lang="nb-NO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Orkerød</a:t>
            </a:r>
            <a:r>
              <a:rPr lang="nb-NO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og Rosnes, Økumenisk arbeid, trosopplæringen, KOBAM, andre tros – og livssynssamfunn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5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A1998B8-A429-2E4A-B202-B3C1AB32C845}"/>
              </a:ext>
            </a:extLst>
          </p:cNvPr>
          <p:cNvSpPr/>
          <p:nvPr/>
        </p:nvSpPr>
        <p:spPr>
          <a:xfrm>
            <a:off x="3048000" y="137876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/>
              <a:t>3.1 Gir tilhørighet og skaper gode møteplasser og fellesskap fysisk og digitalt</a:t>
            </a:r>
            <a:br>
              <a:rPr lang="nb-NO" b="1" dirty="0"/>
            </a:br>
            <a:r>
              <a:rPr lang="nb-NO" dirty="0"/>
              <a:t>Kirkekaffe,</a:t>
            </a:r>
            <a:r>
              <a:rPr lang="nb-NO" b="1" dirty="0"/>
              <a:t> </a:t>
            </a:r>
            <a:r>
              <a:rPr lang="nb-NO" dirty="0"/>
              <a:t>Onsdagstreff, Åpent hus, Arrangement for de som bor i </a:t>
            </a:r>
            <a:r>
              <a:rPr lang="nb-NO" dirty="0" err="1"/>
              <a:t>pu</a:t>
            </a:r>
            <a:r>
              <a:rPr lang="nb-NO" dirty="0"/>
              <a:t>-boliger, Åpent hus, tur, Happy </a:t>
            </a:r>
            <a:r>
              <a:rPr lang="nb-NO" dirty="0" err="1"/>
              <a:t>Hour</a:t>
            </a:r>
            <a:r>
              <a:rPr lang="nb-NO" dirty="0"/>
              <a:t>, sorggrupper, Korene, Gode nettsider, supertorsdag, lørdagsvaffel.</a:t>
            </a:r>
          </a:p>
          <a:p>
            <a:endParaRPr lang="nb-NO" dirty="0"/>
          </a:p>
          <a:p>
            <a:r>
              <a:rPr lang="nb-NO" b="1" dirty="0"/>
              <a:t>3.2 Motvirke </a:t>
            </a:r>
            <a:r>
              <a:rPr lang="nb-NO" b="1" dirty="0" err="1"/>
              <a:t>utenforskap</a:t>
            </a:r>
            <a:r>
              <a:rPr lang="nb-NO" b="1" dirty="0"/>
              <a:t> og utforske å være kirke på nye måter å være kirke på</a:t>
            </a:r>
            <a:br>
              <a:rPr lang="nb-NO" b="1" dirty="0"/>
            </a:br>
            <a:r>
              <a:rPr lang="nb-NO" dirty="0"/>
              <a:t>Tiltak som pkt. 3.1.Tilbud om enkeltsamtaler med prest og diakon, digitalt arbeid, SOME</a:t>
            </a:r>
          </a:p>
          <a:p>
            <a:r>
              <a:rPr lang="nb-NO" dirty="0"/>
              <a:t>.</a:t>
            </a:r>
          </a:p>
          <a:p>
            <a:r>
              <a:rPr lang="nb-NO" b="1" dirty="0"/>
              <a:t>3.3 Skaper en mangfoldig, rekrutterende og inkluderende arbeidsplass og frivillighetsarena.</a:t>
            </a:r>
            <a:br>
              <a:rPr lang="nb-NO" b="1" dirty="0"/>
            </a:br>
            <a:r>
              <a:rPr lang="nb-NO" dirty="0"/>
              <a:t>Være en god arbeidsplass, et godt sted å være frivillig (bønne-hilsener, fest, opplæring og samtaler)</a:t>
            </a:r>
            <a:r>
              <a:rPr lang="nb-NO" b="1" dirty="0"/>
              <a:t>                                                                                                                                                                          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5861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F2CCAEC-8DF1-1D42-9274-66A324E6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E991529-87A3-1C49-A154-8BDA1BAF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9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B0CD020-8E68-E843-89F2-616DC435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Takk for meg!&#10;">
            <a:extLst>
              <a:ext uri="{FF2B5EF4-FFF2-40B4-BE49-F238E27FC236}">
                <a16:creationId xmlns:a16="http://schemas.microsoft.com/office/drawing/2014/main" id="{68430479-B849-5D41-AAED-AEEA19F5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6371" y="857250"/>
            <a:ext cx="6858000" cy="51435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9965DEA-7D84-4C49-B4B2-552DDDAC9501}"/>
              </a:ext>
            </a:extLst>
          </p:cNvPr>
          <p:cNvSpPr txBox="1"/>
          <p:nvPr/>
        </p:nvSpPr>
        <p:spPr>
          <a:xfrm>
            <a:off x="9263743" y="2286000"/>
            <a:ext cx="1774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3865566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27992-DBA0-DA48-BE76-6B16805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7314"/>
            <a:ext cx="3932237" cy="620486"/>
          </a:xfrm>
        </p:spPr>
        <p:txBody>
          <a:bodyPr/>
          <a:lstStyle/>
          <a:p>
            <a:r>
              <a:rPr lang="nb-NO" dirty="0"/>
              <a:t>Jeløy menighet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E5FF6A0-7133-EE4D-A24B-BF19B4AA64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20" r="7720"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C06E554-A65F-D540-A464-5530BF2B9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47800"/>
            <a:ext cx="3932237" cy="4421188"/>
          </a:xfrm>
        </p:spPr>
        <p:txBody>
          <a:bodyPr/>
          <a:lstStyle/>
          <a:p>
            <a:r>
              <a:rPr lang="nb-NO" dirty="0"/>
              <a:t>Staben:</a:t>
            </a:r>
          </a:p>
          <a:p>
            <a:r>
              <a:rPr lang="nb-NO" dirty="0"/>
              <a:t>Daglig leder</a:t>
            </a:r>
          </a:p>
          <a:p>
            <a:r>
              <a:rPr lang="nb-NO" dirty="0"/>
              <a:t>Diakon</a:t>
            </a:r>
          </a:p>
          <a:p>
            <a:r>
              <a:rPr lang="nb-NO" dirty="0"/>
              <a:t>Menighetspedagog</a:t>
            </a:r>
          </a:p>
          <a:p>
            <a:r>
              <a:rPr lang="nb-NO" dirty="0"/>
              <a:t>Kantor</a:t>
            </a:r>
          </a:p>
          <a:p>
            <a:r>
              <a:rPr lang="nb-NO" dirty="0"/>
              <a:t>Kapellan</a:t>
            </a:r>
          </a:p>
          <a:p>
            <a:r>
              <a:rPr lang="nb-NO" dirty="0"/>
              <a:t>Sokneprest</a:t>
            </a:r>
          </a:p>
          <a:p>
            <a:r>
              <a:rPr lang="nb-NO" dirty="0"/>
              <a:t>Vaktmester/kirketjener</a:t>
            </a:r>
          </a:p>
          <a:p>
            <a:r>
              <a:rPr lang="nb-NO" dirty="0"/>
              <a:t>Renholdsmedarbeider</a:t>
            </a:r>
          </a:p>
          <a:p>
            <a:endParaRPr lang="nb-NO" dirty="0"/>
          </a:p>
          <a:p>
            <a:r>
              <a:rPr lang="nb-NO" dirty="0"/>
              <a:t>Jeløy har ca. 13000 innbyggere og ca. 8000 medlemmer i DNK.</a:t>
            </a:r>
          </a:p>
          <a:p>
            <a:r>
              <a:rPr lang="nb-NO" dirty="0"/>
              <a:t>En kirke og et kapell med gravplass</a:t>
            </a:r>
          </a:p>
        </p:txBody>
      </p:sp>
    </p:spTree>
    <p:extLst>
      <p:ext uri="{BB962C8B-B14F-4D97-AF65-F5344CB8AC3E}">
        <p14:creationId xmlns:p14="http://schemas.microsoft.com/office/powerpoint/2010/main" val="195714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8B6A32-FA27-5348-BA53-9C6F467F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4657"/>
            <a:ext cx="4145869" cy="631372"/>
          </a:xfrm>
        </p:spPr>
        <p:txBody>
          <a:bodyPr/>
          <a:lstStyle/>
          <a:p>
            <a:r>
              <a:rPr lang="nb-NO" dirty="0"/>
              <a:t>Moss kirkelige fellesråd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3A4FC73-4E1F-6842-8DC8-3E711692E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456" b="11456"/>
          <a:stretch>
            <a:fillRect/>
          </a:stretch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E78AAE-4617-1A46-A4CF-AF3C7D46E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34886"/>
            <a:ext cx="3932237" cy="4334102"/>
          </a:xfrm>
        </p:spPr>
        <p:txBody>
          <a:bodyPr/>
          <a:lstStyle/>
          <a:p>
            <a:r>
              <a:rPr lang="nb-NO" dirty="0"/>
              <a:t>Fire menigheter:</a:t>
            </a:r>
          </a:p>
          <a:p>
            <a:r>
              <a:rPr lang="nb-NO" dirty="0"/>
              <a:t>Rygge, Ekholt, Moss og Jeløy</a:t>
            </a:r>
          </a:p>
          <a:p>
            <a:r>
              <a:rPr lang="nb-NO" dirty="0"/>
              <a:t>Kirkeverge, administrasjonssjef </a:t>
            </a:r>
          </a:p>
          <a:p>
            <a:r>
              <a:rPr lang="nb-NO" dirty="0"/>
              <a:t>32 ansatte, 5 kirker, 2 kapell, krematorium, </a:t>
            </a:r>
          </a:p>
          <a:p>
            <a:r>
              <a:rPr lang="nb-NO" dirty="0"/>
              <a:t>3 gravplasser</a:t>
            </a:r>
          </a:p>
          <a:p>
            <a:endParaRPr lang="nb-NO" dirty="0"/>
          </a:p>
          <a:p>
            <a:r>
              <a:rPr lang="nb-NO" dirty="0"/>
              <a:t>Prostens kontor er i Moss</a:t>
            </a:r>
          </a:p>
          <a:p>
            <a:r>
              <a:rPr lang="nb-NO" dirty="0"/>
              <a:t>Del av Vestre Borgesyssel Prosti</a:t>
            </a:r>
          </a:p>
          <a:p>
            <a:r>
              <a:rPr lang="nb-NO" dirty="0"/>
              <a:t>Sammen med Våler og Råde</a:t>
            </a:r>
          </a:p>
          <a:p>
            <a:r>
              <a:rPr lang="nb-NO" dirty="0"/>
              <a:t>Prosten har ansvar for 12 prester</a:t>
            </a:r>
          </a:p>
          <a:p>
            <a:endParaRPr lang="nb-NO" dirty="0"/>
          </a:p>
          <a:p>
            <a:r>
              <a:rPr lang="nb-NO" dirty="0"/>
              <a:t>Moss har i overkant av 50 000 innbyggere</a:t>
            </a:r>
          </a:p>
        </p:txBody>
      </p:sp>
    </p:spTree>
    <p:extLst>
      <p:ext uri="{BB962C8B-B14F-4D97-AF65-F5344CB8AC3E}">
        <p14:creationId xmlns:p14="http://schemas.microsoft.com/office/powerpoint/2010/main" val="247342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3A4FC73-4E1F-6842-8DC8-3E711692E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456" b="11456"/>
          <a:stretch>
            <a:fillRect/>
          </a:stretch>
        </p:blipFill>
        <p:spPr>
          <a:xfrm>
            <a:off x="3299959" y="992187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93657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F84F43-BA79-284C-84AA-A2C38CE9F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Jeg trenger ikke gå i kirken for å tro</a:t>
            </a:r>
          </a:p>
        </p:txBody>
      </p:sp>
    </p:spTree>
    <p:extLst>
      <p:ext uri="{BB962C8B-B14F-4D97-AF65-F5344CB8AC3E}">
        <p14:creationId xmlns:p14="http://schemas.microsoft.com/office/powerpoint/2010/main" val="162760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459CF92-02FC-A84C-B10C-F423B567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B937AF3-2601-D848-A7FE-E8A67FA4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44" y="0"/>
            <a:ext cx="5464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EA4AE5-F8BD-9E4A-9431-ADD9C1696DBD}"/>
              </a:ext>
            </a:extLst>
          </p:cNvPr>
          <p:cNvSpPr/>
          <p:nvPr/>
        </p:nvSpPr>
        <p:spPr>
          <a:xfrm>
            <a:off x="3048000" y="1319320"/>
            <a:ext cx="6096000" cy="42193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 himmel på jord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dirty="0">
                <a:effectLst/>
                <a:latin typeface="NunitoSans-SemiBold"/>
                <a:ea typeface="Calibri" panose="020F0502020204030204" pitchFamily="34" charset="0"/>
                <a:cs typeface="NunitoSans-SemiBold"/>
              </a:rPr>
              <a:t>TILHØRIGHET, TRO OG TRIVSEL I JELØY KIRKE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STRATEGISKE MÅL FOR JELØY MENIGHET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perioden 2022−2029 vil vi at: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Kirken på Jeløy er synlig i samfunnet, oppleves relevant og engasjerer seg i menneskers liv.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opplever unge på Jeløy opplever tilhørighet og fellesskap ved å søke dåp, konfirmasjon og delta i kirkens barne- og ungdomsaktiviteter.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deltar i og opplever gudstjenester, kirkelige handlinger og kirkelige møteplasser som inkluderende og </a:t>
            </a:r>
            <a:r>
              <a:rPr lang="nb-NO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trosstyrkende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 fellesskap.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7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58B51DD-0FA1-504B-A23B-A89EE67DFB71}"/>
              </a:ext>
            </a:extLst>
          </p:cNvPr>
          <p:cNvGraphicFramePr>
            <a:graphicFrameLocks noGrp="1"/>
          </p:cNvGraphicFramePr>
          <p:nvPr/>
        </p:nvGraphicFramePr>
        <p:xfrm>
          <a:off x="2625632" y="304800"/>
          <a:ext cx="6605454" cy="6290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020">
                  <a:extLst>
                    <a:ext uri="{9D8B030D-6E8A-4147-A177-3AD203B41FA5}">
                      <a16:colId xmlns:a16="http://schemas.microsoft.com/office/drawing/2014/main" val="2827558672"/>
                    </a:ext>
                  </a:extLst>
                </a:gridCol>
                <a:gridCol w="1651020">
                  <a:extLst>
                    <a:ext uri="{9D8B030D-6E8A-4147-A177-3AD203B41FA5}">
                      <a16:colId xmlns:a16="http://schemas.microsoft.com/office/drawing/2014/main" val="1916584650"/>
                    </a:ext>
                  </a:extLst>
                </a:gridCol>
                <a:gridCol w="1651707">
                  <a:extLst>
                    <a:ext uri="{9D8B030D-6E8A-4147-A177-3AD203B41FA5}">
                      <a16:colId xmlns:a16="http://schemas.microsoft.com/office/drawing/2014/main" val="3218580928"/>
                    </a:ext>
                  </a:extLst>
                </a:gridCol>
                <a:gridCol w="1651707">
                  <a:extLst>
                    <a:ext uri="{9D8B030D-6E8A-4147-A177-3AD203B41FA5}">
                      <a16:colId xmlns:a16="http://schemas.microsoft.com/office/drawing/2014/main" val="787398734"/>
                    </a:ext>
                  </a:extLst>
                </a:gridCol>
              </a:tblGrid>
              <a:tr h="81116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Kirkens oppdrag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 dirty="0">
                          <a:effectLst/>
                        </a:rPr>
                        <a:t>Kirken åpner</a:t>
                      </a:r>
                      <a:endParaRPr lang="nb-NO" sz="10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 dirty="0">
                          <a:effectLst/>
                        </a:rPr>
                        <a:t>rom for tro</a:t>
                      </a:r>
                      <a:endParaRPr lang="nb-NO" sz="10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er der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livet leves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er mer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for flere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2651569696"/>
                  </a:ext>
                </a:extLst>
              </a:tr>
              <a:tr h="18424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for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den enkelte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Forkynner evangeliet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til mennesker gjennom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hele livet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Styrker kirken som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kulturarena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forvalter av den kristne kulturarven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for alle generasjoner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Gir tilhørighet og skaper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gode møteplasser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fellesskap fysisk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digitalt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2542177485"/>
                  </a:ext>
                </a:extLst>
              </a:tr>
              <a:tr h="161083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i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samfunnet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Fremmer verdier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som utfordrer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som bygger et godt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samfunn for alle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 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Bidrar til å virkeliggjøre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 err="1">
                          <a:effectLst/>
                        </a:rPr>
                        <a:t>bærekraftsmålene</a:t>
                      </a:r>
                      <a:endParaRPr lang="nb-NO" sz="14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– lokalt, nasjonalt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globalt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3.2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Motvirker </a:t>
                      </a:r>
                      <a:r>
                        <a:rPr lang="nb-NO" sz="1400" dirty="0" err="1">
                          <a:effectLst/>
                        </a:rPr>
                        <a:t>utenforskap</a:t>
                      </a:r>
                      <a:r>
                        <a:rPr lang="nb-NO" sz="1400" dirty="0">
                          <a:effectLst/>
                        </a:rPr>
                        <a:t> og utforsker nye måter å være kirke på.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381429275"/>
                  </a:ext>
                </a:extLst>
              </a:tr>
              <a:tr h="18424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Kirken som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300">
                          <a:effectLst/>
                        </a:rPr>
                        <a:t>organisasjon</a:t>
                      </a:r>
                      <a:endParaRPr lang="nb-NO" sz="100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1.3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Styrker gjennom sin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organisering en levende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og nærværende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folkekirke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 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2.3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Samhandler med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organisasjonslivet, andre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tros- og livssynssamfunn,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offentlige, private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</a:rPr>
                        <a:t>ideelle aktører</a:t>
                      </a:r>
                      <a:endParaRPr lang="nb-N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3.3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Skaper en mangfoldig,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rekrutterende og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inkluderende arbeidsplass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og frivillighetsarena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76" marR="63676" marT="0" marB="0"/>
                </a:tc>
                <a:extLst>
                  <a:ext uri="{0D108BD9-81ED-4DB2-BD59-A6C34878D82A}">
                    <a16:rowId xmlns:a16="http://schemas.microsoft.com/office/drawing/2014/main" val="38581709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74C82F6-164B-2143-8D86-8EDCA0D2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686" y="2694558"/>
            <a:ext cx="45719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0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77B04E038E064E9DD8DEEC5D76788A" ma:contentTypeVersion="17" ma:contentTypeDescription="Opprett et nytt dokument." ma:contentTypeScope="" ma:versionID="78f284534f047b9db1201a6d9da15ec7">
  <xsd:schema xmlns:xsd="http://www.w3.org/2001/XMLSchema" xmlns:xs="http://www.w3.org/2001/XMLSchema" xmlns:p="http://schemas.microsoft.com/office/2006/metadata/properties" xmlns:ns2="8bc33428-ca32-4576-8800-c1fd38b1069c" xmlns:ns3="206f0ec4-2079-490e-bc02-4446075f4de3" targetNamespace="http://schemas.microsoft.com/office/2006/metadata/properties" ma:root="true" ma:fieldsID="e424569ec69388b5c9d8ed9702ad9d65" ns2:_="" ns3:_="">
    <xsd:import namespace="8bc33428-ca32-4576-8800-c1fd38b1069c"/>
    <xsd:import namespace="206f0ec4-2079-490e-bc02-4446075f4d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Test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3428-ca32-4576-8800-c1fd38b10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Test" ma:index="21" nillable="true" ma:displayName="Test" ma:format="DateOnly" ma:internalName="Test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f0ec4-2079-490e-bc02-4446075f4d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605c02d-469f-4101-a08c-213c69820d8b}" ma:internalName="TaxCatchAll" ma:showField="CatchAllData" ma:web="206f0ec4-2079-490e-bc02-4446075f4d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c33428-ca32-4576-8800-c1fd38b1069c">
      <Terms xmlns="http://schemas.microsoft.com/office/infopath/2007/PartnerControls"/>
    </lcf76f155ced4ddcb4097134ff3c332f>
    <TaxCatchAll xmlns="206f0ec4-2079-490e-bc02-4446075f4de3" xsi:nil="true"/>
    <Test xmlns="8bc33428-ca32-4576-8800-c1fd38b1069c" xsi:nil="true"/>
  </documentManagement>
</p:properties>
</file>

<file path=customXml/itemProps1.xml><?xml version="1.0" encoding="utf-8"?>
<ds:datastoreItem xmlns:ds="http://schemas.openxmlformats.org/officeDocument/2006/customXml" ds:itemID="{577C7EB9-A62B-4ABA-9B57-19EB5FA75A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33428-ca32-4576-8800-c1fd38b1069c"/>
    <ds:schemaRef ds:uri="206f0ec4-2079-490e-bc02-4446075f4d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5A233B-0ACE-413B-802E-BD2ED0BD5E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20BCDE-B352-4B81-8C80-513648BF5B24}">
  <ds:schemaRefs>
    <ds:schemaRef ds:uri="http://schemas.microsoft.com/office/2006/metadata/properties"/>
    <ds:schemaRef ds:uri="206f0ec4-2079-490e-bc02-4446075f4de3"/>
    <ds:schemaRef ds:uri="http://schemas.microsoft.com/office/2006/documentManagement/types"/>
    <ds:schemaRef ds:uri="http://www.w3.org/XML/1998/namespace"/>
    <ds:schemaRef ds:uri="http://purl.org/dc/elements/1.1/"/>
    <ds:schemaRef ds:uri="8bc33428-ca32-4576-8800-c1fd38b1069c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512024a4-8685-4f03-8086-14a61730e817}" enabled="0" method="" siteId="{512024a4-8685-4f03-8086-14a61730e8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763</Words>
  <Application>Microsoft Office PowerPoint</Application>
  <PresentationFormat>Widescreen</PresentationFormat>
  <Paragraphs>127</Paragraphs>
  <Slides>17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NunitoSans-SemiBold</vt:lpstr>
      <vt:lpstr>Times New Roman</vt:lpstr>
      <vt:lpstr>Office-tema</vt:lpstr>
      <vt:lpstr>Strategisk arbeid Jeløy menighet</vt:lpstr>
      <vt:lpstr>Jeløy menighet</vt:lpstr>
      <vt:lpstr>Moss kirkelige fellesråd</vt:lpstr>
      <vt:lpstr>PowerPoint-presentasjon</vt:lpstr>
      <vt:lpstr>Jeg trenger ikke gå i kirken for å tro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Strategisk arbeid Jeløy menighet</dc:title>
  <dc:creator>Microsoft Office User</dc:creator>
  <cp:lastModifiedBy>Karianne Hjørnevik Nes</cp:lastModifiedBy>
  <cp:revision>24</cp:revision>
  <cp:lastPrinted>2024-04-04T15:23:47Z</cp:lastPrinted>
  <dcterms:created xsi:type="dcterms:W3CDTF">2024-04-04T10:51:58Z</dcterms:created>
  <dcterms:modified xsi:type="dcterms:W3CDTF">2025-09-24T17:23:29Z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0x0101006877B04E038E064E9DD8DEEC5D76788A</vt:lpwstr>
  </property>
  <property fmtid="{D5CDD505-2E9C-101B-9397-08002B2CF9AE}" pid="3" name="MediaServiceImageTags">
    <vt:lpwstr/>
  </property>
</Properties>
</file>