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8"/>
  </p:notesMasterIdLst>
  <p:handoutMasterIdLst>
    <p:handoutMasterId r:id="rId19"/>
  </p:handoutMasterIdLst>
  <p:sldIdLst>
    <p:sldId id="258" r:id="rId5"/>
    <p:sldId id="344" r:id="rId6"/>
    <p:sldId id="347" r:id="rId7"/>
    <p:sldId id="345" r:id="rId8"/>
    <p:sldId id="348" r:id="rId9"/>
    <p:sldId id="355" r:id="rId10"/>
    <p:sldId id="316" r:id="rId11"/>
    <p:sldId id="327" r:id="rId12"/>
    <p:sldId id="352" r:id="rId13"/>
    <p:sldId id="336" r:id="rId14"/>
    <p:sldId id="3247" r:id="rId15"/>
    <p:sldId id="3250" r:id="rId16"/>
    <p:sldId id="280" r:id="rId17"/>
  </p:sldIdLst>
  <p:sldSz cx="9144000" cy="6858000" type="screen4x3"/>
  <p:notesSz cx="6797675" cy="992505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2FA1D2-EBBD-4290-929D-F0DE538D9212}" v="4" dt="2026-10-01T04:07:37.853"/>
    <p1510:client id="{D992CBEE-57DA-4DD0-A11D-B66097E47F14}" v="15" dt="2026-09-30T06:58:42.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117" autoAdjust="0"/>
    <p:restoredTop sz="93447" autoAdjust="0"/>
  </p:normalViewPr>
  <p:slideViewPr>
    <p:cSldViewPr>
      <p:cViewPr varScale="1">
        <p:scale>
          <a:sx n="59" d="100"/>
          <a:sy n="59" d="100"/>
        </p:scale>
        <p:origin x="796" y="52"/>
      </p:cViewPr>
      <p:guideLst>
        <p:guide orient="horz" pos="2160"/>
        <p:guide pos="672"/>
        <p:guide pos="5472"/>
        <p:guide pos="1008"/>
        <p:guide pos="1152"/>
      </p:guideLst>
    </p:cSldViewPr>
  </p:slideViewPr>
  <p:outlineViewPr>
    <p:cViewPr>
      <p:scale>
        <a:sx n="33" d="100"/>
        <a:sy n="33" d="100"/>
      </p:scale>
      <p:origin x="0" y="-1817"/>
    </p:cViewPr>
  </p:outlineViewPr>
  <p:notesTextViewPr>
    <p:cViewPr>
      <p:scale>
        <a:sx n="100" d="100"/>
        <a:sy n="100" d="100"/>
      </p:scale>
      <p:origin x="0" y="0"/>
    </p:cViewPr>
  </p:notesTextViewPr>
  <p:sorterViewPr>
    <p:cViewPr>
      <p:scale>
        <a:sx n="100" d="100"/>
        <a:sy n="100" d="100"/>
      </p:scale>
      <p:origin x="0" y="-1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ygve Eiliv Wyller" userId="5c051eaa-19f2-472b-906a-d1b736033942" providerId="ADAL" clId="{FE754998-CA74-447E-AE78-D7C5D348B460}"/>
    <pc:docChg chg="custSel addSld delSld modSld">
      <pc:chgData name="Trygve Eiliv Wyller" userId="5c051eaa-19f2-472b-906a-d1b736033942" providerId="ADAL" clId="{FE754998-CA74-447E-AE78-D7C5D348B460}" dt="2026-10-01T04:37:29.642" v="1142" actId="20577"/>
      <pc:docMkLst>
        <pc:docMk/>
      </pc:docMkLst>
      <pc:sldChg chg="addSp delSp modSp mod">
        <pc:chgData name="Trygve Eiliv Wyller" userId="5c051eaa-19f2-472b-906a-d1b736033942" providerId="ADAL" clId="{FE754998-CA74-447E-AE78-D7C5D348B460}" dt="2026-10-01T04:00:10.736" v="341"/>
        <pc:sldMkLst>
          <pc:docMk/>
          <pc:sldMk cId="3939701379" sldId="258"/>
        </pc:sldMkLst>
        <pc:spChg chg="add del mod">
          <ac:chgData name="Trygve Eiliv Wyller" userId="5c051eaa-19f2-472b-906a-d1b736033942" providerId="ADAL" clId="{FE754998-CA74-447E-AE78-D7C5D348B460}" dt="2026-10-01T04:00:09.427" v="338"/>
          <ac:spMkLst>
            <pc:docMk/>
            <pc:sldMk cId="3939701379" sldId="258"/>
            <ac:spMk id="4" creationId="{7DE27378-F0AF-75FB-56B9-04F50391EEA8}"/>
          </ac:spMkLst>
        </pc:spChg>
        <pc:spChg chg="add del mod">
          <ac:chgData name="Trygve Eiliv Wyller" userId="5c051eaa-19f2-472b-906a-d1b736033942" providerId="ADAL" clId="{FE754998-CA74-447E-AE78-D7C5D348B460}" dt="2026-10-01T04:00:10.736" v="341"/>
          <ac:spMkLst>
            <pc:docMk/>
            <pc:sldMk cId="3939701379" sldId="258"/>
            <ac:spMk id="5" creationId="{A5FC96F3-2DA9-2AC4-B865-F433DC278C12}"/>
          </ac:spMkLst>
        </pc:spChg>
      </pc:sldChg>
      <pc:sldChg chg="modSp mod">
        <pc:chgData name="Trygve Eiliv Wyller" userId="5c051eaa-19f2-472b-906a-d1b736033942" providerId="ADAL" clId="{FE754998-CA74-447E-AE78-D7C5D348B460}" dt="2026-10-01T04:37:29.642" v="1142" actId="20577"/>
        <pc:sldMkLst>
          <pc:docMk/>
          <pc:sldMk cId="1381644303" sldId="280"/>
        </pc:sldMkLst>
        <pc:spChg chg="mod">
          <ac:chgData name="Trygve Eiliv Wyller" userId="5c051eaa-19f2-472b-906a-d1b736033942" providerId="ADAL" clId="{FE754998-CA74-447E-AE78-D7C5D348B460}" dt="2026-10-01T04:27:10.151" v="830" actId="27636"/>
          <ac:spMkLst>
            <pc:docMk/>
            <pc:sldMk cId="1381644303" sldId="280"/>
            <ac:spMk id="9" creationId="{229DD0ED-B16B-906E-D450-0283452E743F}"/>
          </ac:spMkLst>
        </pc:spChg>
        <pc:spChg chg="mod">
          <ac:chgData name="Trygve Eiliv Wyller" userId="5c051eaa-19f2-472b-906a-d1b736033942" providerId="ADAL" clId="{FE754998-CA74-447E-AE78-D7C5D348B460}" dt="2026-10-01T04:37:29.642" v="1142" actId="20577"/>
          <ac:spMkLst>
            <pc:docMk/>
            <pc:sldMk cId="1381644303" sldId="280"/>
            <ac:spMk id="18" creationId="{CB39A7DD-7545-76F0-E913-F09354D93904}"/>
          </ac:spMkLst>
        </pc:spChg>
      </pc:sldChg>
      <pc:sldChg chg="modSp mod">
        <pc:chgData name="Trygve Eiliv Wyller" userId="5c051eaa-19f2-472b-906a-d1b736033942" providerId="ADAL" clId="{FE754998-CA74-447E-AE78-D7C5D348B460}" dt="2026-10-01T04:36:49.103" v="1140" actId="113"/>
        <pc:sldMkLst>
          <pc:docMk/>
          <pc:sldMk cId="3253497115" sldId="336"/>
        </pc:sldMkLst>
        <pc:spChg chg="mod">
          <ac:chgData name="Trygve Eiliv Wyller" userId="5c051eaa-19f2-472b-906a-d1b736033942" providerId="ADAL" clId="{FE754998-CA74-447E-AE78-D7C5D348B460}" dt="2026-10-01T04:34:43.378" v="923" actId="20577"/>
          <ac:spMkLst>
            <pc:docMk/>
            <pc:sldMk cId="3253497115" sldId="336"/>
            <ac:spMk id="4" creationId="{5A5E6009-FA76-436F-ADCD-A652DFE2943F}"/>
          </ac:spMkLst>
        </pc:spChg>
        <pc:spChg chg="mod">
          <ac:chgData name="Trygve Eiliv Wyller" userId="5c051eaa-19f2-472b-906a-d1b736033942" providerId="ADAL" clId="{FE754998-CA74-447E-AE78-D7C5D348B460}" dt="2026-10-01T04:36:49.103" v="1140" actId="113"/>
          <ac:spMkLst>
            <pc:docMk/>
            <pc:sldMk cId="3253497115" sldId="336"/>
            <ac:spMk id="10" creationId="{BFC03738-B258-E9BD-84C6-32E0766BFC16}"/>
          </ac:spMkLst>
        </pc:spChg>
      </pc:sldChg>
      <pc:sldChg chg="modSp mod">
        <pc:chgData name="Trygve Eiliv Wyller" userId="5c051eaa-19f2-472b-906a-d1b736033942" providerId="ADAL" clId="{FE754998-CA74-447E-AE78-D7C5D348B460}" dt="2026-10-01T04:32:26.531" v="893" actId="20577"/>
        <pc:sldMkLst>
          <pc:docMk/>
          <pc:sldMk cId="2990111220" sldId="348"/>
        </pc:sldMkLst>
        <pc:spChg chg="mod">
          <ac:chgData name="Trygve Eiliv Wyller" userId="5c051eaa-19f2-472b-906a-d1b736033942" providerId="ADAL" clId="{FE754998-CA74-447E-AE78-D7C5D348B460}" dt="2026-10-01T04:32:26.531" v="893" actId="20577"/>
          <ac:spMkLst>
            <pc:docMk/>
            <pc:sldMk cId="2990111220" sldId="348"/>
            <ac:spMk id="2" creationId="{35F8E0DC-8695-7AFF-ECAA-F2795C37E543}"/>
          </ac:spMkLst>
        </pc:spChg>
      </pc:sldChg>
      <pc:sldChg chg="del">
        <pc:chgData name="Trygve Eiliv Wyller" userId="5c051eaa-19f2-472b-906a-d1b736033942" providerId="ADAL" clId="{FE754998-CA74-447E-AE78-D7C5D348B460}" dt="2026-09-30T16:09:19.835" v="91" actId="2696"/>
        <pc:sldMkLst>
          <pc:docMk/>
          <pc:sldMk cId="1564081858" sldId="353"/>
        </pc:sldMkLst>
      </pc:sldChg>
      <pc:sldChg chg="modSp mod">
        <pc:chgData name="Trygve Eiliv Wyller" userId="5c051eaa-19f2-472b-906a-d1b736033942" providerId="ADAL" clId="{FE754998-CA74-447E-AE78-D7C5D348B460}" dt="2026-10-01T04:34:11.056" v="921" actId="20577"/>
        <pc:sldMkLst>
          <pc:docMk/>
          <pc:sldMk cId="1620321755" sldId="355"/>
        </pc:sldMkLst>
        <pc:spChg chg="mod">
          <ac:chgData name="Trygve Eiliv Wyller" userId="5c051eaa-19f2-472b-906a-d1b736033942" providerId="ADAL" clId="{FE754998-CA74-447E-AE78-D7C5D348B460}" dt="2026-10-01T04:34:11.056" v="921" actId="20577"/>
          <ac:spMkLst>
            <pc:docMk/>
            <pc:sldMk cId="1620321755" sldId="355"/>
            <ac:spMk id="7" creationId="{1595ADA4-B2EF-18F4-ECE7-991E41596B24}"/>
          </ac:spMkLst>
        </pc:spChg>
      </pc:sldChg>
      <pc:sldChg chg="new del">
        <pc:chgData name="Trygve Eiliv Wyller" userId="5c051eaa-19f2-472b-906a-d1b736033942" providerId="ADAL" clId="{FE754998-CA74-447E-AE78-D7C5D348B460}" dt="2026-09-30T16:19:19.981" v="335" actId="2696"/>
        <pc:sldMkLst>
          <pc:docMk/>
          <pc:sldMk cId="290072952" sldId="356"/>
        </pc:sldMkLst>
      </pc:sldChg>
      <pc:sldChg chg="addSp delSp modSp new del mod modClrScheme chgLayout">
        <pc:chgData name="Trygve Eiliv Wyller" userId="5c051eaa-19f2-472b-906a-d1b736033942" providerId="ADAL" clId="{FE754998-CA74-447E-AE78-D7C5D348B460}" dt="2026-09-30T16:09:24.974" v="92" actId="2696"/>
        <pc:sldMkLst>
          <pc:docMk/>
          <pc:sldMk cId="3307514611" sldId="356"/>
        </pc:sldMkLst>
        <pc:spChg chg="del mod ord">
          <ac:chgData name="Trygve Eiliv Wyller" userId="5c051eaa-19f2-472b-906a-d1b736033942" providerId="ADAL" clId="{FE754998-CA74-447E-AE78-D7C5D348B460}" dt="2026-09-30T12:20:16.170" v="1" actId="700"/>
          <ac:spMkLst>
            <pc:docMk/>
            <pc:sldMk cId="3307514611" sldId="356"/>
            <ac:spMk id="2" creationId="{F73C84CA-60AD-03AE-DD72-FF5CD04489B5}"/>
          </ac:spMkLst>
        </pc:spChg>
        <pc:spChg chg="del">
          <ac:chgData name="Trygve Eiliv Wyller" userId="5c051eaa-19f2-472b-906a-d1b736033942" providerId="ADAL" clId="{FE754998-CA74-447E-AE78-D7C5D348B460}" dt="2026-09-30T12:20:16.170" v="1" actId="700"/>
          <ac:spMkLst>
            <pc:docMk/>
            <pc:sldMk cId="3307514611" sldId="356"/>
            <ac:spMk id="3" creationId="{2BDCEE55-B9EF-3A8A-C400-315A3F26405D}"/>
          </ac:spMkLst>
        </pc:spChg>
        <pc:spChg chg="del">
          <ac:chgData name="Trygve Eiliv Wyller" userId="5c051eaa-19f2-472b-906a-d1b736033942" providerId="ADAL" clId="{FE754998-CA74-447E-AE78-D7C5D348B460}" dt="2026-09-30T12:20:16.170" v="1" actId="700"/>
          <ac:spMkLst>
            <pc:docMk/>
            <pc:sldMk cId="3307514611" sldId="356"/>
            <ac:spMk id="4" creationId="{EF9E6F96-609F-F462-9728-FB58DC08B927}"/>
          </ac:spMkLst>
        </pc:spChg>
        <pc:spChg chg="add del mod ord">
          <ac:chgData name="Trygve Eiliv Wyller" userId="5c051eaa-19f2-472b-906a-d1b736033942" providerId="ADAL" clId="{FE754998-CA74-447E-AE78-D7C5D348B460}" dt="2026-09-30T12:20:31.551" v="2" actId="700"/>
          <ac:spMkLst>
            <pc:docMk/>
            <pc:sldMk cId="3307514611" sldId="356"/>
            <ac:spMk id="5" creationId="{B56434D1-3B5A-E7E0-3860-1FA37647339E}"/>
          </ac:spMkLst>
        </pc:spChg>
        <pc:spChg chg="add mod ord">
          <ac:chgData name="Trygve Eiliv Wyller" userId="5c051eaa-19f2-472b-906a-d1b736033942" providerId="ADAL" clId="{FE754998-CA74-447E-AE78-D7C5D348B460}" dt="2026-09-30T12:21:12.492" v="71" actId="20577"/>
          <ac:spMkLst>
            <pc:docMk/>
            <pc:sldMk cId="3307514611" sldId="356"/>
            <ac:spMk id="6" creationId="{21707C08-D09F-2A25-7263-80A68046C924}"/>
          </ac:spMkLst>
        </pc:spChg>
        <pc:spChg chg="add del mod ord">
          <ac:chgData name="Trygve Eiliv Wyller" userId="5c051eaa-19f2-472b-906a-d1b736033942" providerId="ADAL" clId="{FE754998-CA74-447E-AE78-D7C5D348B460}" dt="2026-09-30T12:20:59.701" v="37" actId="700"/>
          <ac:spMkLst>
            <pc:docMk/>
            <pc:sldMk cId="3307514611" sldId="356"/>
            <ac:spMk id="7" creationId="{4F98AD27-9ADB-0A46-7E81-CD1E09566D7B}"/>
          </ac:spMkLst>
        </pc:spChg>
        <pc:spChg chg="add del mod ord">
          <ac:chgData name="Trygve Eiliv Wyller" userId="5c051eaa-19f2-472b-906a-d1b736033942" providerId="ADAL" clId="{FE754998-CA74-447E-AE78-D7C5D348B460}" dt="2026-09-30T12:20:59.701" v="37" actId="700"/>
          <ac:spMkLst>
            <pc:docMk/>
            <pc:sldMk cId="3307514611" sldId="356"/>
            <ac:spMk id="8" creationId="{781A95F6-41B9-0098-E5C0-EF1CB073F0AA}"/>
          </ac:spMkLst>
        </pc:spChg>
        <pc:spChg chg="add mod ord">
          <ac:chgData name="Trygve Eiliv Wyller" userId="5c051eaa-19f2-472b-906a-d1b736033942" providerId="ADAL" clId="{FE754998-CA74-447E-AE78-D7C5D348B460}" dt="2026-09-30T12:21:17.418" v="85" actId="20577"/>
          <ac:spMkLst>
            <pc:docMk/>
            <pc:sldMk cId="3307514611" sldId="356"/>
            <ac:spMk id="9" creationId="{95A543CE-1696-4BCA-4527-458CA2A4772D}"/>
          </ac:spMkLst>
        </pc:spChg>
        <pc:spChg chg="add mod ord">
          <ac:chgData name="Trygve Eiliv Wyller" userId="5c051eaa-19f2-472b-906a-d1b736033942" providerId="ADAL" clId="{FE754998-CA74-447E-AE78-D7C5D348B460}" dt="2026-09-30T12:20:59.701" v="37" actId="700"/>
          <ac:spMkLst>
            <pc:docMk/>
            <pc:sldMk cId="3307514611" sldId="356"/>
            <ac:spMk id="10" creationId="{9FEF656C-E875-68FA-ED57-C1D0A9FCC9F3}"/>
          </ac:spMkLst>
        </pc:spChg>
        <pc:spChg chg="add mod ord">
          <ac:chgData name="Trygve Eiliv Wyller" userId="5c051eaa-19f2-472b-906a-d1b736033942" providerId="ADAL" clId="{FE754998-CA74-447E-AE78-D7C5D348B460}" dt="2026-09-30T12:21:32.028" v="90" actId="20577"/>
          <ac:spMkLst>
            <pc:docMk/>
            <pc:sldMk cId="3307514611" sldId="356"/>
            <ac:spMk id="11" creationId="{67D9F592-7C97-E0EA-2BAE-624BA1D612EA}"/>
          </ac:spMkLst>
        </pc:spChg>
        <pc:spChg chg="add mod ord">
          <ac:chgData name="Trygve Eiliv Wyller" userId="5c051eaa-19f2-472b-906a-d1b736033942" providerId="ADAL" clId="{FE754998-CA74-447E-AE78-D7C5D348B460}" dt="2026-09-30T12:20:59.701" v="37" actId="700"/>
          <ac:spMkLst>
            <pc:docMk/>
            <pc:sldMk cId="3307514611" sldId="356"/>
            <ac:spMk id="12" creationId="{0272BB49-4407-8AEE-544C-D460EDAE3643}"/>
          </ac:spMkLst>
        </pc:spChg>
      </pc:sldChg>
      <pc:sldChg chg="modSp new del mod">
        <pc:chgData name="Trygve Eiliv Wyller" userId="5c051eaa-19f2-472b-906a-d1b736033942" providerId="ADAL" clId="{FE754998-CA74-447E-AE78-D7C5D348B460}" dt="2026-09-30T16:19:04.212" v="333" actId="2696"/>
        <pc:sldMkLst>
          <pc:docMk/>
          <pc:sldMk cId="3987671595" sldId="357"/>
        </pc:sldMkLst>
        <pc:spChg chg="mod">
          <ac:chgData name="Trygve Eiliv Wyller" userId="5c051eaa-19f2-472b-906a-d1b736033942" providerId="ADAL" clId="{FE754998-CA74-447E-AE78-D7C5D348B460}" dt="2026-09-30T16:17:51.066" v="240" actId="20577"/>
          <ac:spMkLst>
            <pc:docMk/>
            <pc:sldMk cId="3987671595" sldId="357"/>
            <ac:spMk id="2" creationId="{0858C5B8-F1B5-D0AD-B93A-0C358B82951B}"/>
          </ac:spMkLst>
        </pc:spChg>
      </pc:sldChg>
      <pc:sldChg chg="new del">
        <pc:chgData name="Trygve Eiliv Wyller" userId="5c051eaa-19f2-472b-906a-d1b736033942" providerId="ADAL" clId="{FE754998-CA74-447E-AE78-D7C5D348B460}" dt="2026-09-30T16:19:08.304" v="334" actId="2696"/>
        <pc:sldMkLst>
          <pc:docMk/>
          <pc:sldMk cId="2832665561" sldId="358"/>
        </pc:sldMkLst>
      </pc:sldChg>
      <pc:sldChg chg="modSp new del mod">
        <pc:chgData name="Trygve Eiliv Wyller" userId="5c051eaa-19f2-472b-906a-d1b736033942" providerId="ADAL" clId="{FE754998-CA74-447E-AE78-D7C5D348B460}" dt="2026-10-01T04:08:34.674" v="350" actId="2696"/>
        <pc:sldMkLst>
          <pc:docMk/>
          <pc:sldMk cId="3388247968" sldId="359"/>
        </pc:sldMkLst>
        <pc:spChg chg="mod">
          <ac:chgData name="Trygve Eiliv Wyller" userId="5c051eaa-19f2-472b-906a-d1b736033942" providerId="ADAL" clId="{FE754998-CA74-447E-AE78-D7C5D348B460}" dt="2026-09-30T16:18:45.703" v="332" actId="20577"/>
          <ac:spMkLst>
            <pc:docMk/>
            <pc:sldMk cId="3388247968" sldId="359"/>
            <ac:spMk id="2" creationId="{9409EE07-9422-8B56-C669-5CF1E7091986}"/>
          </ac:spMkLst>
        </pc:spChg>
      </pc:sldChg>
      <pc:sldChg chg="new del">
        <pc:chgData name="Trygve Eiliv Wyller" userId="5c051eaa-19f2-472b-906a-d1b736033942" providerId="ADAL" clId="{FE754998-CA74-447E-AE78-D7C5D348B460}" dt="2026-10-01T04:09:53.521" v="353" actId="2696"/>
        <pc:sldMkLst>
          <pc:docMk/>
          <pc:sldMk cId="2476514550" sldId="360"/>
        </pc:sldMkLst>
      </pc:sldChg>
      <pc:sldChg chg="new del">
        <pc:chgData name="Trygve Eiliv Wyller" userId="5c051eaa-19f2-472b-906a-d1b736033942" providerId="ADAL" clId="{FE754998-CA74-447E-AE78-D7C5D348B460}" dt="2026-10-01T04:09:56.703" v="354" actId="2696"/>
        <pc:sldMkLst>
          <pc:docMk/>
          <pc:sldMk cId="2137935527" sldId="361"/>
        </pc:sldMkLst>
      </pc:sldChg>
      <pc:sldChg chg="addSp delSp modSp add mod">
        <pc:chgData name="Trygve Eiliv Wyller" userId="5c051eaa-19f2-472b-906a-d1b736033942" providerId="ADAL" clId="{FE754998-CA74-447E-AE78-D7C5D348B460}" dt="2026-10-01T04:26:02.573" v="825" actId="20577"/>
        <pc:sldMkLst>
          <pc:docMk/>
          <pc:sldMk cId="1805441494" sldId="3247"/>
        </pc:sldMkLst>
        <pc:spChg chg="mod">
          <ac:chgData name="Trygve Eiliv Wyller" userId="5c051eaa-19f2-472b-906a-d1b736033942" providerId="ADAL" clId="{FE754998-CA74-447E-AE78-D7C5D348B460}" dt="2026-10-01T04:10:56.939" v="389" actId="20577"/>
          <ac:spMkLst>
            <pc:docMk/>
            <pc:sldMk cId="1805441494" sldId="3247"/>
            <ac:spMk id="2" creationId="{A1298CB8-F81A-A65F-6250-0699574467E3}"/>
          </ac:spMkLst>
        </pc:spChg>
        <pc:spChg chg="del mod">
          <ac:chgData name="Trygve Eiliv Wyller" userId="5c051eaa-19f2-472b-906a-d1b736033942" providerId="ADAL" clId="{FE754998-CA74-447E-AE78-D7C5D348B460}" dt="2026-10-01T04:14:11.694" v="465" actId="478"/>
          <ac:spMkLst>
            <pc:docMk/>
            <pc:sldMk cId="1805441494" sldId="3247"/>
            <ac:spMk id="3" creationId="{FB890C9C-E5BC-1DD0-A6E4-689E64B464DB}"/>
          </ac:spMkLst>
        </pc:spChg>
        <pc:spChg chg="mod">
          <ac:chgData name="Trygve Eiliv Wyller" userId="5c051eaa-19f2-472b-906a-d1b736033942" providerId="ADAL" clId="{FE754998-CA74-447E-AE78-D7C5D348B460}" dt="2026-10-01T04:19:20.192" v="620" actId="20577"/>
          <ac:spMkLst>
            <pc:docMk/>
            <pc:sldMk cId="1805441494" sldId="3247"/>
            <ac:spMk id="4" creationId="{240358C4-32E5-866F-712D-D208EB9F370A}"/>
          </ac:spMkLst>
        </pc:spChg>
        <pc:spChg chg="mod">
          <ac:chgData name="Trygve Eiliv Wyller" userId="5c051eaa-19f2-472b-906a-d1b736033942" providerId="ADAL" clId="{FE754998-CA74-447E-AE78-D7C5D348B460}" dt="2026-10-01T04:26:02.573" v="825" actId="20577"/>
          <ac:spMkLst>
            <pc:docMk/>
            <pc:sldMk cId="1805441494" sldId="3247"/>
            <ac:spMk id="5" creationId="{A2D795B3-2D53-27DE-CF0C-073A26AED9CA}"/>
          </ac:spMkLst>
        </pc:spChg>
        <pc:spChg chg="mod">
          <ac:chgData name="Trygve Eiliv Wyller" userId="5c051eaa-19f2-472b-906a-d1b736033942" providerId="ADAL" clId="{FE754998-CA74-447E-AE78-D7C5D348B460}" dt="2026-10-01T04:19:35.160" v="623" actId="20577"/>
          <ac:spMkLst>
            <pc:docMk/>
            <pc:sldMk cId="1805441494" sldId="3247"/>
            <ac:spMk id="6" creationId="{E25E9D7B-F05C-5C27-BC2F-D8FC913AAFD9}"/>
          </ac:spMkLst>
        </pc:spChg>
        <pc:spChg chg="mod">
          <ac:chgData name="Trygve Eiliv Wyller" userId="5c051eaa-19f2-472b-906a-d1b736033942" providerId="ADAL" clId="{FE754998-CA74-447E-AE78-D7C5D348B460}" dt="2026-10-01T04:25:50.689" v="823" actId="20577"/>
          <ac:spMkLst>
            <pc:docMk/>
            <pc:sldMk cId="1805441494" sldId="3247"/>
            <ac:spMk id="7" creationId="{A79BB052-7836-3A8D-3B87-685FD46C21FE}"/>
          </ac:spMkLst>
        </pc:spChg>
        <pc:spChg chg="mod">
          <ac:chgData name="Trygve Eiliv Wyller" userId="5c051eaa-19f2-472b-906a-d1b736033942" providerId="ADAL" clId="{FE754998-CA74-447E-AE78-D7C5D348B460}" dt="2026-10-01T04:19:09.508" v="619" actId="20577"/>
          <ac:spMkLst>
            <pc:docMk/>
            <pc:sldMk cId="1805441494" sldId="3247"/>
            <ac:spMk id="8" creationId="{BDA152D7-B968-B224-46D4-F9884AD08712}"/>
          </ac:spMkLst>
        </pc:spChg>
        <pc:spChg chg="add mod">
          <ac:chgData name="Trygve Eiliv Wyller" userId="5c051eaa-19f2-472b-906a-d1b736033942" providerId="ADAL" clId="{FE754998-CA74-447E-AE78-D7C5D348B460}" dt="2026-10-01T04:25:35.013" v="806" actId="20577"/>
          <ac:spMkLst>
            <pc:docMk/>
            <pc:sldMk cId="1805441494" sldId="3247"/>
            <ac:spMk id="16" creationId="{76A28D40-3DD5-92BE-5CEB-0297DF71CE02}"/>
          </ac:spMkLst>
        </pc:spChg>
      </pc:sldChg>
      <pc:sldChg chg="new del">
        <pc:chgData name="Trygve Eiliv Wyller" userId="5c051eaa-19f2-472b-906a-d1b736033942" providerId="ADAL" clId="{FE754998-CA74-447E-AE78-D7C5D348B460}" dt="2026-10-01T04:08:47.287" v="352" actId="2696"/>
        <pc:sldMkLst>
          <pc:docMk/>
          <pc:sldMk cId="1310953961" sldId="3248"/>
        </pc:sldMkLst>
      </pc:sldChg>
      <pc:sldChg chg="new del">
        <pc:chgData name="Trygve Eiliv Wyller" userId="5c051eaa-19f2-472b-906a-d1b736033942" providerId="ADAL" clId="{FE754998-CA74-447E-AE78-D7C5D348B460}" dt="2026-10-01T04:08:42.488" v="351" actId="2696"/>
        <pc:sldMkLst>
          <pc:docMk/>
          <pc:sldMk cId="1016939706" sldId="3249"/>
        </pc:sldMkLst>
      </pc:sldChg>
      <pc:sldChg chg="modSp add mod">
        <pc:chgData name="Trygve Eiliv Wyller" userId="5c051eaa-19f2-472b-906a-d1b736033942" providerId="ADAL" clId="{FE754998-CA74-447E-AE78-D7C5D348B460}" dt="2026-10-01T04:25:15.501" v="802" actId="20577"/>
        <pc:sldMkLst>
          <pc:docMk/>
          <pc:sldMk cId="3333516952" sldId="3250"/>
        </pc:sldMkLst>
        <pc:spChg chg="mod">
          <ac:chgData name="Trygve Eiliv Wyller" userId="5c051eaa-19f2-472b-906a-d1b736033942" providerId="ADAL" clId="{FE754998-CA74-447E-AE78-D7C5D348B460}" dt="2026-10-01T04:22:02.731" v="642" actId="20577"/>
          <ac:spMkLst>
            <pc:docMk/>
            <pc:sldMk cId="3333516952" sldId="3250"/>
            <ac:spMk id="2" creationId="{360A8A2E-FF76-C740-B66A-2AF11D7D71B2}"/>
          </ac:spMkLst>
        </pc:spChg>
        <pc:spChg chg="mod">
          <ac:chgData name="Trygve Eiliv Wyller" userId="5c051eaa-19f2-472b-906a-d1b736033942" providerId="ADAL" clId="{FE754998-CA74-447E-AE78-D7C5D348B460}" dt="2026-10-01T04:22:29.941" v="661" actId="20577"/>
          <ac:spMkLst>
            <pc:docMk/>
            <pc:sldMk cId="3333516952" sldId="3250"/>
            <ac:spMk id="3" creationId="{CBF59BC7-0E0D-A621-DDE1-0150764012FD}"/>
          </ac:spMkLst>
        </pc:spChg>
        <pc:spChg chg="mod">
          <ac:chgData name="Trygve Eiliv Wyller" userId="5c051eaa-19f2-472b-906a-d1b736033942" providerId="ADAL" clId="{FE754998-CA74-447E-AE78-D7C5D348B460}" dt="2026-10-01T04:23:19.749" v="717" actId="20577"/>
          <ac:spMkLst>
            <pc:docMk/>
            <pc:sldMk cId="3333516952" sldId="3250"/>
            <ac:spMk id="4" creationId="{507C1497-D022-7E3E-82B4-B0883C7A8419}"/>
          </ac:spMkLst>
        </pc:spChg>
        <pc:spChg chg="mod">
          <ac:chgData name="Trygve Eiliv Wyller" userId="5c051eaa-19f2-472b-906a-d1b736033942" providerId="ADAL" clId="{FE754998-CA74-447E-AE78-D7C5D348B460}" dt="2026-10-01T04:22:38.461" v="672" actId="20577"/>
          <ac:spMkLst>
            <pc:docMk/>
            <pc:sldMk cId="3333516952" sldId="3250"/>
            <ac:spMk id="5" creationId="{BF111136-ED18-4A18-C602-0F82EAA66B63}"/>
          </ac:spMkLst>
        </pc:spChg>
        <pc:spChg chg="mod">
          <ac:chgData name="Trygve Eiliv Wyller" userId="5c051eaa-19f2-472b-906a-d1b736033942" providerId="ADAL" clId="{FE754998-CA74-447E-AE78-D7C5D348B460}" dt="2026-10-01T04:23:37.877" v="732" actId="20577"/>
          <ac:spMkLst>
            <pc:docMk/>
            <pc:sldMk cId="3333516952" sldId="3250"/>
            <ac:spMk id="6" creationId="{6FECB0F2-FAB7-C545-9F87-6A402644A240}"/>
          </ac:spMkLst>
        </pc:spChg>
        <pc:spChg chg="mod">
          <ac:chgData name="Trygve Eiliv Wyller" userId="5c051eaa-19f2-472b-906a-d1b736033942" providerId="ADAL" clId="{FE754998-CA74-447E-AE78-D7C5D348B460}" dt="2026-10-01T04:22:52.086" v="692" actId="20577"/>
          <ac:spMkLst>
            <pc:docMk/>
            <pc:sldMk cId="3333516952" sldId="3250"/>
            <ac:spMk id="7" creationId="{C0FC5087-BA80-3D86-EFD7-D2F7C4F6604C}"/>
          </ac:spMkLst>
        </pc:spChg>
        <pc:spChg chg="mod">
          <ac:chgData name="Trygve Eiliv Wyller" userId="5c051eaa-19f2-472b-906a-d1b736033942" providerId="ADAL" clId="{FE754998-CA74-447E-AE78-D7C5D348B460}" dt="2026-10-01T04:25:15.501" v="802" actId="20577"/>
          <ac:spMkLst>
            <pc:docMk/>
            <pc:sldMk cId="3333516952" sldId="3250"/>
            <ac:spMk id="8" creationId="{F41E27BF-52C0-DB1E-B375-B98F0C695338}"/>
          </ac:spMkLst>
        </pc:spChg>
      </pc:sldChg>
    </pc:docChg>
  </pc:docChgLst>
  <pc:docChgLst>
    <pc:chgData name="Trygve Eiliv Wyller" userId="5c051eaa-19f2-472b-906a-d1b736033942" providerId="ADAL" clId="{E8AB9BE6-AEE1-4F17-A736-9E65E29B18D8}"/>
    <pc:docChg chg="addSld modSld sldOrd modNotesMaster modHandout">
      <pc:chgData name="Trygve Eiliv Wyller" userId="5c051eaa-19f2-472b-906a-d1b736033942" providerId="ADAL" clId="{E8AB9BE6-AEE1-4F17-A736-9E65E29B18D8}" dt="2026-09-30T06:59:33.538" v="29" actId="20577"/>
      <pc:docMkLst>
        <pc:docMk/>
      </pc:docMkLst>
      <pc:sldChg chg="modSp mod">
        <pc:chgData name="Trygve Eiliv Wyller" userId="5c051eaa-19f2-472b-906a-d1b736033942" providerId="ADAL" clId="{E8AB9BE6-AEE1-4F17-A736-9E65E29B18D8}" dt="2026-09-30T06:59:33.538" v="29" actId="20577"/>
        <pc:sldMkLst>
          <pc:docMk/>
          <pc:sldMk cId="3939701379" sldId="258"/>
        </pc:sldMkLst>
        <pc:spChg chg="mod">
          <ac:chgData name="Trygve Eiliv Wyller" userId="5c051eaa-19f2-472b-906a-d1b736033942" providerId="ADAL" clId="{E8AB9BE6-AEE1-4F17-A736-9E65E29B18D8}" dt="2026-09-30T06:59:33.538" v="29" actId="20577"/>
          <ac:spMkLst>
            <pc:docMk/>
            <pc:sldMk cId="3939701379" sldId="258"/>
            <ac:spMk id="2" creationId="{00000000-0000-0000-0000-000000000000}"/>
          </ac:spMkLst>
        </pc:spChg>
      </pc:sldChg>
      <pc:sldChg chg="modSp ord">
        <pc:chgData name="Trygve Eiliv Wyller" userId="5c051eaa-19f2-472b-906a-d1b736033942" providerId="ADAL" clId="{E8AB9BE6-AEE1-4F17-A736-9E65E29B18D8}" dt="2026-09-29T16:10:00.211" v="17" actId="1076"/>
        <pc:sldMkLst>
          <pc:docMk/>
          <pc:sldMk cId="1218064102" sldId="316"/>
        </pc:sldMkLst>
        <pc:spChg chg="mod">
          <ac:chgData name="Trygve Eiliv Wyller" userId="5c051eaa-19f2-472b-906a-d1b736033942" providerId="ADAL" clId="{E8AB9BE6-AEE1-4F17-A736-9E65E29B18D8}" dt="2026-09-29T15:47:03.434" v="15"/>
          <ac:spMkLst>
            <pc:docMk/>
            <pc:sldMk cId="1218064102" sldId="316"/>
            <ac:spMk id="5" creationId="{EAAAAE9E-4FEA-2732-0056-9BC57D91E1DF}"/>
          </ac:spMkLst>
        </pc:spChg>
        <pc:picChg chg="mod">
          <ac:chgData name="Trygve Eiliv Wyller" userId="5c051eaa-19f2-472b-906a-d1b736033942" providerId="ADAL" clId="{E8AB9BE6-AEE1-4F17-A736-9E65E29B18D8}" dt="2026-09-29T16:10:00.211" v="17" actId="1076"/>
          <ac:picMkLst>
            <pc:docMk/>
            <pc:sldMk cId="1218064102" sldId="316"/>
            <ac:picMk id="6" creationId="{906B03B1-9519-573C-30BB-19ED701232D1}"/>
          </ac:picMkLst>
        </pc:picChg>
      </pc:sldChg>
      <pc:sldChg chg="addSp delSp modSp">
        <pc:chgData name="Trygve Eiliv Wyller" userId="5c051eaa-19f2-472b-906a-d1b736033942" providerId="ADAL" clId="{E8AB9BE6-AEE1-4F17-A736-9E65E29B18D8}" dt="2026-09-29T17:24:49.741" v="25"/>
        <pc:sldMkLst>
          <pc:docMk/>
          <pc:sldMk cId="3253497115" sldId="336"/>
        </pc:sldMkLst>
        <pc:spChg chg="mod">
          <ac:chgData name="Trygve Eiliv Wyller" userId="5c051eaa-19f2-472b-906a-d1b736033942" providerId="ADAL" clId="{E8AB9BE6-AEE1-4F17-A736-9E65E29B18D8}" dt="2026-09-29T17:24:49.741" v="25"/>
          <ac:spMkLst>
            <pc:docMk/>
            <pc:sldMk cId="3253497115" sldId="336"/>
            <ac:spMk id="9" creationId="{0138B8FC-BAE6-180B-9974-F592EF10CD9B}"/>
          </ac:spMkLst>
        </pc:spChg>
        <pc:graphicFrameChg chg="mod">
          <ac:chgData name="Trygve Eiliv Wyller" userId="5c051eaa-19f2-472b-906a-d1b736033942" providerId="ADAL" clId="{E8AB9BE6-AEE1-4F17-A736-9E65E29B18D8}" dt="2026-09-29T17:21:43.027" v="24"/>
          <ac:graphicFrameMkLst>
            <pc:docMk/>
            <pc:sldMk cId="3253497115" sldId="336"/>
            <ac:graphicFrameMk id="16" creationId="{B366735E-F85A-B4C3-8962-FBCF28F94AAC}"/>
          </ac:graphicFrameMkLst>
        </pc:graphicFrameChg>
      </pc:sldChg>
      <pc:sldChg chg="ord">
        <pc:chgData name="Trygve Eiliv Wyller" userId="5c051eaa-19f2-472b-906a-d1b736033942" providerId="ADAL" clId="{E8AB9BE6-AEE1-4F17-A736-9E65E29B18D8}" dt="2026-09-29T15:21:37.727" v="4"/>
        <pc:sldMkLst>
          <pc:docMk/>
          <pc:sldMk cId="1839374555" sldId="34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5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D3B62-28E0-4951-A33B-D2A82A9F0509}" type="doc">
      <dgm:prSet loTypeId="urn:microsoft.com/office/officeart/2005/8/layout/hierarchy1" loCatId="hierarchy" qsTypeId="urn:microsoft.com/office/officeart/2005/8/quickstyle/simple1#1" qsCatId="simple" csTypeId="urn:microsoft.com/office/officeart/2005/8/colors/colorful1#1" csCatId="colorful"/>
      <dgm:spPr/>
      <dgm:t>
        <a:bodyPr/>
        <a:lstStyle/>
        <a:p>
          <a:endParaRPr lang="en-US"/>
        </a:p>
      </dgm:t>
    </dgm:pt>
    <dgm:pt modelId="{C9B325C0-C032-45B8-9D7F-C2D10F4801A7}">
      <dgm:prSet/>
      <dgm:spPr/>
      <dgm:t>
        <a:bodyPr/>
        <a:lstStyle/>
        <a:p>
          <a:r>
            <a:rPr lang="en-GB"/>
            <a:t>Opprinnelse i latinamerikansk Teologi 1960++ og anti-apartheid I Sør-Afrika 1970+</a:t>
          </a:r>
          <a:endParaRPr lang="en-US"/>
        </a:p>
      </dgm:t>
    </dgm:pt>
    <dgm:pt modelId="{0532490D-763F-439A-B22E-BAB1E4204D2D}" type="parTrans" cxnId="{F885E0A4-2CCB-46DB-B744-1A84F6443926}">
      <dgm:prSet/>
      <dgm:spPr/>
      <dgm:t>
        <a:bodyPr/>
        <a:lstStyle/>
        <a:p>
          <a:endParaRPr lang="en-US"/>
        </a:p>
      </dgm:t>
    </dgm:pt>
    <dgm:pt modelId="{ABB677E5-F79A-4582-B88F-D8278A4C1B10}" type="sibTrans" cxnId="{F885E0A4-2CCB-46DB-B744-1A84F6443926}">
      <dgm:prSet/>
      <dgm:spPr/>
      <dgm:t>
        <a:bodyPr/>
        <a:lstStyle/>
        <a:p>
          <a:endParaRPr lang="en-US"/>
        </a:p>
      </dgm:t>
    </dgm:pt>
    <dgm:pt modelId="{A841C601-4ED9-4661-9FC4-24CFF9D35C0A}">
      <dgm:prSet/>
      <dgm:spPr/>
      <dgm:t>
        <a:bodyPr/>
        <a:lstStyle/>
        <a:p>
          <a:r>
            <a:rPr lang="en-GB"/>
            <a:t>Betydelig rolle i ekumeniske organisasjoner KV, LWF 1980++</a:t>
          </a:r>
          <a:endParaRPr lang="en-US"/>
        </a:p>
      </dgm:t>
    </dgm:pt>
    <dgm:pt modelId="{095E42B9-AF70-4850-B7C9-6633F2676959}" type="parTrans" cxnId="{5385EF04-F875-481C-B988-20E73A43A81C}">
      <dgm:prSet/>
      <dgm:spPr/>
      <dgm:t>
        <a:bodyPr/>
        <a:lstStyle/>
        <a:p>
          <a:endParaRPr lang="en-US"/>
        </a:p>
      </dgm:t>
    </dgm:pt>
    <dgm:pt modelId="{424653CE-8DE6-450D-AE18-C3AC7F8583DF}" type="sibTrans" cxnId="{5385EF04-F875-481C-B988-20E73A43A81C}">
      <dgm:prSet/>
      <dgm:spPr/>
      <dgm:t>
        <a:bodyPr/>
        <a:lstStyle/>
        <a:p>
          <a:endParaRPr lang="en-US"/>
        </a:p>
      </dgm:t>
    </dgm:pt>
    <dgm:pt modelId="{68674756-A66A-4AAB-8AA8-19566954BD04}">
      <dgm:prSet/>
      <dgm:spPr/>
      <dgm:t>
        <a:bodyPr/>
        <a:lstStyle/>
        <a:p>
          <a:r>
            <a:rPr lang="en-GB"/>
            <a:t>Forankret i bibelske forventninger om rettferdighet for undertrykte mennesker</a:t>
          </a:r>
          <a:endParaRPr lang="en-US"/>
        </a:p>
      </dgm:t>
    </dgm:pt>
    <dgm:pt modelId="{59A73A86-3A68-41C3-A24E-DFDBB4231A27}" type="parTrans" cxnId="{EFCC2C9F-6F9B-4F86-AED4-D55FA2CE73DA}">
      <dgm:prSet/>
      <dgm:spPr/>
      <dgm:t>
        <a:bodyPr/>
        <a:lstStyle/>
        <a:p>
          <a:endParaRPr lang="en-US"/>
        </a:p>
      </dgm:t>
    </dgm:pt>
    <dgm:pt modelId="{84BE6C58-35E8-4675-BB74-CC9B5497FA49}" type="sibTrans" cxnId="{EFCC2C9F-6F9B-4F86-AED4-D55FA2CE73DA}">
      <dgm:prSet/>
      <dgm:spPr/>
      <dgm:t>
        <a:bodyPr/>
        <a:lstStyle/>
        <a:p>
          <a:endParaRPr lang="en-US"/>
        </a:p>
      </dgm:t>
    </dgm:pt>
    <dgm:pt modelId="{D42AFB2F-95C0-40D6-A0D3-7D8538B09A0F}" type="pres">
      <dgm:prSet presAssocID="{E5DD3B62-28E0-4951-A33B-D2A82A9F0509}" presName="hierChild1" presStyleCnt="0">
        <dgm:presLayoutVars>
          <dgm:chPref val="1"/>
          <dgm:dir/>
          <dgm:animOne val="branch"/>
          <dgm:animLvl val="lvl"/>
          <dgm:resizeHandles/>
        </dgm:presLayoutVars>
      </dgm:prSet>
      <dgm:spPr/>
    </dgm:pt>
    <dgm:pt modelId="{B6872878-4C75-47DF-88AE-D6D21D383AE4}" type="pres">
      <dgm:prSet presAssocID="{C9B325C0-C032-45B8-9D7F-C2D10F4801A7}" presName="hierRoot1" presStyleCnt="0"/>
      <dgm:spPr/>
    </dgm:pt>
    <dgm:pt modelId="{3740381B-BF16-458C-9F2C-DF4C576AA1FB}" type="pres">
      <dgm:prSet presAssocID="{C9B325C0-C032-45B8-9D7F-C2D10F4801A7}" presName="composite" presStyleCnt="0"/>
      <dgm:spPr/>
    </dgm:pt>
    <dgm:pt modelId="{9D168C0E-C199-4D3B-A651-24C46137E7DA}" type="pres">
      <dgm:prSet presAssocID="{C9B325C0-C032-45B8-9D7F-C2D10F4801A7}" presName="background" presStyleLbl="node0" presStyleIdx="0" presStyleCnt="3"/>
      <dgm:spPr/>
    </dgm:pt>
    <dgm:pt modelId="{33736DC8-4E04-4C22-9A35-90366618D00E}" type="pres">
      <dgm:prSet presAssocID="{C9B325C0-C032-45B8-9D7F-C2D10F4801A7}" presName="text" presStyleLbl="fgAcc0" presStyleIdx="0" presStyleCnt="3">
        <dgm:presLayoutVars>
          <dgm:chPref val="3"/>
        </dgm:presLayoutVars>
      </dgm:prSet>
      <dgm:spPr/>
    </dgm:pt>
    <dgm:pt modelId="{16D020B3-6C42-44C8-A702-435D985A74D2}" type="pres">
      <dgm:prSet presAssocID="{C9B325C0-C032-45B8-9D7F-C2D10F4801A7}" presName="hierChild2" presStyleCnt="0"/>
      <dgm:spPr/>
    </dgm:pt>
    <dgm:pt modelId="{C49A1913-F19D-408D-811D-A9D52B15579C}" type="pres">
      <dgm:prSet presAssocID="{A841C601-4ED9-4661-9FC4-24CFF9D35C0A}" presName="hierRoot1" presStyleCnt="0"/>
      <dgm:spPr/>
    </dgm:pt>
    <dgm:pt modelId="{B51F2BA6-2428-4278-81E4-D5C9D13FE171}" type="pres">
      <dgm:prSet presAssocID="{A841C601-4ED9-4661-9FC4-24CFF9D35C0A}" presName="composite" presStyleCnt="0"/>
      <dgm:spPr/>
    </dgm:pt>
    <dgm:pt modelId="{D67DE42C-EACA-40E5-A855-5ECC1720CB18}" type="pres">
      <dgm:prSet presAssocID="{A841C601-4ED9-4661-9FC4-24CFF9D35C0A}" presName="background" presStyleLbl="node0" presStyleIdx="1" presStyleCnt="3"/>
      <dgm:spPr/>
    </dgm:pt>
    <dgm:pt modelId="{0BA89455-EAD1-4BCE-A2CD-3B5E3795D4C8}" type="pres">
      <dgm:prSet presAssocID="{A841C601-4ED9-4661-9FC4-24CFF9D35C0A}" presName="text" presStyleLbl="fgAcc0" presStyleIdx="1" presStyleCnt="3">
        <dgm:presLayoutVars>
          <dgm:chPref val="3"/>
        </dgm:presLayoutVars>
      </dgm:prSet>
      <dgm:spPr/>
    </dgm:pt>
    <dgm:pt modelId="{E9AB5CE4-5644-4600-A70D-5A0D79F49370}" type="pres">
      <dgm:prSet presAssocID="{A841C601-4ED9-4661-9FC4-24CFF9D35C0A}" presName="hierChild2" presStyleCnt="0"/>
      <dgm:spPr/>
    </dgm:pt>
    <dgm:pt modelId="{05F81156-7E1F-489D-9753-0A1893847514}" type="pres">
      <dgm:prSet presAssocID="{68674756-A66A-4AAB-8AA8-19566954BD04}" presName="hierRoot1" presStyleCnt="0"/>
      <dgm:spPr/>
    </dgm:pt>
    <dgm:pt modelId="{CA06F2A9-C9FB-48DF-AD4E-FD89C7AF5478}" type="pres">
      <dgm:prSet presAssocID="{68674756-A66A-4AAB-8AA8-19566954BD04}" presName="composite" presStyleCnt="0"/>
      <dgm:spPr/>
    </dgm:pt>
    <dgm:pt modelId="{985A56F5-B70C-4101-A4FF-61B8E2AED9F9}" type="pres">
      <dgm:prSet presAssocID="{68674756-A66A-4AAB-8AA8-19566954BD04}" presName="background" presStyleLbl="node0" presStyleIdx="2" presStyleCnt="3"/>
      <dgm:spPr/>
    </dgm:pt>
    <dgm:pt modelId="{8ACE7367-428F-4F9D-B5B7-3CBF4161D01D}" type="pres">
      <dgm:prSet presAssocID="{68674756-A66A-4AAB-8AA8-19566954BD04}" presName="text" presStyleLbl="fgAcc0" presStyleIdx="2" presStyleCnt="3">
        <dgm:presLayoutVars>
          <dgm:chPref val="3"/>
        </dgm:presLayoutVars>
      </dgm:prSet>
      <dgm:spPr/>
    </dgm:pt>
    <dgm:pt modelId="{69ADF3F1-C707-412E-A24D-A493D1A79957}" type="pres">
      <dgm:prSet presAssocID="{68674756-A66A-4AAB-8AA8-19566954BD04}" presName="hierChild2" presStyleCnt="0"/>
      <dgm:spPr/>
    </dgm:pt>
  </dgm:ptLst>
  <dgm:cxnLst>
    <dgm:cxn modelId="{5385EF04-F875-481C-B988-20E73A43A81C}" srcId="{E5DD3B62-28E0-4951-A33B-D2A82A9F0509}" destId="{A841C601-4ED9-4661-9FC4-24CFF9D35C0A}" srcOrd="1" destOrd="0" parTransId="{095E42B9-AF70-4850-B7C9-6633F2676959}" sibTransId="{424653CE-8DE6-450D-AE18-C3AC7F8583DF}"/>
    <dgm:cxn modelId="{E4CEDF1E-EAB3-49F8-B3E4-E7849C051F48}" type="presOf" srcId="{68674756-A66A-4AAB-8AA8-19566954BD04}" destId="{8ACE7367-428F-4F9D-B5B7-3CBF4161D01D}" srcOrd="0" destOrd="0" presId="urn:microsoft.com/office/officeart/2005/8/layout/hierarchy1"/>
    <dgm:cxn modelId="{A7E7202F-9BE3-4D09-85D4-39D4FC1C0215}" type="presOf" srcId="{C9B325C0-C032-45B8-9D7F-C2D10F4801A7}" destId="{33736DC8-4E04-4C22-9A35-90366618D00E}" srcOrd="0" destOrd="0" presId="urn:microsoft.com/office/officeart/2005/8/layout/hierarchy1"/>
    <dgm:cxn modelId="{EFCC2C9F-6F9B-4F86-AED4-D55FA2CE73DA}" srcId="{E5DD3B62-28E0-4951-A33B-D2A82A9F0509}" destId="{68674756-A66A-4AAB-8AA8-19566954BD04}" srcOrd="2" destOrd="0" parTransId="{59A73A86-3A68-41C3-A24E-DFDBB4231A27}" sibTransId="{84BE6C58-35E8-4675-BB74-CC9B5497FA49}"/>
    <dgm:cxn modelId="{F885E0A4-2CCB-46DB-B744-1A84F6443926}" srcId="{E5DD3B62-28E0-4951-A33B-D2A82A9F0509}" destId="{C9B325C0-C032-45B8-9D7F-C2D10F4801A7}" srcOrd="0" destOrd="0" parTransId="{0532490D-763F-439A-B22E-BAB1E4204D2D}" sibTransId="{ABB677E5-F79A-4582-B88F-D8278A4C1B10}"/>
    <dgm:cxn modelId="{E102EDE9-6477-4FDF-8C0F-EACAB33F8A24}" type="presOf" srcId="{A841C601-4ED9-4661-9FC4-24CFF9D35C0A}" destId="{0BA89455-EAD1-4BCE-A2CD-3B5E3795D4C8}" srcOrd="0" destOrd="0" presId="urn:microsoft.com/office/officeart/2005/8/layout/hierarchy1"/>
    <dgm:cxn modelId="{412238EE-6652-487B-8486-CA021A20581D}" type="presOf" srcId="{E5DD3B62-28E0-4951-A33B-D2A82A9F0509}" destId="{D42AFB2F-95C0-40D6-A0D3-7D8538B09A0F}" srcOrd="0" destOrd="0" presId="urn:microsoft.com/office/officeart/2005/8/layout/hierarchy1"/>
    <dgm:cxn modelId="{A6CFCBEC-CFCC-43A7-AB43-F4647D03F1D2}" type="presParOf" srcId="{D42AFB2F-95C0-40D6-A0D3-7D8538B09A0F}" destId="{B6872878-4C75-47DF-88AE-D6D21D383AE4}" srcOrd="0" destOrd="0" presId="urn:microsoft.com/office/officeart/2005/8/layout/hierarchy1"/>
    <dgm:cxn modelId="{20A3B536-F3A5-42EC-AE04-34F90FA89D20}" type="presParOf" srcId="{B6872878-4C75-47DF-88AE-D6D21D383AE4}" destId="{3740381B-BF16-458C-9F2C-DF4C576AA1FB}" srcOrd="0" destOrd="0" presId="urn:microsoft.com/office/officeart/2005/8/layout/hierarchy1"/>
    <dgm:cxn modelId="{4BB3B2BB-B3EF-43AD-999F-F62B40E94AC2}" type="presParOf" srcId="{3740381B-BF16-458C-9F2C-DF4C576AA1FB}" destId="{9D168C0E-C199-4D3B-A651-24C46137E7DA}" srcOrd="0" destOrd="0" presId="urn:microsoft.com/office/officeart/2005/8/layout/hierarchy1"/>
    <dgm:cxn modelId="{AD64987D-E3A6-49AB-A195-377025D15B36}" type="presParOf" srcId="{3740381B-BF16-458C-9F2C-DF4C576AA1FB}" destId="{33736DC8-4E04-4C22-9A35-90366618D00E}" srcOrd="1" destOrd="0" presId="urn:microsoft.com/office/officeart/2005/8/layout/hierarchy1"/>
    <dgm:cxn modelId="{4007E66B-8104-4B14-9064-410D0B3CD5AE}" type="presParOf" srcId="{B6872878-4C75-47DF-88AE-D6D21D383AE4}" destId="{16D020B3-6C42-44C8-A702-435D985A74D2}" srcOrd="1" destOrd="0" presId="urn:microsoft.com/office/officeart/2005/8/layout/hierarchy1"/>
    <dgm:cxn modelId="{BDC2E509-AB56-4836-9264-5F59652820D8}" type="presParOf" srcId="{D42AFB2F-95C0-40D6-A0D3-7D8538B09A0F}" destId="{C49A1913-F19D-408D-811D-A9D52B15579C}" srcOrd="1" destOrd="0" presId="urn:microsoft.com/office/officeart/2005/8/layout/hierarchy1"/>
    <dgm:cxn modelId="{CB8965A9-7A4A-44FD-A3D5-E22C1DCDB1E4}" type="presParOf" srcId="{C49A1913-F19D-408D-811D-A9D52B15579C}" destId="{B51F2BA6-2428-4278-81E4-D5C9D13FE171}" srcOrd="0" destOrd="0" presId="urn:microsoft.com/office/officeart/2005/8/layout/hierarchy1"/>
    <dgm:cxn modelId="{2ECB458B-5FB7-4DF0-AF9F-9DFD94C73FB7}" type="presParOf" srcId="{B51F2BA6-2428-4278-81E4-D5C9D13FE171}" destId="{D67DE42C-EACA-40E5-A855-5ECC1720CB18}" srcOrd="0" destOrd="0" presId="urn:microsoft.com/office/officeart/2005/8/layout/hierarchy1"/>
    <dgm:cxn modelId="{CE88DA23-25B6-4268-AACD-E4A82816DEA8}" type="presParOf" srcId="{B51F2BA6-2428-4278-81E4-D5C9D13FE171}" destId="{0BA89455-EAD1-4BCE-A2CD-3B5E3795D4C8}" srcOrd="1" destOrd="0" presId="urn:microsoft.com/office/officeart/2005/8/layout/hierarchy1"/>
    <dgm:cxn modelId="{BD8A5C04-D478-44BE-BC91-11E5EEA3279F}" type="presParOf" srcId="{C49A1913-F19D-408D-811D-A9D52B15579C}" destId="{E9AB5CE4-5644-4600-A70D-5A0D79F49370}" srcOrd="1" destOrd="0" presId="urn:microsoft.com/office/officeart/2005/8/layout/hierarchy1"/>
    <dgm:cxn modelId="{9FB39F27-A6C1-4890-826B-740EBF3984A5}" type="presParOf" srcId="{D42AFB2F-95C0-40D6-A0D3-7D8538B09A0F}" destId="{05F81156-7E1F-489D-9753-0A1893847514}" srcOrd="2" destOrd="0" presId="urn:microsoft.com/office/officeart/2005/8/layout/hierarchy1"/>
    <dgm:cxn modelId="{FE988F1B-C92D-4480-B2C4-E58AF245DF25}" type="presParOf" srcId="{05F81156-7E1F-489D-9753-0A1893847514}" destId="{CA06F2A9-C9FB-48DF-AD4E-FD89C7AF5478}" srcOrd="0" destOrd="0" presId="urn:microsoft.com/office/officeart/2005/8/layout/hierarchy1"/>
    <dgm:cxn modelId="{3B2AEC05-E47B-44ED-8C77-C7CFC3781FC0}" type="presParOf" srcId="{CA06F2A9-C9FB-48DF-AD4E-FD89C7AF5478}" destId="{985A56F5-B70C-4101-A4FF-61B8E2AED9F9}" srcOrd="0" destOrd="0" presId="urn:microsoft.com/office/officeart/2005/8/layout/hierarchy1"/>
    <dgm:cxn modelId="{A22F0740-5809-42AC-B956-9D97ACD865F2}" type="presParOf" srcId="{CA06F2A9-C9FB-48DF-AD4E-FD89C7AF5478}" destId="{8ACE7367-428F-4F9D-B5B7-3CBF4161D01D}" srcOrd="1" destOrd="0" presId="urn:microsoft.com/office/officeart/2005/8/layout/hierarchy1"/>
    <dgm:cxn modelId="{B7FC7833-9879-427D-9E70-9145FAA55B1F}" type="presParOf" srcId="{05F81156-7E1F-489D-9753-0A1893847514}" destId="{69ADF3F1-C707-412E-A24D-A493D1A7995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2A4855-1D2A-42A9-B0D8-E0E427CFDD68}" type="doc">
      <dgm:prSet loTypeId="urn:microsoft.com/office/officeart/2005/8/layout/vList5" loCatId="list" qsTypeId="urn:microsoft.com/office/officeart/2005/8/quickstyle/simple4#58" qsCatId="simple" csTypeId="urn:microsoft.com/office/officeart/2005/8/colors/accent2_2#55" csCatId="accent2" phldr="1"/>
      <dgm:spPr/>
      <dgm:t>
        <a:bodyPr/>
        <a:lstStyle/>
        <a:p>
          <a:endParaRPr lang="en-US"/>
        </a:p>
      </dgm:t>
    </dgm:pt>
    <dgm:pt modelId="{9A6359FB-FEB9-4D8D-8FFA-A87D88538998}">
      <dgm:prSet/>
      <dgm:spPr/>
      <dgm:t>
        <a:bodyPr/>
        <a:lstStyle/>
        <a:p>
          <a:r>
            <a:rPr lang="en-GB" dirty="0" err="1"/>
            <a:t>Språkkafé</a:t>
          </a:r>
          <a:endParaRPr lang="en-GB" dirty="0"/>
        </a:p>
        <a:p>
          <a:r>
            <a:rPr lang="en-US" dirty="0" err="1"/>
            <a:t>matkurs</a:t>
          </a:r>
          <a:endParaRPr lang="en-US" dirty="0"/>
        </a:p>
      </dgm:t>
    </dgm:pt>
    <dgm:pt modelId="{18AABBEF-EBB8-47B3-BD56-C0352498298E}" type="parTrans" cxnId="{281374B4-7CF5-4112-AB29-80AAEEC8BECC}">
      <dgm:prSet/>
      <dgm:spPr/>
      <dgm:t>
        <a:bodyPr/>
        <a:lstStyle/>
        <a:p>
          <a:endParaRPr lang="en-US"/>
        </a:p>
      </dgm:t>
    </dgm:pt>
    <dgm:pt modelId="{E897A2F6-9633-4D64-8813-D029D3B84FAE}" type="sibTrans" cxnId="{281374B4-7CF5-4112-AB29-80AAEEC8BECC}">
      <dgm:prSet/>
      <dgm:spPr/>
      <dgm:t>
        <a:bodyPr/>
        <a:lstStyle/>
        <a:p>
          <a:endParaRPr lang="en-US"/>
        </a:p>
      </dgm:t>
    </dgm:pt>
    <dgm:pt modelId="{E442D277-6647-4021-8345-0AA175709AF4}">
      <dgm:prSet/>
      <dgm:spPr/>
      <dgm:t>
        <a:bodyPr/>
        <a:lstStyle/>
        <a:p>
          <a:r>
            <a:rPr lang="en-GB" dirty="0" err="1"/>
            <a:t>Barnebursdag</a:t>
          </a:r>
          <a:r>
            <a:rPr lang="en-GB" dirty="0"/>
            <a:t> på </a:t>
          </a:r>
          <a:r>
            <a:rPr lang="en-GB" dirty="0" err="1"/>
            <a:t>mobil</a:t>
          </a:r>
          <a:endParaRPr lang="en-US" dirty="0"/>
        </a:p>
      </dgm:t>
    </dgm:pt>
    <dgm:pt modelId="{9DA463A7-555D-4898-8B5E-00F96F86DAD9}" type="parTrans" cxnId="{18F76DAF-9C56-4B46-9AC8-5417781B61FF}">
      <dgm:prSet/>
      <dgm:spPr/>
      <dgm:t>
        <a:bodyPr/>
        <a:lstStyle/>
        <a:p>
          <a:endParaRPr lang="en-US"/>
        </a:p>
      </dgm:t>
    </dgm:pt>
    <dgm:pt modelId="{A9E23B38-B887-4A2E-AFF8-B18FA6AD81E5}" type="sibTrans" cxnId="{18F76DAF-9C56-4B46-9AC8-5417781B61FF}">
      <dgm:prSet/>
      <dgm:spPr/>
      <dgm:t>
        <a:bodyPr/>
        <a:lstStyle/>
        <a:p>
          <a:endParaRPr lang="en-US"/>
        </a:p>
      </dgm:t>
    </dgm:pt>
    <dgm:pt modelId="{AEC4CB98-8EDB-46F9-8BB8-7D80C3C596B1}" type="pres">
      <dgm:prSet presAssocID="{362A4855-1D2A-42A9-B0D8-E0E427CFDD68}" presName="Name0" presStyleCnt="0">
        <dgm:presLayoutVars>
          <dgm:dir/>
          <dgm:animLvl val="lvl"/>
          <dgm:resizeHandles val="exact"/>
        </dgm:presLayoutVars>
      </dgm:prSet>
      <dgm:spPr/>
    </dgm:pt>
    <dgm:pt modelId="{C7095CDB-14AA-484B-AD30-F44286903719}" type="pres">
      <dgm:prSet presAssocID="{9A6359FB-FEB9-4D8D-8FFA-A87D88538998}" presName="linNode" presStyleCnt="0"/>
      <dgm:spPr/>
    </dgm:pt>
    <dgm:pt modelId="{F095BB63-B8D0-4157-8CD2-69D20137ED92}" type="pres">
      <dgm:prSet presAssocID="{9A6359FB-FEB9-4D8D-8FFA-A87D88538998}" presName="parentText" presStyleLbl="node1" presStyleIdx="0" presStyleCnt="2">
        <dgm:presLayoutVars>
          <dgm:chMax val="1"/>
          <dgm:bulletEnabled val="1"/>
        </dgm:presLayoutVars>
      </dgm:prSet>
      <dgm:spPr/>
    </dgm:pt>
    <dgm:pt modelId="{AE479B71-871B-4B1D-870E-2F0A33CAE7F9}" type="pres">
      <dgm:prSet presAssocID="{E897A2F6-9633-4D64-8813-D029D3B84FAE}" presName="sp" presStyleCnt="0"/>
      <dgm:spPr/>
    </dgm:pt>
    <dgm:pt modelId="{504C562A-BC21-497C-8636-6A6999DE1F69}" type="pres">
      <dgm:prSet presAssocID="{E442D277-6647-4021-8345-0AA175709AF4}" presName="linNode" presStyleCnt="0"/>
      <dgm:spPr/>
    </dgm:pt>
    <dgm:pt modelId="{E7B22E8F-DD66-4C0F-A55B-E2A266A5B8FD}" type="pres">
      <dgm:prSet presAssocID="{E442D277-6647-4021-8345-0AA175709AF4}" presName="parentText" presStyleLbl="node1" presStyleIdx="1" presStyleCnt="2">
        <dgm:presLayoutVars>
          <dgm:chMax val="1"/>
          <dgm:bulletEnabled val="1"/>
        </dgm:presLayoutVars>
      </dgm:prSet>
      <dgm:spPr/>
    </dgm:pt>
  </dgm:ptLst>
  <dgm:cxnLst>
    <dgm:cxn modelId="{89A8800B-67BF-464F-80C4-CDD853EEC09B}" type="presOf" srcId="{362A4855-1D2A-42A9-B0D8-E0E427CFDD68}" destId="{AEC4CB98-8EDB-46F9-8BB8-7D80C3C596B1}" srcOrd="0" destOrd="0" presId="urn:microsoft.com/office/officeart/2005/8/layout/vList5"/>
    <dgm:cxn modelId="{7B8C67A5-7C07-4E4D-9689-15EED078A91D}" type="presOf" srcId="{E442D277-6647-4021-8345-0AA175709AF4}" destId="{E7B22E8F-DD66-4C0F-A55B-E2A266A5B8FD}" srcOrd="0" destOrd="0" presId="urn:microsoft.com/office/officeart/2005/8/layout/vList5"/>
    <dgm:cxn modelId="{18F76DAF-9C56-4B46-9AC8-5417781B61FF}" srcId="{362A4855-1D2A-42A9-B0D8-E0E427CFDD68}" destId="{E442D277-6647-4021-8345-0AA175709AF4}" srcOrd="1" destOrd="0" parTransId="{9DA463A7-555D-4898-8B5E-00F96F86DAD9}" sibTransId="{A9E23B38-B887-4A2E-AFF8-B18FA6AD81E5}"/>
    <dgm:cxn modelId="{281374B4-7CF5-4112-AB29-80AAEEC8BECC}" srcId="{362A4855-1D2A-42A9-B0D8-E0E427CFDD68}" destId="{9A6359FB-FEB9-4D8D-8FFA-A87D88538998}" srcOrd="0" destOrd="0" parTransId="{18AABBEF-EBB8-47B3-BD56-C0352498298E}" sibTransId="{E897A2F6-9633-4D64-8813-D029D3B84FAE}"/>
    <dgm:cxn modelId="{7AB685F2-55A3-44A6-AD51-05F87572EBB3}" type="presOf" srcId="{9A6359FB-FEB9-4D8D-8FFA-A87D88538998}" destId="{F095BB63-B8D0-4157-8CD2-69D20137ED92}" srcOrd="0" destOrd="0" presId="urn:microsoft.com/office/officeart/2005/8/layout/vList5"/>
    <dgm:cxn modelId="{62A500B2-CC6B-4F91-B385-5E22AFC60650}" type="presParOf" srcId="{AEC4CB98-8EDB-46F9-8BB8-7D80C3C596B1}" destId="{C7095CDB-14AA-484B-AD30-F44286903719}" srcOrd="0" destOrd="0" presId="urn:microsoft.com/office/officeart/2005/8/layout/vList5"/>
    <dgm:cxn modelId="{9646CED1-EB62-4579-9C43-34970BF57F9D}" type="presParOf" srcId="{C7095CDB-14AA-484B-AD30-F44286903719}" destId="{F095BB63-B8D0-4157-8CD2-69D20137ED92}" srcOrd="0" destOrd="0" presId="urn:microsoft.com/office/officeart/2005/8/layout/vList5"/>
    <dgm:cxn modelId="{6DC2519A-081F-46EC-A286-95F004F7C0A6}" type="presParOf" srcId="{AEC4CB98-8EDB-46F9-8BB8-7D80C3C596B1}" destId="{AE479B71-871B-4B1D-870E-2F0A33CAE7F9}" srcOrd="1" destOrd="0" presId="urn:microsoft.com/office/officeart/2005/8/layout/vList5"/>
    <dgm:cxn modelId="{6A3D1E9B-0BDB-4EB5-B860-DC2C46563084}" type="presParOf" srcId="{AEC4CB98-8EDB-46F9-8BB8-7D80C3C596B1}" destId="{504C562A-BC21-497C-8636-6A6999DE1F69}" srcOrd="2" destOrd="0" presId="urn:microsoft.com/office/officeart/2005/8/layout/vList5"/>
    <dgm:cxn modelId="{C88C9AE5-24CD-4346-89DA-5BB916E46BCE}" type="presParOf" srcId="{504C562A-BC21-497C-8636-6A6999DE1F69}" destId="{E7B22E8F-DD66-4C0F-A55B-E2A266A5B8FD}"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168C0E-C199-4D3B-A651-24C46137E7DA}">
      <dsp:nvSpPr>
        <dsp:cNvPr id="0" name=""/>
        <dsp:cNvSpPr/>
      </dsp:nvSpPr>
      <dsp:spPr>
        <a:xfrm>
          <a:off x="0" y="794338"/>
          <a:ext cx="2189202" cy="13901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736DC8-4E04-4C22-9A35-90366618D00E}">
      <dsp:nvSpPr>
        <dsp:cNvPr id="0" name=""/>
        <dsp:cNvSpPr/>
      </dsp:nvSpPr>
      <dsp:spPr>
        <a:xfrm>
          <a:off x="243244" y="1025420"/>
          <a:ext cx="2189202" cy="13901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Opprinnelse i latinamerikansk Teologi 1960++ og anti-apartheid I Sør-Afrika 1970+</a:t>
          </a:r>
          <a:endParaRPr lang="en-US" sz="1700" kern="1200"/>
        </a:p>
      </dsp:txBody>
      <dsp:txXfrm>
        <a:off x="283960" y="1066136"/>
        <a:ext cx="2107770" cy="1308711"/>
      </dsp:txXfrm>
    </dsp:sp>
    <dsp:sp modelId="{D67DE42C-EACA-40E5-A855-5ECC1720CB18}">
      <dsp:nvSpPr>
        <dsp:cNvPr id="0" name=""/>
        <dsp:cNvSpPr/>
      </dsp:nvSpPr>
      <dsp:spPr>
        <a:xfrm>
          <a:off x="2675691" y="794338"/>
          <a:ext cx="2189202" cy="13901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89455-EAD1-4BCE-A2CD-3B5E3795D4C8}">
      <dsp:nvSpPr>
        <dsp:cNvPr id="0" name=""/>
        <dsp:cNvSpPr/>
      </dsp:nvSpPr>
      <dsp:spPr>
        <a:xfrm>
          <a:off x="2918936" y="1025420"/>
          <a:ext cx="2189202" cy="13901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Betydelig rolle i ekumeniske organisasjoner KV, LWF 1980++</a:t>
          </a:r>
          <a:endParaRPr lang="en-US" sz="1700" kern="1200"/>
        </a:p>
      </dsp:txBody>
      <dsp:txXfrm>
        <a:off x="2959652" y="1066136"/>
        <a:ext cx="2107770" cy="1308711"/>
      </dsp:txXfrm>
    </dsp:sp>
    <dsp:sp modelId="{985A56F5-B70C-4101-A4FF-61B8E2AED9F9}">
      <dsp:nvSpPr>
        <dsp:cNvPr id="0" name=""/>
        <dsp:cNvSpPr/>
      </dsp:nvSpPr>
      <dsp:spPr>
        <a:xfrm>
          <a:off x="5351383" y="794338"/>
          <a:ext cx="2189202" cy="13901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CE7367-428F-4F9D-B5B7-3CBF4161D01D}">
      <dsp:nvSpPr>
        <dsp:cNvPr id="0" name=""/>
        <dsp:cNvSpPr/>
      </dsp:nvSpPr>
      <dsp:spPr>
        <a:xfrm>
          <a:off x="5594627" y="1025420"/>
          <a:ext cx="2189202" cy="13901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Forankret i bibelske forventninger om rettferdighet for undertrykte mennesker</a:t>
          </a:r>
          <a:endParaRPr lang="en-US" sz="1700" kern="1200"/>
        </a:p>
      </dsp:txBody>
      <dsp:txXfrm>
        <a:off x="5635343" y="1066136"/>
        <a:ext cx="2107770" cy="130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5BB63-B8D0-4157-8CD2-69D20137ED92}">
      <dsp:nvSpPr>
        <dsp:cNvPr id="0" name=""/>
        <dsp:cNvSpPr/>
      </dsp:nvSpPr>
      <dsp:spPr>
        <a:xfrm>
          <a:off x="1292860" y="48"/>
          <a:ext cx="1454467" cy="192741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dirty="0" err="1"/>
            <a:t>Språkkafé</a:t>
          </a:r>
          <a:endParaRPr lang="en-GB" sz="1500" kern="1200" dirty="0"/>
        </a:p>
        <a:p>
          <a:pPr marL="0" lvl="0" indent="0" algn="ctr" defTabSz="666750">
            <a:lnSpc>
              <a:spcPct val="90000"/>
            </a:lnSpc>
            <a:spcBef>
              <a:spcPct val="0"/>
            </a:spcBef>
            <a:spcAft>
              <a:spcPct val="35000"/>
            </a:spcAft>
            <a:buNone/>
          </a:pPr>
          <a:r>
            <a:rPr lang="en-US" sz="1500" kern="1200" dirty="0" err="1"/>
            <a:t>matkurs</a:t>
          </a:r>
          <a:endParaRPr lang="en-US" sz="1500" kern="1200" dirty="0"/>
        </a:p>
      </dsp:txBody>
      <dsp:txXfrm>
        <a:off x="1363861" y="71049"/>
        <a:ext cx="1312465" cy="1785408"/>
      </dsp:txXfrm>
    </dsp:sp>
    <dsp:sp modelId="{E7B22E8F-DD66-4C0F-A55B-E2A266A5B8FD}">
      <dsp:nvSpPr>
        <dsp:cNvPr id="0" name=""/>
        <dsp:cNvSpPr/>
      </dsp:nvSpPr>
      <dsp:spPr>
        <a:xfrm>
          <a:off x="1292860" y="2023829"/>
          <a:ext cx="1454467" cy="192741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dirty="0" err="1"/>
            <a:t>Barnebursdag</a:t>
          </a:r>
          <a:r>
            <a:rPr lang="en-GB" sz="1500" kern="1200" dirty="0"/>
            <a:t> på </a:t>
          </a:r>
          <a:r>
            <a:rPr lang="en-GB" sz="1500" kern="1200" dirty="0" err="1"/>
            <a:t>mobil</a:t>
          </a:r>
          <a:endParaRPr lang="en-US" sz="1500" kern="1200" dirty="0"/>
        </a:p>
      </dsp:txBody>
      <dsp:txXfrm>
        <a:off x="1363861" y="2094830"/>
        <a:ext cx="1312465" cy="17854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58">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253"/>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50444" y="1"/>
            <a:ext cx="2945659" cy="496253"/>
          </a:xfrm>
          <a:prstGeom prst="rect">
            <a:avLst/>
          </a:prstGeom>
        </p:spPr>
        <p:txBody>
          <a:bodyPr vert="horz" lIns="91440" tIns="45720" rIns="91440" bIns="45720" rtlCol="0"/>
          <a:lstStyle>
            <a:lvl1pPr algn="r">
              <a:defRPr sz="1200"/>
            </a:lvl1pPr>
          </a:lstStyle>
          <a:p>
            <a:pPr>
              <a:defRPr/>
            </a:pPr>
            <a:fld id="{6280E132-C31F-6446-A315-F5EABBF8C665}" type="datetime1">
              <a:rPr lang="nb-NO"/>
              <a:pPr>
                <a:defRPr/>
              </a:pPr>
              <a:t>01.10.2026</a:t>
            </a:fld>
            <a:endParaRPr lang="nb-NO"/>
          </a:p>
        </p:txBody>
      </p:sp>
      <p:sp>
        <p:nvSpPr>
          <p:cNvPr id="4" name="Footer Placeholder 3"/>
          <p:cNvSpPr>
            <a:spLocks noGrp="1"/>
          </p:cNvSpPr>
          <p:nvPr>
            <p:ph type="ftr" sz="quarter" idx="2"/>
          </p:nvPr>
        </p:nvSpPr>
        <p:spPr>
          <a:xfrm>
            <a:off x="0" y="9427076"/>
            <a:ext cx="2945659" cy="496253"/>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50444" y="9427076"/>
            <a:ext cx="2945659" cy="496253"/>
          </a:xfrm>
          <a:prstGeom prst="rect">
            <a:avLst/>
          </a:prstGeom>
        </p:spPr>
        <p:txBody>
          <a:bodyPr vert="horz" lIns="91440" tIns="45720" rIns="91440" bIns="45720" rtlCol="0" anchor="b"/>
          <a:lstStyle>
            <a:lvl1pPr algn="r">
              <a:defRPr sz="1200"/>
            </a:lvl1pPr>
          </a:lstStyle>
          <a:p>
            <a:pPr>
              <a:defRPr/>
            </a:pPr>
            <a:fld id="{85D905DE-6BF9-0D41-8053-E0E5653C4889}" type="slidenum">
              <a:rPr lang="nb-NO"/>
              <a:pPr>
                <a:defRPr/>
              </a:pPr>
              <a:t>‹#›</a:t>
            </a:fld>
            <a:endParaRPr 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18.391"/>
    </inkml:context>
    <inkml:brush xml:id="br0">
      <inkml:brushProperty name="width" value="0.05" units="cm"/>
      <inkml:brushProperty name="height" value="0.05" units="cm"/>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1.024"/>
    </inkml:context>
    <inkml:brush xml:id="br0">
      <inkml:brushProperty name="width" value="0.05" units="cm"/>
      <inkml:brushProperty name="height" value="0.05" units="cm"/>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2.090"/>
    </inkml:context>
    <inkml:brush xml:id="br0">
      <inkml:brushProperty name="width" value="0.05" units="cm"/>
      <inkml:brushProperty name="height" value="0.05" units="cm"/>
    </inkml:brush>
  </inkml:definitions>
  <inkml:trace contextRef="#ctx0" brushRef="#br0">0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3.390"/>
    </inkml:context>
    <inkml:brush xml:id="br0">
      <inkml:brushProperty name="width" value="0.05" units="cm"/>
      <inkml:brushProperty name="height" value="0.05" units="cm"/>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4:27:25.057"/>
    </inkml:context>
    <inkml:brush xml:id="br0">
      <inkml:brushProperty name="width" value="0.05" units="cm"/>
      <inkml:brushProperty name="height" value="0.05" units="cm"/>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253"/>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50444" y="1"/>
            <a:ext cx="2945659" cy="496253"/>
          </a:xfrm>
          <a:prstGeom prst="rect">
            <a:avLst/>
          </a:prstGeom>
        </p:spPr>
        <p:txBody>
          <a:bodyPr vert="horz" lIns="91440" tIns="45720" rIns="91440" bIns="45720" rtlCol="0"/>
          <a:lstStyle>
            <a:lvl1pPr algn="r">
              <a:defRPr sz="1200"/>
            </a:lvl1pPr>
          </a:lstStyle>
          <a:p>
            <a:pPr>
              <a:defRPr/>
            </a:pPr>
            <a:fld id="{C12CD2C5-2DEE-9D40-8DBC-9A1AE271F8BA}" type="datetime1">
              <a:rPr lang="nb-NO"/>
              <a:pPr>
                <a:defRPr/>
              </a:pPr>
              <a:t>01.10.2026</a:t>
            </a:fld>
            <a:endParaRPr lang="nb-NO"/>
          </a:p>
        </p:txBody>
      </p:sp>
      <p:sp>
        <p:nvSpPr>
          <p:cNvPr id="4" name="Slide Image Placeholder 3"/>
          <p:cNvSpPr>
            <a:spLocks noGrp="1" noRot="1" noChangeAspect="1"/>
          </p:cNvSpPr>
          <p:nvPr>
            <p:ph type="sldImg" idx="2"/>
          </p:nvPr>
        </p:nvSpPr>
        <p:spPr>
          <a:xfrm>
            <a:off x="919163" y="744538"/>
            <a:ext cx="4959350" cy="37211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79768" y="4714400"/>
            <a:ext cx="5438140" cy="4466273"/>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9427076"/>
            <a:ext cx="2945659" cy="496253"/>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50444" y="9427076"/>
            <a:ext cx="2945659" cy="496253"/>
          </a:xfrm>
          <a:prstGeom prst="rect">
            <a:avLst/>
          </a:prstGeom>
        </p:spPr>
        <p:txBody>
          <a:bodyPr vert="horz" lIns="91440" tIns="45720" rIns="91440" bIns="45720" rtlCol="0" anchor="b"/>
          <a:lstStyle>
            <a:lvl1pPr algn="r">
              <a:defRPr sz="1200"/>
            </a:lvl1pPr>
          </a:lstStyle>
          <a:p>
            <a:pPr>
              <a:defRPr/>
            </a:pPr>
            <a:fld id="{A9786D1D-DEF4-6F4A-B21F-361E775509F5}" type="slidenum">
              <a:rPr lang="nb-NO"/>
              <a:pPr>
                <a:defRPr/>
              </a:pPr>
              <a:t>‹#›</a:t>
            </a:fld>
            <a:endParaRPr lang="nb-NO"/>
          </a:p>
        </p:txBody>
      </p:sp>
    </p:spTree>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667706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61305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81301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959052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68933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896918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r>
              <a:rPr lang="sv-FI" dirty="0" err="1"/>
              <a:t>Witnessing</a:t>
            </a:r>
            <a:r>
              <a:rPr lang="sv-FI" dirty="0"/>
              <a:t> </a:t>
            </a:r>
            <a:r>
              <a:rPr lang="sv-FI" dirty="0" err="1"/>
              <a:t>what</a:t>
            </a:r>
            <a:r>
              <a:rPr lang="sv-FI" dirty="0"/>
              <a:t> is </a:t>
            </a:r>
            <a:r>
              <a:rPr lang="sv-FI" dirty="0" err="1"/>
              <a:t>already</a:t>
            </a:r>
            <a:r>
              <a:rPr lang="sv-FI" dirty="0"/>
              <a:t> </a:t>
            </a:r>
            <a:r>
              <a:rPr lang="sv-FI" dirty="0" err="1"/>
              <a:t>there</a:t>
            </a:r>
            <a:r>
              <a:rPr lang="sv-FI" dirty="0"/>
              <a:t> and to </a:t>
            </a:r>
            <a:r>
              <a:rPr lang="sv-FI" dirty="0" err="1"/>
              <a:t>which</a:t>
            </a:r>
            <a:r>
              <a:rPr lang="sv-FI" dirty="0"/>
              <a:t> </a:t>
            </a:r>
            <a:r>
              <a:rPr lang="sv-FI" dirty="0" err="1"/>
              <a:t>people</a:t>
            </a:r>
            <a:r>
              <a:rPr lang="sv-FI" dirty="0"/>
              <a:t> </a:t>
            </a:r>
            <a:r>
              <a:rPr lang="sv-FI" dirty="0" err="1"/>
              <a:t>are</a:t>
            </a:r>
            <a:r>
              <a:rPr lang="sv-FI" dirty="0"/>
              <a:t> </a:t>
            </a:r>
            <a:r>
              <a:rPr lang="sv-FI" dirty="0" err="1"/>
              <a:t>denied</a:t>
            </a:r>
            <a:r>
              <a:rPr lang="sv-FI" dirty="0"/>
              <a:t> access. ”Not </a:t>
            </a:r>
            <a:r>
              <a:rPr lang="sv-FI" dirty="0" err="1"/>
              <a:t>giving</a:t>
            </a:r>
            <a:r>
              <a:rPr lang="sv-FI" dirty="0"/>
              <a:t> </a:t>
            </a:r>
            <a:r>
              <a:rPr lang="sv-FI" dirty="0" err="1"/>
              <a:t>up</a:t>
            </a:r>
            <a:r>
              <a:rPr lang="sv-FI" dirty="0"/>
              <a:t> </a:t>
            </a:r>
            <a:r>
              <a:rPr lang="sv-FI" dirty="0" err="1"/>
              <a:t>life</a:t>
            </a:r>
            <a:r>
              <a:rPr lang="sv-FI" dirty="0"/>
              <a:t>, </a:t>
            </a:r>
            <a:r>
              <a:rPr lang="sv-FI" dirty="0" err="1"/>
              <a:t>but</a:t>
            </a:r>
            <a:r>
              <a:rPr lang="sv-FI" dirty="0"/>
              <a:t> </a:t>
            </a:r>
            <a:r>
              <a:rPr lang="sv-FI" dirty="0" err="1"/>
              <a:t>bearing</a:t>
            </a:r>
            <a:r>
              <a:rPr lang="sv-FI" dirty="0"/>
              <a:t> </a:t>
            </a:r>
            <a:r>
              <a:rPr lang="sv-FI" dirty="0" err="1"/>
              <a:t>witness</a:t>
            </a:r>
            <a:r>
              <a:rPr lang="sv-FI" dirty="0"/>
              <a:t> to </a:t>
            </a:r>
            <a:r>
              <a:rPr lang="sv-FI" dirty="0" err="1"/>
              <a:t>life</a:t>
            </a:r>
            <a:r>
              <a:rPr lang="sv-FI" dirty="0"/>
              <a:t>”. SCT as a </a:t>
            </a:r>
            <a:r>
              <a:rPr lang="sv-FI" dirty="0" err="1"/>
              <a:t>theologyh</a:t>
            </a:r>
            <a:r>
              <a:rPr lang="sv-FI" dirty="0"/>
              <a:t> of the normative of the </a:t>
            </a:r>
            <a:r>
              <a:rPr lang="sv-FI" dirty="0" err="1"/>
              <a:t>already</a:t>
            </a:r>
            <a:r>
              <a:rPr lang="sv-FI" dirty="0"/>
              <a:t> given. </a:t>
            </a:r>
            <a:r>
              <a:rPr lang="sv-FI" dirty="0" err="1"/>
              <a:t>This</a:t>
            </a:r>
            <a:r>
              <a:rPr lang="sv-FI" dirty="0"/>
              <a:t> </a:t>
            </a:r>
            <a:r>
              <a:rPr lang="sv-FI" dirty="0" err="1"/>
              <a:t>challenges</a:t>
            </a:r>
            <a:r>
              <a:rPr lang="sv-FI" dirty="0"/>
              <a:t> </a:t>
            </a:r>
            <a:r>
              <a:rPr lang="sv-FI" dirty="0" err="1"/>
              <a:t>churches</a:t>
            </a:r>
            <a:r>
              <a:rPr lang="sv-FI" dirty="0"/>
              <a:t> </a:t>
            </a:r>
            <a:r>
              <a:rPr lang="sv-FI" dirty="0" err="1"/>
              <a:t>ecumenically</a:t>
            </a:r>
            <a:r>
              <a:rPr lang="sv-FI" dirty="0"/>
              <a:t>. Paradox: </a:t>
            </a:r>
            <a:r>
              <a:rPr lang="sv-FI" dirty="0" err="1"/>
              <a:t>Witnessing</a:t>
            </a:r>
            <a:r>
              <a:rPr lang="sv-FI" dirty="0"/>
              <a:t> migrants is </a:t>
            </a:r>
            <a:r>
              <a:rPr lang="sv-FI" dirty="0" err="1"/>
              <a:t>about</a:t>
            </a:r>
            <a:r>
              <a:rPr lang="sv-FI" dirty="0"/>
              <a:t> access to land </a:t>
            </a:r>
            <a:r>
              <a:rPr lang="sv-FI" dirty="0" err="1"/>
              <a:t>that</a:t>
            </a:r>
            <a:r>
              <a:rPr lang="sv-FI" dirty="0"/>
              <a:t> is </a:t>
            </a:r>
            <a:r>
              <a:rPr lang="sv-FI" dirty="0" err="1"/>
              <a:t>denied</a:t>
            </a:r>
            <a:r>
              <a:rPr lang="sv-FI" dirty="0"/>
              <a:t> </a:t>
            </a:r>
            <a:r>
              <a:rPr lang="sv-FI" dirty="0" err="1"/>
              <a:t>legally</a:t>
            </a:r>
            <a:r>
              <a:rPr lang="sv-FI" dirty="0"/>
              <a:t>, </a:t>
            </a:r>
            <a:r>
              <a:rPr lang="sv-FI" dirty="0" err="1"/>
              <a:t>but</a:t>
            </a:r>
            <a:r>
              <a:rPr lang="sv-FI" dirty="0"/>
              <a:t> </a:t>
            </a:r>
            <a:r>
              <a:rPr lang="sv-FI" dirty="0" err="1"/>
              <a:t>probably</a:t>
            </a:r>
            <a:r>
              <a:rPr lang="sv-FI" dirty="0"/>
              <a:t> not </a:t>
            </a:r>
            <a:r>
              <a:rPr lang="sv-FI" dirty="0" err="1"/>
              <a:t>theologically</a:t>
            </a:r>
            <a:r>
              <a:rPr lang="sv-FI" dirty="0"/>
              <a:t>.</a:t>
            </a:r>
          </a:p>
        </p:txBody>
      </p:sp>
      <p:sp>
        <p:nvSpPr>
          <p:cNvPr id="4" name="Slide Number Placeholder 3"/>
          <p:cNvSpPr>
            <a:spLocks noGrp="1"/>
          </p:cNvSpPr>
          <p:nvPr>
            <p:ph type="sldNum" sz="quarter" idx="5"/>
          </p:nvPr>
        </p:nvSpPr>
        <p:spPr/>
        <p:txBody>
          <a:bodyPr/>
          <a:lstStyle/>
          <a:p>
            <a:fld id="{1E4980B0-7D2C-4182-B149-AEF1E26F2D60}" type="slidenum">
              <a:rPr lang="nb-NO" smtClean="0"/>
              <a:t>13</a:t>
            </a:fld>
            <a:endParaRPr lang="nb-NO"/>
          </a:p>
        </p:txBody>
      </p:sp>
    </p:spTree>
    <p:extLst>
      <p:ext uri="{BB962C8B-B14F-4D97-AF65-F5344CB8AC3E}">
        <p14:creationId xmlns:p14="http://schemas.microsoft.com/office/powerpoint/2010/main" val="13715395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a:t>Klikk for å redigere tittelstil</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nb-NO"/>
              <a:t>Klikk for å redigere undertittelstil i malen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Rediger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Klikk ikonet for å legge til et bilde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Klikk for å redigere tittelstil</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kolum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sv-SE"/>
              <a:t>Klicka här för att ändra mall för rubrikformat</a:t>
            </a:r>
            <a:endParaRPr lang="en-US" dirty="0"/>
          </a:p>
        </p:txBody>
      </p:sp>
      <p:sp>
        <p:nvSpPr>
          <p:cNvPr id="3" name="Text Placeholder 2"/>
          <p:cNvSpPr>
            <a:spLocks noGrp="1"/>
          </p:cNvSpPr>
          <p:nvPr>
            <p:ph type="body" idx="1"/>
          </p:nvPr>
        </p:nvSpPr>
        <p:spPr>
          <a:xfrm>
            <a:off x="474710" y="1981200"/>
            <a:ext cx="2210150"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16" name="Text Placeholder 3"/>
          <p:cNvSpPr>
            <a:spLocks noGrp="1"/>
          </p:cNvSpPr>
          <p:nvPr>
            <p:ph type="body" sz="half" idx="15"/>
          </p:nvPr>
        </p:nvSpPr>
        <p:spPr>
          <a:xfrm>
            <a:off x="489347" y="266700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sv-SE"/>
              <a:t>Klicka här för att ändra format på bakgrundstexten</a:t>
            </a:r>
          </a:p>
        </p:txBody>
      </p:sp>
      <p:sp>
        <p:nvSpPr>
          <p:cNvPr id="5" name="Text Placeholder 4"/>
          <p:cNvSpPr>
            <a:spLocks noGrp="1"/>
          </p:cNvSpPr>
          <p:nvPr>
            <p:ph type="body" sz="quarter" idx="3"/>
          </p:nvPr>
        </p:nvSpPr>
        <p:spPr>
          <a:xfrm>
            <a:off x="2912745" y="1981200"/>
            <a:ext cx="2202181"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19" name="Text Placeholder 3"/>
          <p:cNvSpPr>
            <a:spLocks noGrp="1"/>
          </p:cNvSpPr>
          <p:nvPr>
            <p:ph type="body" sz="half" idx="16"/>
          </p:nvPr>
        </p:nvSpPr>
        <p:spPr>
          <a:xfrm>
            <a:off x="2904829" y="266700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sv-SE"/>
              <a:t>Klicka här för att ändra format på bakgrundstexten</a:t>
            </a:r>
          </a:p>
        </p:txBody>
      </p:sp>
      <p:sp>
        <p:nvSpPr>
          <p:cNvPr id="14" name="Text Placeholder 4"/>
          <p:cNvSpPr>
            <a:spLocks noGrp="1"/>
          </p:cNvSpPr>
          <p:nvPr>
            <p:ph type="body" sz="quarter" idx="13"/>
          </p:nvPr>
        </p:nvSpPr>
        <p:spPr>
          <a:xfrm>
            <a:off x="5343525" y="1981200"/>
            <a:ext cx="2199085"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20" name="Text Placeholder 3"/>
          <p:cNvSpPr>
            <a:spLocks noGrp="1"/>
          </p:cNvSpPr>
          <p:nvPr>
            <p:ph type="body" sz="half" idx="17"/>
          </p:nvPr>
        </p:nvSpPr>
        <p:spPr>
          <a:xfrm>
            <a:off x="5343525" y="266700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sv-SE"/>
              <a:t>Klicka här för att ändra format på bakgrundstexten</a:t>
            </a:r>
          </a:p>
        </p:txBody>
      </p:sp>
      <p:cxnSp>
        <p:nvCxnSpPr>
          <p:cNvPr id="17" name="Straight Connector 16"/>
          <p:cNvCxnSpPr/>
          <p:nvPr/>
        </p:nvCxnSpPr>
        <p:spPr>
          <a:xfrm>
            <a:off x="2794607"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1882CEA-42FA-9343-8FC7-C4D6029EACD8}" type="datetimeFigureOut">
              <a:rPr lang="sv-SE" smtClean="0"/>
              <a:t>2026-10-01</a:t>
            </a:fld>
            <a:endParaRPr lang="sv-SE"/>
          </a:p>
        </p:txBody>
      </p:sp>
      <p:sp>
        <p:nvSpPr>
          <p:cNvPr id="4"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83A0BB-60B2-B04C-960E-E622CAD19B99}" type="slidenum">
              <a:rPr lang="sv-SE" smtClean="0"/>
              <a:t>‹#›</a:t>
            </a:fld>
            <a:endParaRPr lang="sv-SE"/>
          </a:p>
        </p:txBody>
      </p:sp>
    </p:spTree>
    <p:extLst>
      <p:ext uri="{BB962C8B-B14F-4D97-AF65-F5344CB8AC3E}">
        <p14:creationId xmlns:p14="http://schemas.microsoft.com/office/powerpoint/2010/main" val="1397983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Klikk for å redigere tittelstil</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43BDB02E-41A1-0942-81CB-4ED2CC4F31FA}"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9766BA57-4D6A-1743-8D34-0BD74014938A}" type="datetime1">
              <a:rPr lang="nb-NO"/>
              <a:pPr>
                <a:defRPr/>
              </a:pPr>
              <a:t>01.10.2026</a:t>
            </a:fld>
            <a:endParaRPr lang="nb-NO" dirty="0"/>
          </a:p>
        </p:txBody>
      </p:sp>
      <p:pic>
        <p:nvPicPr>
          <p:cNvPr id="1031" name="Picture 10" descr="UiO_Teologiske_A.png"/>
          <p:cNvPicPr>
            <a:picLocks noChangeAspect="1"/>
          </p:cNvPicPr>
          <p:nvPr userDrawn="1"/>
        </p:nvPicPr>
        <p:blipFill>
          <a:blip r:embed="rId14"/>
          <a:srcRect/>
          <a:stretch>
            <a:fillRect/>
          </a:stretch>
        </p:blipFill>
        <p:spPr bwMode="auto">
          <a:xfrm>
            <a:off x="304800" y="228600"/>
            <a:ext cx="2608263" cy="1873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stodnatet.se/om-oss/"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hyperlink" Target="https://stodnatet.se/contact/photo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10.png"/><Relationship Id="rId7" Type="http://schemas.openxmlformats.org/officeDocument/2006/relationships/customXml" Target="../ink/ink4.xml"/><Relationship Id="rId2" Type="http://schemas.openxmlformats.org/officeDocument/2006/relationships/customXml" Target="../ink/ink1.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customXml" Target="../ink/ink3.xml"/><Relationship Id="rId4" Type="http://schemas.openxmlformats.org/officeDocument/2006/relationships/customXml" Target="../ink/ink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ctrTitle" sz="quarter"/>
          </p:nvPr>
        </p:nvSpPr>
        <p:spPr>
          <a:xfrm>
            <a:off x="1295400" y="1484784"/>
            <a:ext cx="6934200" cy="1143000"/>
          </a:xfrm>
        </p:spPr>
        <p:txBody>
          <a:bodyPr wrap="square" anchor="b">
            <a:normAutofit/>
          </a:bodyPr>
          <a:lstStyle/>
          <a:p>
            <a:r>
              <a:rPr lang="nb-NO" dirty="0"/>
              <a:t>Trygve Wyller: Storhamar kirke 1.10.26 </a:t>
            </a:r>
          </a:p>
        </p:txBody>
      </p:sp>
      <p:sp>
        <p:nvSpPr>
          <p:cNvPr id="2" name="Tittel 1"/>
          <p:cNvSpPr>
            <a:spLocks noGrp="1"/>
          </p:cNvSpPr>
          <p:nvPr>
            <p:ph type="subTitle" sz="quarter" idx="1"/>
          </p:nvPr>
        </p:nvSpPr>
        <p:spPr>
          <a:xfrm>
            <a:off x="2339752" y="2780928"/>
            <a:ext cx="8795692" cy="3519636"/>
          </a:xfrm>
        </p:spPr>
        <p:txBody>
          <a:bodyPr wrap="square" anchor="t">
            <a:normAutofit/>
          </a:bodyPr>
          <a:lstStyle/>
          <a:p>
            <a:r>
              <a:rPr lang="nb-NO" sz="3500" dirty="0"/>
              <a:t>Profetisk diakoni i et</a:t>
            </a:r>
          </a:p>
          <a:p>
            <a:r>
              <a:rPr lang="nb-NO" sz="3500" dirty="0"/>
              <a:t>s</a:t>
            </a:r>
            <a:r>
              <a:rPr lang="nb-NO" sz="3500"/>
              <a:t>kapelsesteologisk </a:t>
            </a:r>
            <a:r>
              <a:rPr lang="nb-NO" sz="3500" dirty="0"/>
              <a:t>perspektiv:</a:t>
            </a:r>
          </a:p>
          <a:p>
            <a:endParaRPr lang="nb-NO" sz="3500" dirty="0"/>
          </a:p>
          <a:p>
            <a:r>
              <a:rPr lang="nb-NO" sz="3500" dirty="0"/>
              <a:t>Når blir det folkekirke 2.0?</a:t>
            </a:r>
          </a:p>
        </p:txBody>
      </p:sp>
    </p:spTree>
    <p:extLst>
      <p:ext uri="{BB962C8B-B14F-4D97-AF65-F5344CB8AC3E}">
        <p14:creationId xmlns:p14="http://schemas.microsoft.com/office/powerpoint/2010/main" val="393970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581E19-DA25-C457-715C-4A5191C9CEF8}"/>
              </a:ext>
            </a:extLst>
          </p:cNvPr>
          <p:cNvSpPr>
            <a:spLocks noGrp="1"/>
          </p:cNvSpPr>
          <p:nvPr>
            <p:ph type="title"/>
          </p:nvPr>
        </p:nvSpPr>
        <p:spPr>
          <a:xfrm>
            <a:off x="782723" y="809898"/>
            <a:ext cx="7629757" cy="1554480"/>
          </a:xfrm>
        </p:spPr>
        <p:txBody>
          <a:bodyPr anchor="ctr">
            <a:normAutofit/>
          </a:bodyPr>
          <a:lstStyle/>
          <a:p>
            <a:r>
              <a:rPr lang="en-GB" sz="4200"/>
              <a:t>Profetisk diakoni: frigøringsteologisk</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590DBB6-873D-795C-53A5-56997DE49DDD}"/>
              </a:ext>
            </a:extLst>
          </p:cNvPr>
          <p:cNvGraphicFramePr>
            <a:graphicFrameLocks noGrp="1"/>
          </p:cNvGraphicFramePr>
          <p:nvPr>
            <p:ph idx="1"/>
            <p:extLst>
              <p:ext uri="{D42A27DB-BD31-4B8C-83A1-F6EECF244321}">
                <p14:modId xmlns:p14="http://schemas.microsoft.com/office/powerpoint/2010/main" val="3422774993"/>
              </p:ext>
            </p:extLst>
          </p:nvPr>
        </p:nvGraphicFramePr>
        <p:xfrm>
          <a:off x="678451" y="3017519"/>
          <a:ext cx="778383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2598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4FBB7FEA-F5FA-A137-02F5-4DF588F8B667}"/>
              </a:ext>
            </a:extLst>
          </p:cNvPr>
          <p:cNvPicPr>
            <a:picLocks noChangeAspect="1"/>
          </p:cNvPicPr>
          <p:nvPr/>
        </p:nvPicPr>
        <p:blipFill>
          <a:blip r:embed="rId2"/>
          <a:stretch>
            <a:fillRect/>
          </a:stretch>
        </p:blipFill>
        <p:spPr>
          <a:xfrm>
            <a:off x="0" y="1124744"/>
            <a:ext cx="8963025" cy="4862441"/>
          </a:xfrm>
          <a:prstGeom prst="rect">
            <a:avLst/>
          </a:prstGeom>
          <a:noFill/>
        </p:spPr>
      </p:pic>
    </p:spTree>
    <p:extLst>
      <p:ext uri="{BB962C8B-B14F-4D97-AF65-F5344CB8AC3E}">
        <p14:creationId xmlns:p14="http://schemas.microsoft.com/office/powerpoint/2010/main" val="370285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F56DC44-FE44-4C3D-82AE-4215AF5A16A0}"/>
              </a:ext>
            </a:extLst>
          </p:cNvPr>
          <p:cNvPicPr>
            <a:picLocks noChangeAspect="1"/>
          </p:cNvPicPr>
          <p:nvPr/>
        </p:nvPicPr>
        <p:blipFill>
          <a:blip r:embed="rId3"/>
          <a:srcRect t="14659" b="44654"/>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183937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E0DC-8695-7AFF-ECAA-F2795C37E543}"/>
              </a:ext>
            </a:extLst>
          </p:cNvPr>
          <p:cNvSpPr>
            <a:spLocks noGrp="1"/>
          </p:cNvSpPr>
          <p:nvPr>
            <p:ph type="title"/>
          </p:nvPr>
        </p:nvSpPr>
        <p:spPr/>
        <p:txBody>
          <a:bodyPr/>
          <a:lstStyle/>
          <a:p>
            <a:r>
              <a:rPr lang="en-GB" sz="2800" dirty="0"/>
              <a:t>Når </a:t>
            </a:r>
            <a:r>
              <a:rPr lang="en-GB" sz="2800" dirty="0" err="1"/>
              <a:t>blir</a:t>
            </a:r>
            <a:r>
              <a:rPr lang="en-GB" sz="2800" dirty="0"/>
              <a:t> </a:t>
            </a:r>
            <a:r>
              <a:rPr lang="en-GB" sz="2800" dirty="0" err="1"/>
              <a:t>frigjøringsteologisk</a:t>
            </a:r>
            <a:r>
              <a:rPr lang="en-GB" sz="2800" dirty="0"/>
              <a:t>, </a:t>
            </a:r>
            <a:r>
              <a:rPr lang="en-GB" sz="2800" dirty="0" err="1"/>
              <a:t>profetisk</a:t>
            </a:r>
            <a:r>
              <a:rPr lang="en-GB" sz="2800" dirty="0"/>
              <a:t> </a:t>
            </a:r>
            <a:r>
              <a:rPr lang="en-GB" sz="2800" dirty="0" err="1"/>
              <a:t>diakoni</a:t>
            </a:r>
            <a:r>
              <a:rPr lang="en-GB" sz="2800" dirty="0"/>
              <a:t> Folkekirke 2.0.? </a:t>
            </a:r>
            <a:br>
              <a:rPr lang="en-GB" sz="2800" dirty="0"/>
            </a:br>
            <a:r>
              <a:rPr lang="en-GB" sz="2800" dirty="0" err="1"/>
              <a:t>Knyttet</a:t>
            </a:r>
            <a:r>
              <a:rPr lang="en-GB" sz="2800" dirty="0"/>
              <a:t> </a:t>
            </a:r>
            <a:r>
              <a:rPr lang="en-GB" sz="2800" dirty="0" err="1"/>
              <a:t>til</a:t>
            </a:r>
            <a:r>
              <a:rPr lang="en-GB" sz="2800" dirty="0"/>
              <a:t> det </a:t>
            </a:r>
            <a:r>
              <a:rPr lang="en-GB" sz="2800" dirty="0" err="1"/>
              <a:t>livet</a:t>
            </a:r>
            <a:r>
              <a:rPr lang="en-GB" sz="2800" dirty="0"/>
              <a:t> folk lever</a:t>
            </a:r>
          </a:p>
        </p:txBody>
      </p:sp>
      <p:pic>
        <p:nvPicPr>
          <p:cNvPr id="6" name="Plassholder for innhold 5">
            <a:extLst>
              <a:ext uri="{FF2B5EF4-FFF2-40B4-BE49-F238E27FC236}">
                <a16:creationId xmlns:a16="http://schemas.microsoft.com/office/drawing/2014/main" id="{5E769442-66C7-CFD2-8D99-E3D9A85ADB14}"/>
              </a:ext>
            </a:extLst>
          </p:cNvPr>
          <p:cNvPicPr>
            <a:picLocks noGrp="1" noChangeAspect="1"/>
          </p:cNvPicPr>
          <p:nvPr>
            <p:ph sz="half" idx="4294967295"/>
          </p:nvPr>
        </p:nvPicPr>
        <p:blipFill>
          <a:blip r:embed="rId2"/>
          <a:stretch>
            <a:fillRect/>
          </a:stretch>
        </p:blipFill>
        <p:spPr>
          <a:xfrm>
            <a:off x="827584" y="2420888"/>
            <a:ext cx="2232025" cy="4114800"/>
          </a:xfrm>
          <a:prstGeom prst="rect">
            <a:avLst/>
          </a:prstGeom>
          <a:noFill/>
        </p:spPr>
      </p:pic>
      <p:pic>
        <p:nvPicPr>
          <p:cNvPr id="5" name="Bilde 4">
            <a:extLst>
              <a:ext uri="{FF2B5EF4-FFF2-40B4-BE49-F238E27FC236}">
                <a16:creationId xmlns:a16="http://schemas.microsoft.com/office/drawing/2014/main" id="{0DECD16B-6989-0CF2-A923-701A8D8E916D}"/>
              </a:ext>
            </a:extLst>
          </p:cNvPr>
          <p:cNvPicPr>
            <a:picLocks noChangeAspect="1"/>
          </p:cNvPicPr>
          <p:nvPr/>
        </p:nvPicPr>
        <p:blipFill>
          <a:blip r:embed="rId3"/>
          <a:srcRect l="17462" r="14371" b="-1"/>
          <a:stretch>
            <a:fillRect/>
          </a:stretch>
        </p:blipFill>
        <p:spPr>
          <a:xfrm>
            <a:off x="3635896" y="2502644"/>
            <a:ext cx="4040188" cy="3951288"/>
          </a:xfrm>
          <a:prstGeom prst="rect">
            <a:avLst/>
          </a:prstGeom>
          <a:noFill/>
        </p:spPr>
      </p:pic>
    </p:spTree>
    <p:extLst>
      <p:ext uri="{BB962C8B-B14F-4D97-AF65-F5344CB8AC3E}">
        <p14:creationId xmlns:p14="http://schemas.microsoft.com/office/powerpoint/2010/main" val="2990111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C56E8-61C7-6709-F58C-E7E9248B80BA}"/>
              </a:ext>
            </a:extLst>
          </p:cNvPr>
          <p:cNvSpPr>
            <a:spLocks noGrp="1"/>
          </p:cNvSpPr>
          <p:nvPr>
            <p:ph type="title"/>
          </p:nvPr>
        </p:nvSpPr>
        <p:spPr>
          <a:xfrm>
            <a:off x="722313" y="4406900"/>
            <a:ext cx="7772400" cy="1362075"/>
          </a:xfrm>
        </p:spPr>
        <p:txBody>
          <a:bodyPr wrap="square" anchor="t">
            <a:normAutofit/>
          </a:bodyPr>
          <a:lstStyle/>
          <a:p>
            <a:pPr>
              <a:lnSpc>
                <a:spcPct val="90000"/>
              </a:lnSpc>
            </a:pPr>
            <a:r>
              <a:rPr lang="en-GB" sz="2800" dirty="0" err="1"/>
              <a:t>Finnes</a:t>
            </a:r>
            <a:r>
              <a:rPr lang="en-GB" sz="2800" dirty="0"/>
              <a:t> det en </a:t>
            </a:r>
            <a:r>
              <a:rPr lang="en-GB" sz="2800" dirty="0" err="1"/>
              <a:t>luthersk</a:t>
            </a:r>
            <a:r>
              <a:rPr lang="en-GB" sz="2800" dirty="0"/>
              <a:t>, </a:t>
            </a:r>
            <a:r>
              <a:rPr lang="en-GB" sz="2800" dirty="0" err="1"/>
              <a:t>profetisk</a:t>
            </a:r>
            <a:r>
              <a:rPr lang="en-GB" sz="2800" dirty="0"/>
              <a:t> </a:t>
            </a:r>
            <a:r>
              <a:rPr lang="en-GB" sz="2800" dirty="0" err="1"/>
              <a:t>diakoni</a:t>
            </a:r>
            <a:r>
              <a:rPr lang="en-GB" sz="2800" dirty="0"/>
              <a:t> </a:t>
            </a:r>
            <a:r>
              <a:rPr lang="en-GB" sz="2800" dirty="0" err="1"/>
              <a:t>som</a:t>
            </a:r>
            <a:r>
              <a:rPr lang="en-GB" sz="2800" dirty="0"/>
              <a:t> </a:t>
            </a:r>
            <a:r>
              <a:rPr lang="en-GB" sz="2800" dirty="0" err="1"/>
              <a:t>bidrar</a:t>
            </a:r>
            <a:r>
              <a:rPr lang="en-GB" sz="2800" dirty="0"/>
              <a:t> </a:t>
            </a:r>
            <a:r>
              <a:rPr lang="en-GB" sz="2800" dirty="0" err="1"/>
              <a:t>til</a:t>
            </a:r>
            <a:r>
              <a:rPr lang="en-GB" sz="2800" dirty="0"/>
              <a:t> folkekirke 2.0?</a:t>
            </a:r>
          </a:p>
        </p:txBody>
      </p:sp>
      <p:sp>
        <p:nvSpPr>
          <p:cNvPr id="7" name="Text Placeholder 2">
            <a:extLst>
              <a:ext uri="{FF2B5EF4-FFF2-40B4-BE49-F238E27FC236}">
                <a16:creationId xmlns:a16="http://schemas.microsoft.com/office/drawing/2014/main" id="{1595ADA4-B2EF-18F4-ECE7-991E41596B24}"/>
              </a:ext>
            </a:extLst>
          </p:cNvPr>
          <p:cNvSpPr>
            <a:spLocks noGrp="1"/>
          </p:cNvSpPr>
          <p:nvPr>
            <p:ph type="body" idx="1"/>
          </p:nvPr>
        </p:nvSpPr>
        <p:spPr>
          <a:xfrm>
            <a:off x="722313" y="2906713"/>
            <a:ext cx="7772400" cy="1500187"/>
          </a:xfrm>
        </p:spPr>
        <p:txBody>
          <a:bodyPr/>
          <a:lstStyle/>
          <a:p>
            <a:r>
              <a:rPr lang="en-US" dirty="0"/>
              <a:t>FOLKEKIRKE 2.0.?  - </a:t>
            </a:r>
            <a:r>
              <a:rPr lang="en-US" dirty="0" err="1"/>
              <a:t>skandinaviske</a:t>
            </a:r>
            <a:r>
              <a:rPr lang="en-US" dirty="0"/>
              <a:t> </a:t>
            </a:r>
            <a:r>
              <a:rPr lang="en-US" dirty="0" err="1"/>
              <a:t>kilder</a:t>
            </a:r>
            <a:endParaRPr lang="en-US" dirty="0"/>
          </a:p>
        </p:txBody>
      </p:sp>
    </p:spTree>
    <p:extLst>
      <p:ext uri="{BB962C8B-B14F-4D97-AF65-F5344CB8AC3E}">
        <p14:creationId xmlns:p14="http://schemas.microsoft.com/office/powerpoint/2010/main" val="1620321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9AC95E4C-F0BD-2B59-D60E-5EF3249D942C}"/>
              </a:ext>
            </a:extLst>
          </p:cNvPr>
          <p:cNvSpPr>
            <a:spLocks noGrp="1"/>
          </p:cNvSpPr>
          <p:nvPr>
            <p:ph type="title"/>
          </p:nvPr>
        </p:nvSpPr>
        <p:spPr>
          <a:xfrm>
            <a:off x="1182681" y="827658"/>
            <a:ext cx="7696200" cy="1143000"/>
          </a:xfrm>
        </p:spPr>
        <p:txBody>
          <a:bodyPr wrap="square" anchor="ctr">
            <a:normAutofit fontScale="90000"/>
          </a:bodyPr>
          <a:lstStyle/>
          <a:p>
            <a:pPr>
              <a:lnSpc>
                <a:spcPct val="90000"/>
              </a:lnSpc>
            </a:pPr>
            <a:br>
              <a:rPr lang="nb-NO" sz="2500" dirty="0"/>
            </a:br>
            <a:br>
              <a:rPr lang="nb-NO" sz="2500" dirty="0"/>
            </a:br>
            <a:r>
              <a:rPr lang="nb-NO" sz="2500" dirty="0"/>
              <a:t>Knytte til spor av menneskeverd og økologisk balanse i samfunn, natur og kultur</a:t>
            </a:r>
          </a:p>
        </p:txBody>
      </p:sp>
      <p:sp>
        <p:nvSpPr>
          <p:cNvPr id="5" name="Text Placeholder 4">
            <a:extLst>
              <a:ext uri="{FF2B5EF4-FFF2-40B4-BE49-F238E27FC236}">
                <a16:creationId xmlns:a16="http://schemas.microsoft.com/office/drawing/2014/main" id="{EAAAAE9E-4FEA-2732-0056-9BC57D91E1DF}"/>
              </a:ext>
            </a:extLst>
          </p:cNvPr>
          <p:cNvSpPr>
            <a:spLocks noGrp="1"/>
          </p:cNvSpPr>
          <p:nvPr>
            <p:ph sz="half" idx="1"/>
          </p:nvPr>
        </p:nvSpPr>
        <p:spPr>
          <a:xfrm>
            <a:off x="938720" y="2420888"/>
            <a:ext cx="3771900" cy="4114800"/>
          </a:xfrm>
        </p:spPr>
        <p:txBody>
          <a:bodyPr wrap="square" anchor="t">
            <a:normAutofit fontScale="92500" lnSpcReduction="10000"/>
          </a:bodyPr>
          <a:lstStyle/>
          <a:p>
            <a:r>
              <a:rPr lang="nb-NO" dirty="0"/>
              <a:t>De spontane livsytringer</a:t>
            </a:r>
          </a:p>
          <a:p>
            <a:endParaRPr lang="nb-NO" dirty="0"/>
          </a:p>
          <a:p>
            <a:endParaRPr lang="nb-NO" dirty="0"/>
          </a:p>
          <a:p>
            <a:r>
              <a:rPr lang="nb-NO" dirty="0"/>
              <a:t> Åpenhet</a:t>
            </a:r>
          </a:p>
          <a:p>
            <a:r>
              <a:rPr lang="nb-NO" dirty="0"/>
              <a:t> Barmhjertighet</a:t>
            </a:r>
          </a:p>
          <a:p>
            <a:r>
              <a:rPr lang="nb-NO" dirty="0"/>
              <a:t> Tillit</a:t>
            </a:r>
          </a:p>
          <a:p>
            <a:r>
              <a:rPr lang="nb-NO" dirty="0"/>
              <a:t> Håp</a:t>
            </a:r>
          </a:p>
          <a:p>
            <a:pPr marL="0" indent="0">
              <a:buNone/>
            </a:pPr>
            <a:r>
              <a:rPr lang="nb-NO" b="1" dirty="0"/>
              <a:t>    </a:t>
            </a:r>
          </a:p>
          <a:p>
            <a:endParaRPr lang="en-GB" dirty="0"/>
          </a:p>
        </p:txBody>
      </p:sp>
      <p:sp>
        <p:nvSpPr>
          <p:cNvPr id="14" name="Text Placeholder 4">
            <a:extLst>
              <a:ext uri="{FF2B5EF4-FFF2-40B4-BE49-F238E27FC236}">
                <a16:creationId xmlns:a16="http://schemas.microsoft.com/office/drawing/2014/main" id="{BBAAD409-2049-5A77-965E-B60654256E15}"/>
              </a:ext>
            </a:extLst>
          </p:cNvPr>
          <p:cNvSpPr>
            <a:spLocks noGrp="1"/>
          </p:cNvSpPr>
          <p:nvPr>
            <p:ph sz="half" idx="2"/>
          </p:nvPr>
        </p:nvSpPr>
        <p:spPr/>
        <p:txBody>
          <a:bodyPr wrap="square" anchor="b">
            <a:normAutofit fontScale="92500" lnSpcReduction="10000"/>
          </a:bodyPr>
          <a:lstStyle/>
          <a:p>
            <a:r>
              <a:rPr lang="en-US" dirty="0"/>
              <a:t> </a:t>
            </a:r>
          </a:p>
        </p:txBody>
      </p:sp>
      <p:pic>
        <p:nvPicPr>
          <p:cNvPr id="6" name="Picture 12" descr="K.E. Løgstrup – den danske fænomenolog | Kristeligt Dagblad">
            <a:extLst>
              <a:ext uri="{FF2B5EF4-FFF2-40B4-BE49-F238E27FC236}">
                <a16:creationId xmlns:a16="http://schemas.microsoft.com/office/drawing/2014/main" id="{906B03B1-9519-573C-30BB-19ED701232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9789" y="3135709"/>
            <a:ext cx="4374211" cy="26851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190E9B5-2B76-FEC5-5FD2-C740876FCFCC}"/>
              </a:ext>
            </a:extLst>
          </p:cNvPr>
          <p:cNvSpPr txBox="1"/>
          <p:nvPr/>
        </p:nvSpPr>
        <p:spPr>
          <a:xfrm>
            <a:off x="5652120" y="1970658"/>
            <a:ext cx="4572000" cy="830997"/>
          </a:xfrm>
          <a:prstGeom prst="rect">
            <a:avLst/>
          </a:prstGeom>
          <a:noFill/>
        </p:spPr>
        <p:txBody>
          <a:bodyPr wrap="square">
            <a:spAutoFit/>
          </a:bodyPr>
          <a:lstStyle/>
          <a:p>
            <a:r>
              <a:rPr lang="nb-NO" sz="2400" dirty="0"/>
              <a:t>K. E. Løgstrup</a:t>
            </a:r>
            <a:endParaRPr lang="nb-NO" sz="2400" i="1" dirty="0"/>
          </a:p>
          <a:p>
            <a:r>
              <a:rPr lang="nb-NO" sz="2400" dirty="0"/>
              <a:t>1905-1981</a:t>
            </a:r>
          </a:p>
        </p:txBody>
      </p:sp>
    </p:spTree>
    <p:extLst>
      <p:ext uri="{BB962C8B-B14F-4D97-AF65-F5344CB8AC3E}">
        <p14:creationId xmlns:p14="http://schemas.microsoft.com/office/powerpoint/2010/main" val="1218064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B353-1CC4-ABC3-46A8-F3AC62DB5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CA9DE-485E-A691-2C75-F26166F543CE}"/>
              </a:ext>
            </a:extLst>
          </p:cNvPr>
          <p:cNvSpPr>
            <a:spLocks noGrp="1"/>
          </p:cNvSpPr>
          <p:nvPr>
            <p:ph type="title"/>
          </p:nvPr>
        </p:nvSpPr>
        <p:spPr/>
        <p:txBody>
          <a:bodyPr/>
          <a:lstStyle/>
          <a:p>
            <a:r>
              <a:rPr lang="en-GB" dirty="0"/>
              <a:t>Spor </a:t>
            </a:r>
            <a:r>
              <a:rPr lang="en-GB" dirty="0" err="1"/>
              <a:t>av</a:t>
            </a:r>
            <a:r>
              <a:rPr lang="en-GB" dirty="0"/>
              <a:t> </a:t>
            </a:r>
            <a:r>
              <a:rPr lang="en-GB" dirty="0" err="1"/>
              <a:t>Håp</a:t>
            </a:r>
            <a:r>
              <a:rPr lang="en-GB" dirty="0"/>
              <a:t>:</a:t>
            </a:r>
            <a:br>
              <a:rPr lang="en-GB" dirty="0"/>
            </a:br>
            <a:r>
              <a:rPr lang="en-GB" dirty="0" err="1"/>
              <a:t>Stödnätet</a:t>
            </a:r>
            <a:r>
              <a:rPr lang="en-GB" dirty="0"/>
              <a:t> I </a:t>
            </a:r>
            <a:r>
              <a:rPr lang="en-GB" dirty="0" err="1"/>
              <a:t>Gøteborg</a:t>
            </a:r>
            <a:endParaRPr lang="en-GB" dirty="0"/>
          </a:p>
        </p:txBody>
      </p:sp>
      <p:sp>
        <p:nvSpPr>
          <p:cNvPr id="7" name="TekstSylinder 6">
            <a:extLst>
              <a:ext uri="{FF2B5EF4-FFF2-40B4-BE49-F238E27FC236}">
                <a16:creationId xmlns:a16="http://schemas.microsoft.com/office/drawing/2014/main" id="{E25AB7E7-2447-00BB-7C29-CBBC91FD1CCC}"/>
              </a:ext>
            </a:extLst>
          </p:cNvPr>
          <p:cNvSpPr txBo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1" hangingPunct="1">
              <a:lnSpc>
                <a:spcPct val="90000"/>
              </a:lnSpc>
              <a:spcBef>
                <a:spcPct val="20000"/>
              </a:spcBef>
              <a:buChar char="•"/>
            </a:pPr>
            <a:endParaRPr lang="nb-NO" sz="1500" b="0" i="0" u="none" strike="noStrike" dirty="0">
              <a:effectLst/>
              <a:latin typeface="+mn-lt"/>
              <a:ea typeface="+mn-ea"/>
              <a:cs typeface="+mn-cs"/>
            </a:endParaRPr>
          </a:p>
          <a:p>
            <a:pPr eaLnBrk="1" hangingPunct="1">
              <a:lnSpc>
                <a:spcPct val="90000"/>
              </a:lnSpc>
              <a:spcBef>
                <a:spcPct val="20000"/>
              </a:spcBef>
            </a:pPr>
            <a:r>
              <a:rPr lang="nb-NO" sz="1500" b="0" i="0" u="none" strike="noStrike" dirty="0">
                <a:effectLst/>
                <a:latin typeface="+mn-lt"/>
                <a:ea typeface="+mn-ea"/>
                <a:cs typeface="+mn-cs"/>
              </a:rPr>
              <a:t>FÖR EN TRYGGARE, MER JÄMLIK OCH INTEGRERAD FÖRORT SEDAN 1997</a:t>
            </a:r>
          </a:p>
          <a:p>
            <a:pPr eaLnBrk="1" hangingPunct="1">
              <a:lnSpc>
                <a:spcPct val="90000"/>
              </a:lnSpc>
              <a:spcBef>
                <a:spcPct val="20000"/>
              </a:spcBef>
            </a:pPr>
            <a:r>
              <a:rPr lang="nb-NO" sz="1500" b="0" i="0" u="none" strike="noStrike" dirty="0">
                <a:effectLst/>
                <a:latin typeface="+mn-lt"/>
                <a:ea typeface="+mn-ea"/>
                <a:cs typeface="+mn-cs"/>
                <a:hlinkClick r:id="rId3">
                  <a:extLst>
                    <a:ext uri="{A12FA001-AC4F-418D-AE19-62706E023703}">
                      <ahyp:hlinkClr xmlns:ahyp="http://schemas.microsoft.com/office/drawing/2018/hyperlinkcolor" val="tx"/>
                    </a:ext>
                  </a:extLst>
                </a:hlinkClick>
              </a:rPr>
              <a:t>LÄS MER</a:t>
            </a:r>
            <a:endParaRPr lang="nb-NO" sz="1500" b="0" i="0" dirty="0">
              <a:effectLst/>
              <a:latin typeface="+mn-lt"/>
              <a:ea typeface="+mn-ea"/>
              <a:cs typeface="+mn-cs"/>
            </a:endParaRPr>
          </a:p>
          <a:p>
            <a:pPr eaLnBrk="1" hangingPunct="1">
              <a:lnSpc>
                <a:spcPct val="90000"/>
              </a:lnSpc>
              <a:spcBef>
                <a:spcPct val="20000"/>
              </a:spcBef>
            </a:pPr>
            <a:r>
              <a:rPr lang="nb-NO" sz="1500" b="0" i="0" u="none" strike="noStrike" dirty="0">
                <a:effectLst/>
                <a:latin typeface="+mn-lt"/>
                <a:ea typeface="+mn-ea"/>
                <a:cs typeface="+mn-cs"/>
                <a:hlinkClick r:id="rId4">
                  <a:extLst>
                    <a:ext uri="{A12FA001-AC4F-418D-AE19-62706E023703}">
                      <ahyp:hlinkClr xmlns:ahyp="http://schemas.microsoft.com/office/drawing/2018/hyperlinkcolor" val="tx"/>
                    </a:ext>
                  </a:extLst>
                </a:hlinkClick>
              </a:rPr>
              <a:t>BLI MEDLEM</a:t>
            </a:r>
            <a:endParaRPr lang="nb-NO" sz="1500" b="0" i="0" dirty="0">
              <a:effectLst/>
              <a:latin typeface="+mn-lt"/>
              <a:ea typeface="+mn-ea"/>
              <a:cs typeface="+mn-cs"/>
            </a:endParaRPr>
          </a:p>
          <a:p>
            <a:pPr marL="342900" indent="-342900" eaLnBrk="1" hangingPunct="1">
              <a:lnSpc>
                <a:spcPct val="90000"/>
              </a:lnSpc>
              <a:spcBef>
                <a:spcPct val="20000"/>
              </a:spcBef>
              <a:buChar char="•"/>
            </a:pPr>
            <a:endParaRPr lang="nb-NO" sz="1500" b="1" i="0" u="none" strike="noStrike" dirty="0">
              <a:effectLst/>
              <a:latin typeface="+mn-lt"/>
              <a:ea typeface="+mn-ea"/>
              <a:cs typeface="+mn-cs"/>
            </a:endParaRPr>
          </a:p>
          <a:p>
            <a:pPr eaLnBrk="1" hangingPunct="1">
              <a:lnSpc>
                <a:spcPct val="90000"/>
              </a:lnSpc>
              <a:spcBef>
                <a:spcPct val="20000"/>
              </a:spcBef>
            </a:pPr>
            <a:r>
              <a:rPr lang="nb-NO" sz="1500" b="1" i="0" u="none" strike="noStrike" dirty="0">
                <a:effectLst/>
                <a:latin typeface="+mn-lt"/>
                <a:ea typeface="+mn-ea"/>
                <a:cs typeface="+mn-cs"/>
              </a:rPr>
              <a:t>Vi  samarbetar med organisationer,samhällsaktörer och myndigheter och verkar på gräsrotsnivå för att skapa ett mer integrerat och jämlikt samhälle. </a:t>
            </a:r>
            <a:endParaRPr lang="nb-NO" sz="1500" b="0" i="0" u="none" strike="noStrike" dirty="0">
              <a:effectLst/>
              <a:latin typeface="+mn-lt"/>
              <a:ea typeface="+mn-ea"/>
              <a:cs typeface="+mn-cs"/>
            </a:endParaRPr>
          </a:p>
          <a:p>
            <a:pPr eaLnBrk="1" hangingPunct="1">
              <a:lnSpc>
                <a:spcPct val="90000"/>
              </a:lnSpc>
              <a:spcBef>
                <a:spcPct val="20000"/>
              </a:spcBef>
            </a:pPr>
            <a:br>
              <a:rPr lang="nb-NO" sz="1500" b="0" i="0" u="none" strike="noStrike" dirty="0">
                <a:effectLst/>
                <a:latin typeface="+mn-lt"/>
                <a:ea typeface="+mn-ea"/>
                <a:cs typeface="+mn-cs"/>
              </a:rPr>
            </a:br>
            <a:endParaRPr lang="nb-NO" sz="1500" b="0" i="0" u="none" strike="noStrike" dirty="0">
              <a:effectLst/>
              <a:latin typeface="+mn-lt"/>
              <a:ea typeface="+mn-ea"/>
              <a:cs typeface="+mn-cs"/>
            </a:endParaRPr>
          </a:p>
          <a:p>
            <a:pPr eaLnBrk="1" hangingPunct="1">
              <a:lnSpc>
                <a:spcPct val="90000"/>
              </a:lnSpc>
              <a:spcBef>
                <a:spcPct val="20000"/>
              </a:spcBef>
            </a:pPr>
            <a:r>
              <a:rPr lang="nb-NO" sz="1500" b="1" i="0" u="none" strike="noStrike" dirty="0">
                <a:effectLst/>
                <a:latin typeface="+mn-lt"/>
                <a:ea typeface="+mn-ea"/>
                <a:cs typeface="+mn-cs"/>
              </a:rPr>
              <a:t>Stödnätet är en ideell förening  som funnits i Angered i snart 25 år.Vår roll är att stötta invånare, utsatta och nyanlända in i samhället och gör detta genom att erbjuda en bred verksamhet som innefattar allt ifrån rådgivning, sociala aktiviteter, studieverksamhet och  krisstöd.</a:t>
            </a:r>
            <a:endParaRPr lang="nb-NO" sz="1500" b="0" i="0" u="none" strike="noStrike" dirty="0">
              <a:effectLst/>
              <a:latin typeface="+mn-lt"/>
              <a:ea typeface="+mn-ea"/>
              <a:cs typeface="+mn-cs"/>
            </a:endParaRPr>
          </a:p>
          <a:p>
            <a:pPr eaLnBrk="1" hangingPunct="1">
              <a:lnSpc>
                <a:spcPct val="90000"/>
              </a:lnSpc>
              <a:spcBef>
                <a:spcPct val="20000"/>
              </a:spcBef>
            </a:pPr>
            <a:endParaRPr lang="nb-NO" sz="1500" b="1" i="0" u="none" strike="noStrike" dirty="0">
              <a:effectLst/>
              <a:latin typeface="+mn-lt"/>
              <a:ea typeface="+mn-ea"/>
              <a:cs typeface="+mn-cs"/>
            </a:endParaRPr>
          </a:p>
          <a:p>
            <a:pPr eaLnBrk="1" hangingPunct="1">
              <a:lnSpc>
                <a:spcPct val="90000"/>
              </a:lnSpc>
              <a:spcBef>
                <a:spcPct val="20000"/>
              </a:spcBef>
            </a:pPr>
            <a:r>
              <a:rPr lang="nb-NO" sz="1500" b="1" i="0" u="none" strike="noStrike" dirty="0">
                <a:effectLst/>
                <a:latin typeface="+mn-lt"/>
                <a:ea typeface="+mn-ea"/>
                <a:cs typeface="+mn-cs"/>
              </a:rPr>
              <a:t>Stödnätet bedriver även hållbarhetsprojekt.</a:t>
            </a:r>
            <a:endParaRPr lang="nb-NO" sz="1500" b="0" i="0" u="none" strike="noStrike" dirty="0">
              <a:effectLst/>
              <a:latin typeface="+mn-lt"/>
              <a:ea typeface="+mn-ea"/>
              <a:cs typeface="+mn-cs"/>
            </a:endParaRPr>
          </a:p>
          <a:p>
            <a:pPr eaLnBrk="1" hangingPunct="1">
              <a:lnSpc>
                <a:spcPct val="90000"/>
              </a:lnSpc>
              <a:spcBef>
                <a:spcPct val="20000"/>
              </a:spcBef>
            </a:pPr>
            <a:endParaRPr lang="nb-NO" sz="1500" b="1" i="0" u="none" strike="noStrike" dirty="0">
              <a:effectLst/>
              <a:latin typeface="+mn-lt"/>
              <a:ea typeface="+mn-ea"/>
              <a:cs typeface="+mn-cs"/>
            </a:endParaRPr>
          </a:p>
          <a:p>
            <a:pPr eaLnBrk="1" hangingPunct="1">
              <a:lnSpc>
                <a:spcPct val="90000"/>
              </a:lnSpc>
              <a:spcBef>
                <a:spcPct val="20000"/>
              </a:spcBef>
            </a:pPr>
            <a:r>
              <a:rPr lang="nb-NO" sz="1500" b="1" i="0" u="none" strike="noStrike" dirty="0">
                <a:effectLst/>
                <a:latin typeface="+mn-lt"/>
                <a:ea typeface="+mn-ea"/>
                <a:cs typeface="+mn-cs"/>
              </a:rPr>
              <a:t>Målet är en grönare, tryggare, jämlik och demokratisk stadsdel.</a:t>
            </a:r>
            <a:endParaRPr lang="nb-NO" sz="1500" b="0" i="0" u="none" strike="noStrike" dirty="0">
              <a:effectLst/>
              <a:latin typeface="+mn-lt"/>
              <a:ea typeface="+mn-ea"/>
              <a:cs typeface="+mn-cs"/>
            </a:endParaRPr>
          </a:p>
        </p:txBody>
      </p:sp>
      <p:pic>
        <p:nvPicPr>
          <p:cNvPr id="1026" name="Picture 2">
            <a:extLst>
              <a:ext uri="{FF2B5EF4-FFF2-40B4-BE49-F238E27FC236}">
                <a16:creationId xmlns:a16="http://schemas.microsoft.com/office/drawing/2014/main" id="{59A727E3-C3B4-EACC-B664-EEB1392490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944" y="2462113"/>
            <a:ext cx="1447800" cy="67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0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316CE990-4843-57D5-0C21-0F132A6012A2}"/>
              </a:ext>
            </a:extLst>
          </p:cNvPr>
          <p:cNvSpPr>
            <a:spLocks noGrp="1"/>
          </p:cNvSpPr>
          <p:nvPr>
            <p:ph type="title"/>
          </p:nvPr>
        </p:nvSpPr>
        <p:spPr>
          <a:xfrm>
            <a:off x="990600" y="838200"/>
            <a:ext cx="7696200" cy="1143000"/>
          </a:xfrm>
        </p:spPr>
        <p:txBody>
          <a:bodyPr wrap="square" anchor="ctr">
            <a:normAutofit/>
          </a:bodyPr>
          <a:lstStyle/>
          <a:p>
            <a:r>
              <a:rPr lang="en-US" dirty="0"/>
              <a:t>Spor av </a:t>
            </a:r>
            <a:r>
              <a:rPr lang="en-US" dirty="0" err="1"/>
              <a:t>barmhjertighet</a:t>
            </a:r>
            <a:r>
              <a:rPr lang="en-US" dirty="0"/>
              <a:t>:</a:t>
            </a:r>
            <a:br>
              <a:rPr lang="en-US" dirty="0"/>
            </a:br>
            <a:r>
              <a:rPr lang="en-US" dirty="0" err="1"/>
              <a:t>Barnebursdag</a:t>
            </a:r>
            <a:r>
              <a:rPr lang="en-US" dirty="0"/>
              <a:t> </a:t>
            </a:r>
            <a:r>
              <a:rPr lang="en-US" dirty="0" err="1"/>
              <a:t>på</a:t>
            </a:r>
            <a:r>
              <a:rPr lang="en-US" dirty="0"/>
              <a:t> </a:t>
            </a:r>
            <a:r>
              <a:rPr lang="en-US" dirty="0" err="1"/>
              <a:t>mobil</a:t>
            </a:r>
            <a:endParaRPr lang="en-US" dirty="0"/>
          </a:p>
        </p:txBody>
      </p:sp>
      <p:pic>
        <p:nvPicPr>
          <p:cNvPr id="7" name="Picture 4" descr="Bilde av room">
            <a:extLst>
              <a:ext uri="{FF2B5EF4-FFF2-40B4-BE49-F238E27FC236}">
                <a16:creationId xmlns:a16="http://schemas.microsoft.com/office/drawing/2014/main" id="{04A08B1F-3C16-5DA1-E37B-9EE704811CF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16099" r="32339"/>
          <a:stretch>
            <a:fillRect/>
          </a:stretch>
        </p:blipFill>
        <p:spPr bwMode="auto">
          <a:xfrm>
            <a:off x="990600" y="1981200"/>
            <a:ext cx="3771900" cy="4114800"/>
          </a:xfrm>
          <a:prstGeom prst="rect">
            <a:avLst/>
          </a:prstGeom>
          <a:solidFill>
            <a:srgbClr val="FFFFFF"/>
          </a:solidFill>
        </p:spPr>
      </p:pic>
      <p:sp>
        <p:nvSpPr>
          <p:cNvPr id="14" name="Content Placeholder 2">
            <a:extLst>
              <a:ext uri="{FF2B5EF4-FFF2-40B4-BE49-F238E27FC236}">
                <a16:creationId xmlns:a16="http://schemas.microsoft.com/office/drawing/2014/main" id="{82D53648-1DA7-E7D3-4410-4857FE4EBA3E}"/>
              </a:ext>
            </a:extLst>
          </p:cNvPr>
          <p:cNvSpPr>
            <a:spLocks noGrp="1"/>
          </p:cNvSpPr>
          <p:nvPr>
            <p:ph sz="half" idx="2"/>
          </p:nvPr>
        </p:nvSpPr>
        <p:spPr>
          <a:xfrm>
            <a:off x="4914900" y="1981200"/>
            <a:ext cx="3771900" cy="4114800"/>
          </a:xfrm>
        </p:spPr>
        <p:txBody>
          <a:bodyPr wrap="square" anchor="t">
            <a:normAutofit/>
          </a:bodyPr>
          <a:lstStyle/>
          <a:p>
            <a:pPr marL="0" indent="0">
              <a:lnSpc>
                <a:spcPct val="90000"/>
              </a:lnSpc>
              <a:buNone/>
            </a:pPr>
            <a:r>
              <a:rPr lang="en-US" sz="1100"/>
              <a:t>“ E seems happy to meet me again. He says that he wants to learn from children, they make him happy. He does not trust any other person than the two persons in the ministry of social care and me.</a:t>
            </a:r>
          </a:p>
          <a:p>
            <a:pPr marL="0" indent="0">
              <a:lnSpc>
                <a:spcPct val="90000"/>
              </a:lnSpc>
              <a:buNone/>
            </a:pPr>
            <a:endParaRPr lang="en-US" sz="1100"/>
          </a:p>
          <a:p>
            <a:pPr marL="0" indent="0">
              <a:lnSpc>
                <a:spcPct val="90000"/>
              </a:lnSpc>
              <a:buNone/>
            </a:pPr>
            <a:r>
              <a:rPr lang="en-US" sz="1100"/>
              <a:t>Finally, he picks his cell phone and shows me a short video showing a birthday party for his 3 years old son. The party is in a flat owned by one friend from the same country as E. I thought this was a very remarkable experience. E gave me access to his home virtually.</a:t>
            </a:r>
          </a:p>
          <a:p>
            <a:pPr marL="0" indent="0">
              <a:lnSpc>
                <a:spcPct val="90000"/>
              </a:lnSpc>
              <a:buNone/>
            </a:pPr>
            <a:endParaRPr lang="en-US" sz="1100"/>
          </a:p>
          <a:p>
            <a:pPr marL="0" indent="0">
              <a:lnSpc>
                <a:spcPct val="90000"/>
              </a:lnSpc>
              <a:buNone/>
            </a:pPr>
            <a:r>
              <a:rPr lang="en-US" sz="1100"/>
              <a:t>E tells that he usually stays at home with his kids during the afternoons and evenings.  When he talks about this, he shows a joy he never shows in other occasions. The kids trust each other, and they solve conflicts quickly he says. Children are role model for all life, he says” (SRB, 052923,  p 100)</a:t>
            </a:r>
          </a:p>
          <a:p>
            <a:pPr marL="0" indent="0">
              <a:lnSpc>
                <a:spcPct val="90000"/>
              </a:lnSpc>
              <a:buNone/>
            </a:pPr>
            <a:r>
              <a:rPr lang="en-US" sz="1100"/>
              <a:t>Postscript: Last autumn, I was informed that E and his family were deported a few months before. The police arrested them outside their house and deported them to their country of origin</a:t>
            </a:r>
          </a:p>
          <a:p>
            <a:pPr>
              <a:lnSpc>
                <a:spcPct val="90000"/>
              </a:lnSpc>
            </a:pPr>
            <a:endParaRPr lang="en-US" sz="1100"/>
          </a:p>
        </p:txBody>
      </p:sp>
    </p:spTree>
    <p:extLst>
      <p:ext uri="{BB962C8B-B14F-4D97-AF65-F5344CB8AC3E}">
        <p14:creationId xmlns:p14="http://schemas.microsoft.com/office/powerpoint/2010/main" val="3699233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5E6009-FA76-436F-ADCD-A652DFE2943F}"/>
              </a:ext>
            </a:extLst>
          </p:cNvPr>
          <p:cNvSpPr>
            <a:spLocks noGrp="1"/>
          </p:cNvSpPr>
          <p:nvPr>
            <p:ph type="title"/>
          </p:nvPr>
        </p:nvSpPr>
        <p:spPr>
          <a:xfrm>
            <a:off x="457200" y="525959"/>
            <a:ext cx="8229600" cy="1143000"/>
          </a:xfrm>
        </p:spPr>
        <p:txBody>
          <a:bodyPr wrap="square" anchor="ctr">
            <a:normAutofit/>
          </a:bodyPr>
          <a:lstStyle/>
          <a:p>
            <a:pPr>
              <a:lnSpc>
                <a:spcPct val="90000"/>
              </a:lnSpc>
            </a:pPr>
            <a:r>
              <a:rPr lang="en-GB" sz="2500" dirty="0" err="1"/>
              <a:t>Profetisk</a:t>
            </a:r>
            <a:r>
              <a:rPr lang="en-GB" sz="2500" dirty="0"/>
              <a:t> </a:t>
            </a:r>
            <a:r>
              <a:rPr lang="en-GB" sz="2500" dirty="0" err="1"/>
              <a:t>diakoni</a:t>
            </a:r>
            <a:r>
              <a:rPr lang="en-GB" sz="2500" dirty="0"/>
              <a:t> </a:t>
            </a:r>
            <a:r>
              <a:rPr lang="en-GB" sz="2500" dirty="0" err="1"/>
              <a:t>som</a:t>
            </a:r>
            <a:r>
              <a:rPr lang="en-GB" sz="2500" dirty="0"/>
              <a:t> folkekirke 2.0</a:t>
            </a:r>
            <a:br>
              <a:rPr lang="en-GB" sz="2500" dirty="0"/>
            </a:br>
            <a:r>
              <a:rPr lang="en-GB" sz="2500" dirty="0" err="1"/>
              <a:t>Hvilke</a:t>
            </a:r>
            <a:r>
              <a:rPr lang="en-GB" sz="2500" dirty="0"/>
              <a:t> </a:t>
            </a:r>
            <a:r>
              <a:rPr lang="en-GB" sz="2500" dirty="0" err="1"/>
              <a:t>spor</a:t>
            </a:r>
            <a:r>
              <a:rPr lang="en-GB" sz="2500" dirty="0"/>
              <a:t> </a:t>
            </a:r>
            <a:r>
              <a:rPr lang="en-GB" sz="2500" dirty="0" err="1"/>
              <a:t>av</a:t>
            </a:r>
            <a:r>
              <a:rPr lang="en-GB" sz="2500" dirty="0"/>
              <a:t> </a:t>
            </a:r>
            <a:r>
              <a:rPr lang="en-GB" sz="2500" dirty="0" err="1"/>
              <a:t>menneskeverd</a:t>
            </a:r>
            <a:r>
              <a:rPr lang="en-GB" sz="2500" dirty="0"/>
              <a:t> </a:t>
            </a:r>
            <a:r>
              <a:rPr lang="en-GB" sz="2500" dirty="0" err="1"/>
              <a:t>knyttes</a:t>
            </a:r>
            <a:r>
              <a:rPr lang="en-GB" sz="2500" dirty="0"/>
              <a:t> det </a:t>
            </a:r>
            <a:r>
              <a:rPr lang="en-GB" sz="2500" dirty="0" err="1"/>
              <a:t>til</a:t>
            </a:r>
            <a:r>
              <a:rPr lang="en-GB" sz="2500" dirty="0"/>
              <a:t>? </a:t>
            </a:r>
          </a:p>
        </p:txBody>
      </p:sp>
      <p:sp>
        <p:nvSpPr>
          <p:cNvPr id="7" name="Text Placeholder 6">
            <a:extLst>
              <a:ext uri="{FF2B5EF4-FFF2-40B4-BE49-F238E27FC236}">
                <a16:creationId xmlns:a16="http://schemas.microsoft.com/office/drawing/2014/main" id="{5673CD29-9F19-9A01-0220-5C3BC083CED0}"/>
              </a:ext>
            </a:extLst>
          </p:cNvPr>
          <p:cNvSpPr>
            <a:spLocks noGrp="1"/>
          </p:cNvSpPr>
          <p:nvPr>
            <p:ph type="body" idx="1"/>
          </p:nvPr>
        </p:nvSpPr>
        <p:spPr>
          <a:xfrm>
            <a:off x="457200" y="1535113"/>
            <a:ext cx="4040188" cy="639762"/>
          </a:xfrm>
        </p:spPr>
        <p:txBody>
          <a:bodyPr wrap="square" anchor="b">
            <a:normAutofit/>
          </a:bodyPr>
          <a:lstStyle/>
          <a:p>
            <a:r>
              <a:rPr lang="en-GB" dirty="0"/>
              <a:t>Det vi </a:t>
            </a:r>
            <a:r>
              <a:rPr lang="en-GB" dirty="0" err="1"/>
              <a:t>empirisk</a:t>
            </a:r>
            <a:r>
              <a:rPr lang="en-GB" dirty="0"/>
              <a:t> ser:</a:t>
            </a:r>
          </a:p>
        </p:txBody>
      </p:sp>
      <p:sp>
        <p:nvSpPr>
          <p:cNvPr id="9" name="Text Placeholder 8">
            <a:extLst>
              <a:ext uri="{FF2B5EF4-FFF2-40B4-BE49-F238E27FC236}">
                <a16:creationId xmlns:a16="http://schemas.microsoft.com/office/drawing/2014/main" id="{0138B8FC-BAE6-180B-9974-F592EF10CD9B}"/>
              </a:ext>
            </a:extLst>
          </p:cNvPr>
          <p:cNvSpPr>
            <a:spLocks noGrp="1"/>
          </p:cNvSpPr>
          <p:nvPr>
            <p:ph type="body" sz="quarter" idx="3"/>
          </p:nvPr>
        </p:nvSpPr>
        <p:spPr>
          <a:xfrm>
            <a:off x="4645025" y="1988840"/>
            <a:ext cx="4041775" cy="639762"/>
          </a:xfrm>
        </p:spPr>
        <p:txBody>
          <a:bodyPr wrap="square" anchor="b">
            <a:normAutofit/>
          </a:bodyPr>
          <a:lstStyle/>
          <a:p>
            <a:r>
              <a:rPr lang="en-GB" dirty="0"/>
              <a:t>Spor </a:t>
            </a:r>
            <a:r>
              <a:rPr lang="en-GB" dirty="0" err="1"/>
              <a:t>av</a:t>
            </a:r>
            <a:r>
              <a:rPr lang="en-GB" dirty="0"/>
              <a:t> </a:t>
            </a:r>
            <a:r>
              <a:rPr lang="en-GB" dirty="0" err="1"/>
              <a:t>menneskeverd</a:t>
            </a:r>
            <a:r>
              <a:rPr lang="en-GB" dirty="0"/>
              <a:t>?</a:t>
            </a:r>
          </a:p>
          <a:p>
            <a:endParaRPr lang="en-GB" dirty="0"/>
          </a:p>
        </p:txBody>
      </p:sp>
      <p:sp>
        <p:nvSpPr>
          <p:cNvPr id="10" name="Content Placeholder 9">
            <a:extLst>
              <a:ext uri="{FF2B5EF4-FFF2-40B4-BE49-F238E27FC236}">
                <a16:creationId xmlns:a16="http://schemas.microsoft.com/office/drawing/2014/main" id="{BFC03738-B258-E9BD-84C6-32E0766BFC16}"/>
              </a:ext>
            </a:extLst>
          </p:cNvPr>
          <p:cNvSpPr>
            <a:spLocks noGrp="1"/>
          </p:cNvSpPr>
          <p:nvPr>
            <p:ph sz="quarter" idx="4"/>
          </p:nvPr>
        </p:nvSpPr>
        <p:spPr>
          <a:xfrm>
            <a:off x="4645025" y="2174875"/>
            <a:ext cx="4041775" cy="3951288"/>
          </a:xfrm>
        </p:spPr>
        <p:txBody>
          <a:bodyPr wrap="square" anchor="t">
            <a:normAutofit fontScale="92500" lnSpcReduction="10000"/>
          </a:bodyPr>
          <a:lstStyle/>
          <a:p>
            <a:pPr marL="0" indent="0">
              <a:buNone/>
            </a:pPr>
            <a:endParaRPr lang="en-GB" b="1" dirty="0"/>
          </a:p>
          <a:p>
            <a:pPr marL="0" indent="0">
              <a:buNone/>
            </a:pPr>
            <a:r>
              <a:rPr lang="en-GB" dirty="0" err="1"/>
              <a:t>Håp</a:t>
            </a:r>
            <a:r>
              <a:rPr lang="en-GB" dirty="0"/>
              <a:t>?</a:t>
            </a:r>
          </a:p>
          <a:p>
            <a:pPr marL="0" indent="0">
              <a:buNone/>
            </a:pPr>
            <a:r>
              <a:rPr lang="en-GB" dirty="0" err="1"/>
              <a:t>Barmhjertighet</a:t>
            </a:r>
            <a:r>
              <a:rPr lang="en-GB" dirty="0"/>
              <a:t>?</a:t>
            </a:r>
          </a:p>
          <a:p>
            <a:pPr marL="0" indent="0">
              <a:buNone/>
            </a:pPr>
            <a:endParaRPr lang="en-GB" dirty="0"/>
          </a:p>
          <a:p>
            <a:pPr marL="0" indent="0">
              <a:buNone/>
            </a:pPr>
            <a:r>
              <a:rPr lang="en-GB" dirty="0" err="1"/>
              <a:t>Bryter</a:t>
            </a:r>
            <a:r>
              <a:rPr lang="en-GB" dirty="0"/>
              <a:t> </a:t>
            </a:r>
            <a:r>
              <a:rPr lang="en-GB" dirty="0" err="1"/>
              <a:t>gjennom</a:t>
            </a:r>
            <a:r>
              <a:rPr lang="en-GB" dirty="0"/>
              <a:t> </a:t>
            </a:r>
            <a:r>
              <a:rPr lang="en-GB" dirty="0" err="1"/>
              <a:t>på</a:t>
            </a:r>
            <a:r>
              <a:rPr lang="en-GB" dirty="0"/>
              <a:t> </a:t>
            </a:r>
            <a:r>
              <a:rPr lang="en-GB" dirty="0" err="1"/>
              <a:t>overraskende</a:t>
            </a:r>
            <a:r>
              <a:rPr lang="en-GB" dirty="0"/>
              <a:t> </a:t>
            </a:r>
            <a:r>
              <a:rPr lang="en-GB" dirty="0" err="1"/>
              <a:t>steder</a:t>
            </a:r>
            <a:r>
              <a:rPr lang="en-GB" dirty="0"/>
              <a:t> </a:t>
            </a:r>
            <a:r>
              <a:rPr lang="en-GB" dirty="0" err="1"/>
              <a:t>og</a:t>
            </a:r>
            <a:r>
              <a:rPr lang="en-GB" dirty="0"/>
              <a:t> </a:t>
            </a:r>
            <a:r>
              <a:rPr lang="en-GB" dirty="0" err="1"/>
              <a:t>måter</a:t>
            </a:r>
            <a:endParaRPr lang="en-GB" dirty="0"/>
          </a:p>
          <a:p>
            <a:pPr marL="0" indent="0">
              <a:buNone/>
            </a:pPr>
            <a:endParaRPr lang="en-GB" dirty="0"/>
          </a:p>
          <a:p>
            <a:pPr marL="0" indent="0">
              <a:buNone/>
            </a:pPr>
            <a:r>
              <a:rPr lang="en-GB" dirty="0" err="1"/>
              <a:t>Profetisk</a:t>
            </a:r>
            <a:r>
              <a:rPr lang="en-GB" dirty="0"/>
              <a:t> </a:t>
            </a:r>
            <a:r>
              <a:rPr lang="en-GB" dirty="0" err="1"/>
              <a:t>diakoni</a:t>
            </a:r>
            <a:r>
              <a:rPr lang="en-GB" dirty="0"/>
              <a:t> </a:t>
            </a:r>
            <a:r>
              <a:rPr lang="en-GB" dirty="0" err="1"/>
              <a:t>som</a:t>
            </a:r>
            <a:r>
              <a:rPr lang="en-GB" dirty="0"/>
              <a:t> </a:t>
            </a:r>
            <a:r>
              <a:rPr lang="en-GB" dirty="0" err="1"/>
              <a:t>styrker</a:t>
            </a:r>
            <a:r>
              <a:rPr lang="en-GB" dirty="0"/>
              <a:t> </a:t>
            </a:r>
            <a:r>
              <a:rPr lang="en-GB" dirty="0" err="1"/>
              <a:t>og</a:t>
            </a:r>
            <a:r>
              <a:rPr lang="en-GB" dirty="0"/>
              <a:t> </a:t>
            </a:r>
            <a:r>
              <a:rPr lang="en-GB" dirty="0" err="1"/>
              <a:t>verner</a:t>
            </a:r>
            <a:r>
              <a:rPr lang="en-GB" dirty="0"/>
              <a:t> </a:t>
            </a:r>
            <a:r>
              <a:rPr lang="en-GB" dirty="0" err="1"/>
              <a:t>av</a:t>
            </a:r>
            <a:r>
              <a:rPr lang="en-GB" dirty="0"/>
              <a:t> </a:t>
            </a:r>
            <a:r>
              <a:rPr lang="en-GB" dirty="0" err="1"/>
              <a:t>menneskeverd</a:t>
            </a:r>
            <a:r>
              <a:rPr lang="en-GB" dirty="0"/>
              <a:t> </a:t>
            </a:r>
            <a:r>
              <a:rPr lang="en-GB" dirty="0" err="1"/>
              <a:t>som</a:t>
            </a:r>
            <a:r>
              <a:rPr lang="en-GB" dirty="0"/>
              <a:t> </a:t>
            </a:r>
            <a:r>
              <a:rPr lang="en-GB" dirty="0" err="1"/>
              <a:t>evangeliets</a:t>
            </a:r>
            <a:r>
              <a:rPr lang="en-GB" dirty="0"/>
              <a:t> </a:t>
            </a:r>
            <a:r>
              <a:rPr lang="en-GB" dirty="0" err="1"/>
              <a:t>forståelseshorisont</a:t>
            </a:r>
            <a:endParaRPr lang="en-GB" dirty="0"/>
          </a:p>
          <a:p>
            <a:pPr marL="0" indent="0">
              <a:buNone/>
            </a:pPr>
            <a:endParaRPr lang="en-GB" dirty="0"/>
          </a:p>
          <a:p>
            <a:pPr marL="0" indent="0">
              <a:buNone/>
            </a:pPr>
            <a:endParaRPr lang="en-GB" dirty="0"/>
          </a:p>
        </p:txBody>
      </p:sp>
      <p:graphicFrame>
        <p:nvGraphicFramePr>
          <p:cNvPr id="16" name="Content Placeholder 7">
            <a:extLst>
              <a:ext uri="{FF2B5EF4-FFF2-40B4-BE49-F238E27FC236}">
                <a16:creationId xmlns:a16="http://schemas.microsoft.com/office/drawing/2014/main" id="{B366735E-F85A-B4C3-8962-FBCF28F94AAC}"/>
              </a:ext>
            </a:extLst>
          </p:cNvPr>
          <p:cNvGraphicFramePr>
            <a:graphicFrameLocks noGrp="1"/>
          </p:cNvGraphicFramePr>
          <p:nvPr>
            <p:ph sz="half" idx="2"/>
            <p:extLst>
              <p:ext uri="{D42A27DB-BD31-4B8C-83A1-F6EECF244321}">
                <p14:modId xmlns:p14="http://schemas.microsoft.com/office/powerpoint/2010/main" val="2339797715"/>
              </p:ext>
            </p:extLst>
          </p:nvPr>
        </p:nvGraphicFramePr>
        <p:xfrm>
          <a:off x="457200" y="2174875"/>
          <a:ext cx="4040188" cy="395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3497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298CB8-F81A-A65F-6250-0699574467E3}"/>
              </a:ext>
            </a:extLst>
          </p:cNvPr>
          <p:cNvSpPr>
            <a:spLocks noGrp="1"/>
          </p:cNvSpPr>
          <p:nvPr>
            <p:ph type="title"/>
          </p:nvPr>
        </p:nvSpPr>
        <p:spPr/>
        <p:txBody>
          <a:bodyPr/>
          <a:lstStyle/>
          <a:p>
            <a:r>
              <a:rPr lang="sv-SE" dirty="0"/>
              <a:t>Profetisk diakoni </a:t>
            </a:r>
            <a:r>
              <a:rPr lang="sv-SE" dirty="0" err="1"/>
              <a:t>og</a:t>
            </a:r>
            <a:r>
              <a:rPr lang="sv-SE" dirty="0"/>
              <a:t> folkekirke</a:t>
            </a:r>
          </a:p>
        </p:txBody>
      </p:sp>
      <p:sp>
        <p:nvSpPr>
          <p:cNvPr id="4" name="Platshållare för text 3">
            <a:extLst>
              <a:ext uri="{FF2B5EF4-FFF2-40B4-BE49-F238E27FC236}">
                <a16:creationId xmlns:a16="http://schemas.microsoft.com/office/drawing/2014/main" id="{240358C4-32E5-866F-712D-D208EB9F370A}"/>
              </a:ext>
            </a:extLst>
          </p:cNvPr>
          <p:cNvSpPr>
            <a:spLocks noGrp="1"/>
          </p:cNvSpPr>
          <p:nvPr>
            <p:ph type="body" sz="half" idx="15"/>
          </p:nvPr>
        </p:nvSpPr>
        <p:spPr>
          <a:xfrm>
            <a:off x="489347" y="2857500"/>
            <a:ext cx="2195513" cy="2927971"/>
          </a:xfrm>
        </p:spPr>
        <p:txBody>
          <a:bodyPr>
            <a:noAutofit/>
          </a:bodyPr>
          <a:lstStyle/>
          <a:p>
            <a:r>
              <a:rPr lang="sv-SE" sz="1350" dirty="0"/>
              <a:t>Territorialförsamlingen</a:t>
            </a:r>
          </a:p>
          <a:p>
            <a:r>
              <a:rPr lang="sv-SE" sz="1350" dirty="0"/>
              <a:t>Alla i dopet är inkluderade i den kyrkliga  </a:t>
            </a:r>
            <a:r>
              <a:rPr lang="sv-SE" sz="1350" dirty="0" err="1"/>
              <a:t>diakonien</a:t>
            </a:r>
            <a:r>
              <a:rPr lang="sv-SE" sz="1350" dirty="0"/>
              <a:t> oavsett aktivitet (samlad och utspridd)</a:t>
            </a:r>
          </a:p>
          <a:p>
            <a:r>
              <a:rPr lang="sv-SE" sz="1350" dirty="0" err="1"/>
              <a:t>Kirkens</a:t>
            </a:r>
            <a:r>
              <a:rPr lang="sv-SE" sz="1350" dirty="0"/>
              <a:t>  diakoni </a:t>
            </a:r>
            <a:r>
              <a:rPr lang="sv-SE" sz="1350" i="1" dirty="0"/>
              <a:t>med</a:t>
            </a:r>
            <a:r>
              <a:rPr lang="sv-SE" sz="1350" dirty="0"/>
              <a:t> skapelsen genom kontexten (kultur-socialt) och genom kallelsen </a:t>
            </a:r>
          </a:p>
        </p:txBody>
      </p:sp>
      <p:sp>
        <p:nvSpPr>
          <p:cNvPr id="5" name="Platshållare för text 4">
            <a:extLst>
              <a:ext uri="{FF2B5EF4-FFF2-40B4-BE49-F238E27FC236}">
                <a16:creationId xmlns:a16="http://schemas.microsoft.com/office/drawing/2014/main" id="{A2D795B3-2D53-27DE-CF0C-073A26AED9CA}"/>
              </a:ext>
            </a:extLst>
          </p:cNvPr>
          <p:cNvSpPr>
            <a:spLocks noGrp="1"/>
          </p:cNvSpPr>
          <p:nvPr>
            <p:ph type="body" sz="quarter" idx="3"/>
          </p:nvPr>
        </p:nvSpPr>
        <p:spPr>
          <a:xfrm>
            <a:off x="2912745" y="2247186"/>
            <a:ext cx="2202181" cy="528161"/>
          </a:xfrm>
        </p:spPr>
        <p:txBody>
          <a:bodyPr/>
          <a:lstStyle/>
          <a:p>
            <a:r>
              <a:rPr lang="sv-SE" sz="2400" b="1" dirty="0" err="1"/>
              <a:t>Kritikk</a:t>
            </a:r>
            <a:r>
              <a:rPr lang="sv-SE" sz="2400" b="1" dirty="0"/>
              <a:t> av Diakoni 1.0</a:t>
            </a:r>
          </a:p>
        </p:txBody>
      </p:sp>
      <p:sp>
        <p:nvSpPr>
          <p:cNvPr id="6" name="Platshållare för text 5">
            <a:extLst>
              <a:ext uri="{FF2B5EF4-FFF2-40B4-BE49-F238E27FC236}">
                <a16:creationId xmlns:a16="http://schemas.microsoft.com/office/drawing/2014/main" id="{E25E9D7B-F05C-5C27-BC2F-D8FC913AAFD9}"/>
              </a:ext>
            </a:extLst>
          </p:cNvPr>
          <p:cNvSpPr>
            <a:spLocks noGrp="1"/>
          </p:cNvSpPr>
          <p:nvPr>
            <p:ph type="body" sz="half" idx="16"/>
          </p:nvPr>
        </p:nvSpPr>
        <p:spPr>
          <a:xfrm>
            <a:off x="2904829" y="2775346"/>
            <a:ext cx="2210096" cy="3010124"/>
          </a:xfrm>
        </p:spPr>
        <p:txBody>
          <a:bodyPr>
            <a:normAutofit/>
          </a:bodyPr>
          <a:lstStyle/>
          <a:p>
            <a:r>
              <a:rPr lang="sv-SE" sz="1425" dirty="0"/>
              <a:t>Betydelsen av personlig tro</a:t>
            </a:r>
          </a:p>
          <a:p>
            <a:endParaRPr lang="sv-SE" sz="1425" dirty="0"/>
          </a:p>
          <a:p>
            <a:r>
              <a:rPr lang="sv-SE" sz="1425" dirty="0"/>
              <a:t>Den gudstjänstfirande församlingen som </a:t>
            </a:r>
            <a:r>
              <a:rPr lang="sv-SE" sz="1425" dirty="0" err="1"/>
              <a:t>diakoniens</a:t>
            </a:r>
            <a:r>
              <a:rPr lang="sv-SE" sz="1425" dirty="0"/>
              <a:t> </a:t>
            </a:r>
            <a:r>
              <a:rPr lang="sv-SE" sz="1425" dirty="0" err="1"/>
              <a:t>sentrum</a:t>
            </a:r>
            <a:endParaRPr lang="sv-SE" sz="1425" dirty="0"/>
          </a:p>
          <a:p>
            <a:endParaRPr lang="sv-SE" sz="1425" dirty="0"/>
          </a:p>
          <a:p>
            <a:r>
              <a:rPr lang="sv-SE" sz="1425" dirty="0"/>
              <a:t>Diakoni </a:t>
            </a:r>
            <a:r>
              <a:rPr lang="sv-SE" sz="1425" i="1" dirty="0"/>
              <a:t>för </a:t>
            </a:r>
            <a:r>
              <a:rPr lang="sv-SE" sz="1425" dirty="0"/>
              <a:t>folket – diakoni tillför folket kristna värden</a:t>
            </a:r>
          </a:p>
          <a:p>
            <a:endParaRPr lang="sv-SE" sz="1425" dirty="0"/>
          </a:p>
          <a:p>
            <a:endParaRPr lang="sv-SE" dirty="0"/>
          </a:p>
          <a:p>
            <a:endParaRPr lang="sv-SE" dirty="0"/>
          </a:p>
        </p:txBody>
      </p:sp>
      <p:sp>
        <p:nvSpPr>
          <p:cNvPr id="7" name="Platshållare för text 6">
            <a:extLst>
              <a:ext uri="{FF2B5EF4-FFF2-40B4-BE49-F238E27FC236}">
                <a16:creationId xmlns:a16="http://schemas.microsoft.com/office/drawing/2014/main" id="{A79BB052-7836-3A8D-3B87-685FD46C21FE}"/>
              </a:ext>
            </a:extLst>
          </p:cNvPr>
          <p:cNvSpPr>
            <a:spLocks noGrp="1"/>
          </p:cNvSpPr>
          <p:nvPr>
            <p:ph type="body" sz="quarter" idx="13"/>
          </p:nvPr>
        </p:nvSpPr>
        <p:spPr>
          <a:xfrm>
            <a:off x="5343525" y="2247186"/>
            <a:ext cx="2199085" cy="528161"/>
          </a:xfrm>
        </p:spPr>
        <p:txBody>
          <a:bodyPr/>
          <a:lstStyle/>
          <a:p>
            <a:r>
              <a:rPr lang="sv-SE" sz="2400" dirty="0"/>
              <a:t>Diakoni 2.0</a:t>
            </a:r>
          </a:p>
        </p:txBody>
      </p:sp>
      <p:sp>
        <p:nvSpPr>
          <p:cNvPr id="8" name="Platshållare för text 7">
            <a:extLst>
              <a:ext uri="{FF2B5EF4-FFF2-40B4-BE49-F238E27FC236}">
                <a16:creationId xmlns:a16="http://schemas.microsoft.com/office/drawing/2014/main" id="{BDA152D7-B968-B224-46D4-F9884AD08712}"/>
              </a:ext>
            </a:extLst>
          </p:cNvPr>
          <p:cNvSpPr>
            <a:spLocks noGrp="1"/>
          </p:cNvSpPr>
          <p:nvPr>
            <p:ph type="body" sz="half" idx="17"/>
          </p:nvPr>
        </p:nvSpPr>
        <p:spPr>
          <a:xfrm>
            <a:off x="5228217" y="2775345"/>
            <a:ext cx="2309909" cy="3092278"/>
          </a:xfrm>
        </p:spPr>
        <p:txBody>
          <a:bodyPr>
            <a:normAutofit/>
          </a:bodyPr>
          <a:lstStyle/>
          <a:p>
            <a:r>
              <a:rPr lang="sv-SE" sz="1350" dirty="0"/>
              <a:t>Människovärdet bortom territoriet</a:t>
            </a:r>
          </a:p>
          <a:p>
            <a:endParaRPr lang="sv-SE" sz="1350" dirty="0"/>
          </a:p>
          <a:p>
            <a:r>
              <a:rPr lang="sv-SE" sz="1350" dirty="0"/>
              <a:t>Förståelsen av  diakoni ligger bortom dikotomin religiöst-sekulärt</a:t>
            </a:r>
          </a:p>
          <a:p>
            <a:endParaRPr lang="sv-SE" sz="1350" dirty="0"/>
          </a:p>
          <a:p>
            <a:r>
              <a:rPr lang="sv-SE" sz="1350" dirty="0"/>
              <a:t>Diakoni </a:t>
            </a:r>
            <a:r>
              <a:rPr lang="sv-SE" sz="1350" i="1" dirty="0"/>
              <a:t>i</a:t>
            </a:r>
            <a:r>
              <a:rPr lang="sv-SE" sz="1350" dirty="0"/>
              <a:t> folket i mångfaldssamhället erkänner människovärdet i många gestaltningar </a:t>
            </a:r>
          </a:p>
          <a:p>
            <a:endParaRPr lang="sv-SE" sz="1350" dirty="0"/>
          </a:p>
          <a:p>
            <a:endParaRPr lang="sv-SE" dirty="0"/>
          </a:p>
          <a:p>
            <a:endParaRPr lang="sv-SE" dirty="0"/>
          </a:p>
          <a:p>
            <a:endParaRPr lang="sv-SE" dirty="0"/>
          </a:p>
        </p:txBody>
      </p:sp>
      <mc:AlternateContent xmlns:mc="http://schemas.openxmlformats.org/markup-compatibility/2006">
        <mc:Choice xmlns:p14="http://schemas.microsoft.com/office/powerpoint/2010/main" Requires="p14">
          <p:contentPart p14:bwMode="auto" r:id="rId2">
            <p14:nvContentPartPr>
              <p14:cNvPr id="9" name="Pennanteckning 8">
                <a:extLst>
                  <a:ext uri="{FF2B5EF4-FFF2-40B4-BE49-F238E27FC236}">
                    <a16:creationId xmlns:a16="http://schemas.microsoft.com/office/drawing/2014/main" id="{AE7067BF-2642-E0D4-0DD7-787822B9EEA1}"/>
                  </a:ext>
                </a:extLst>
              </p14:cNvPr>
              <p14:cNvContentPartPr/>
              <p14:nvPr/>
            </p14:nvContentPartPr>
            <p14:xfrm>
              <a:off x="6479873" y="4050461"/>
              <a:ext cx="270" cy="270"/>
            </p14:xfrm>
          </p:contentPart>
        </mc:Choice>
        <mc:Fallback>
          <p:pic>
            <p:nvPicPr>
              <p:cNvPr id="9" name="Pennanteckning 8">
                <a:extLst>
                  <a:ext uri="{FF2B5EF4-FFF2-40B4-BE49-F238E27FC236}">
                    <a16:creationId xmlns:a16="http://schemas.microsoft.com/office/drawing/2014/main" id="{AE7067BF-2642-E0D4-0DD7-787822B9EEA1}"/>
                  </a:ext>
                </a:extLst>
              </p:cNvPr>
              <p:cNvPicPr/>
              <p:nvPr/>
            </p:nvPicPr>
            <p:blipFill>
              <a:blip r:embed="rId3"/>
              <a:stretch>
                <a:fillRect/>
              </a:stretch>
            </p:blipFill>
            <p:spPr>
              <a:xfrm>
                <a:off x="6473123" y="4043711"/>
                <a:ext cx="13500" cy="135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0" name="Pennanteckning 9">
                <a:extLst>
                  <a:ext uri="{FF2B5EF4-FFF2-40B4-BE49-F238E27FC236}">
                    <a16:creationId xmlns:a16="http://schemas.microsoft.com/office/drawing/2014/main" id="{3CDC33E1-9755-AD78-EF67-338511E115BB}"/>
                  </a:ext>
                </a:extLst>
              </p14:cNvPr>
              <p14:cNvContentPartPr/>
              <p14:nvPr/>
            </p14:nvContentPartPr>
            <p14:xfrm>
              <a:off x="6334073" y="4258361"/>
              <a:ext cx="270" cy="270"/>
            </p14:xfrm>
          </p:contentPart>
        </mc:Choice>
        <mc:Fallback>
          <p:pic>
            <p:nvPicPr>
              <p:cNvPr id="10" name="Pennanteckning 9">
                <a:extLst>
                  <a:ext uri="{FF2B5EF4-FFF2-40B4-BE49-F238E27FC236}">
                    <a16:creationId xmlns:a16="http://schemas.microsoft.com/office/drawing/2014/main" id="{3CDC33E1-9755-AD78-EF67-338511E115BB}"/>
                  </a:ext>
                </a:extLst>
              </p:cNvPr>
              <p:cNvPicPr/>
              <p:nvPr/>
            </p:nvPicPr>
            <p:blipFill>
              <a:blip r:embed="rId3"/>
              <a:stretch>
                <a:fillRect/>
              </a:stretch>
            </p:blipFill>
            <p:spPr>
              <a:xfrm>
                <a:off x="6327323" y="4251611"/>
                <a:ext cx="13500" cy="13500"/>
              </a:xfrm>
              <a:prstGeom prst="rect">
                <a:avLst/>
              </a:prstGeom>
            </p:spPr>
          </p:pic>
        </mc:Fallback>
      </mc:AlternateContent>
      <p:grpSp>
        <p:nvGrpSpPr>
          <p:cNvPr id="14" name="Grupp 13">
            <a:extLst>
              <a:ext uri="{FF2B5EF4-FFF2-40B4-BE49-F238E27FC236}">
                <a16:creationId xmlns:a16="http://schemas.microsoft.com/office/drawing/2014/main" id="{9C82E6B9-C59D-9542-8035-B2B289F08343}"/>
              </a:ext>
            </a:extLst>
          </p:cNvPr>
          <p:cNvGrpSpPr/>
          <p:nvPr/>
        </p:nvGrpSpPr>
        <p:grpSpPr>
          <a:xfrm>
            <a:off x="6206903" y="4254041"/>
            <a:ext cx="270" cy="270"/>
            <a:chOff x="8275871" y="4529054"/>
            <a:chExt cx="360" cy="360"/>
          </a:xfrm>
        </p:grpSpPr>
        <mc:AlternateContent xmlns:mc="http://schemas.openxmlformats.org/markup-compatibility/2006" xmlns:p14="http://schemas.microsoft.com/office/powerpoint/2010/main">
          <mc:Choice Requires="p14">
            <p:contentPart p14:bwMode="auto" r:id="rId5">
              <p14:nvContentPartPr>
                <p14:cNvPr id="11" name="Pennanteckning 10">
                  <a:extLst>
                    <a:ext uri="{FF2B5EF4-FFF2-40B4-BE49-F238E27FC236}">
                      <a16:creationId xmlns:a16="http://schemas.microsoft.com/office/drawing/2014/main" id="{296EBFD3-4148-8B1C-0B89-0B3D5FB62779}"/>
                    </a:ext>
                  </a:extLst>
                </p14:cNvPr>
                <p14:cNvContentPartPr/>
                <p14:nvPr/>
              </p14:nvContentPartPr>
              <p14:xfrm>
                <a:off x="8275871" y="4529054"/>
                <a:ext cx="360" cy="360"/>
              </p14:xfrm>
            </p:contentPart>
          </mc:Choice>
          <mc:Fallback xmlns="">
            <p:pic>
              <p:nvPicPr>
                <p:cNvPr id="11" name="Pennanteckning 10">
                  <a:extLst>
                    <a:ext uri="{FF2B5EF4-FFF2-40B4-BE49-F238E27FC236}">
                      <a16:creationId xmlns:a16="http://schemas.microsoft.com/office/drawing/2014/main" id="{296EBFD3-4148-8B1C-0B89-0B3D5FB62779}"/>
                    </a:ext>
                  </a:extLst>
                </p:cNvPr>
                <p:cNvPicPr/>
                <p:nvPr/>
              </p:nvPicPr>
              <p:blipFill>
                <a:blip r:embed="rId6"/>
                <a:stretch>
                  <a:fillRect/>
                </a:stretch>
              </p:blipFill>
              <p:spPr>
                <a:xfrm>
                  <a:off x="8266871" y="452041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Pennanteckning 11">
                  <a:extLst>
                    <a:ext uri="{FF2B5EF4-FFF2-40B4-BE49-F238E27FC236}">
                      <a16:creationId xmlns:a16="http://schemas.microsoft.com/office/drawing/2014/main" id="{3377A91B-6F52-8180-22D1-60D6A1F6EBF9}"/>
                    </a:ext>
                  </a:extLst>
                </p14:cNvPr>
                <p14:cNvContentPartPr/>
                <p14:nvPr/>
              </p14:nvContentPartPr>
              <p14:xfrm>
                <a:off x="8275871" y="4529054"/>
                <a:ext cx="360" cy="360"/>
              </p14:xfrm>
            </p:contentPart>
          </mc:Choice>
          <mc:Fallback xmlns="">
            <p:pic>
              <p:nvPicPr>
                <p:cNvPr id="12" name="Pennanteckning 11">
                  <a:extLst>
                    <a:ext uri="{FF2B5EF4-FFF2-40B4-BE49-F238E27FC236}">
                      <a16:creationId xmlns:a16="http://schemas.microsoft.com/office/drawing/2014/main" id="{3377A91B-6F52-8180-22D1-60D6A1F6EBF9}"/>
                    </a:ext>
                  </a:extLst>
                </p:cNvPr>
                <p:cNvPicPr/>
                <p:nvPr/>
              </p:nvPicPr>
              <p:blipFill>
                <a:blip r:embed="rId6"/>
                <a:stretch>
                  <a:fillRect/>
                </a:stretch>
              </p:blipFill>
              <p:spPr>
                <a:xfrm>
                  <a:off x="8266871" y="4520414"/>
                  <a:ext cx="1800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
            <p14:nvContentPartPr>
              <p14:cNvPr id="15" name="Pennanteckning 14">
                <a:extLst>
                  <a:ext uri="{FF2B5EF4-FFF2-40B4-BE49-F238E27FC236}">
                    <a16:creationId xmlns:a16="http://schemas.microsoft.com/office/drawing/2014/main" id="{96872427-6757-7F86-EBE8-99D8A2A1AADA}"/>
                  </a:ext>
                </a:extLst>
              </p14:cNvPr>
              <p14:cNvContentPartPr/>
              <p14:nvPr/>
            </p14:nvContentPartPr>
            <p14:xfrm>
              <a:off x="6190433" y="4328831"/>
              <a:ext cx="270" cy="270"/>
            </p14:xfrm>
          </p:contentPart>
        </mc:Choice>
        <mc:Fallback>
          <p:pic>
            <p:nvPicPr>
              <p:cNvPr id="15" name="Pennanteckning 14">
                <a:extLst>
                  <a:ext uri="{FF2B5EF4-FFF2-40B4-BE49-F238E27FC236}">
                    <a16:creationId xmlns:a16="http://schemas.microsoft.com/office/drawing/2014/main" id="{96872427-6757-7F86-EBE8-99D8A2A1AADA}"/>
                  </a:ext>
                </a:extLst>
              </p:cNvPr>
              <p:cNvPicPr/>
              <p:nvPr/>
            </p:nvPicPr>
            <p:blipFill>
              <a:blip r:embed="rId3"/>
              <a:stretch>
                <a:fillRect/>
              </a:stretch>
            </p:blipFill>
            <p:spPr>
              <a:xfrm>
                <a:off x="6183683" y="4322081"/>
                <a:ext cx="13500" cy="13500"/>
              </a:xfrm>
              <a:prstGeom prst="rect">
                <a:avLst/>
              </a:prstGeom>
            </p:spPr>
          </p:pic>
        </mc:Fallback>
      </mc:AlternateContent>
      <p:sp>
        <p:nvSpPr>
          <p:cNvPr id="16" name="Plassholder for tekst 15">
            <a:extLst>
              <a:ext uri="{FF2B5EF4-FFF2-40B4-BE49-F238E27FC236}">
                <a16:creationId xmlns:a16="http://schemas.microsoft.com/office/drawing/2014/main" id="{76A28D40-3DD5-92BE-5CEB-0297DF71CE02}"/>
              </a:ext>
            </a:extLst>
          </p:cNvPr>
          <p:cNvSpPr>
            <a:spLocks noGrp="1"/>
          </p:cNvSpPr>
          <p:nvPr>
            <p:ph type="body" idx="1"/>
          </p:nvPr>
        </p:nvSpPr>
        <p:spPr>
          <a:xfrm>
            <a:off x="611560" y="1981200"/>
            <a:ext cx="2073300" cy="876300"/>
          </a:xfrm>
        </p:spPr>
        <p:txBody>
          <a:bodyPr/>
          <a:lstStyle/>
          <a:p>
            <a:r>
              <a:rPr lang="nb-NO" sz="2400" b="1" dirty="0"/>
              <a:t>Diakoni 1.0</a:t>
            </a:r>
          </a:p>
        </p:txBody>
      </p:sp>
    </p:spTree>
    <p:extLst>
      <p:ext uri="{BB962C8B-B14F-4D97-AF65-F5344CB8AC3E}">
        <p14:creationId xmlns:p14="http://schemas.microsoft.com/office/powerpoint/2010/main" val="1805441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0A8A2E-FF76-C740-B66A-2AF11D7D71B2}"/>
              </a:ext>
            </a:extLst>
          </p:cNvPr>
          <p:cNvSpPr>
            <a:spLocks noGrp="1"/>
          </p:cNvSpPr>
          <p:nvPr>
            <p:ph type="title"/>
          </p:nvPr>
        </p:nvSpPr>
        <p:spPr/>
        <p:txBody>
          <a:bodyPr/>
          <a:lstStyle/>
          <a:p>
            <a:r>
              <a:rPr lang="sv-SE" dirty="0" err="1"/>
              <a:t>Diakonien</a:t>
            </a:r>
            <a:r>
              <a:rPr lang="sv-SE" dirty="0"/>
              <a:t> då, nu och framåt</a:t>
            </a:r>
          </a:p>
        </p:txBody>
      </p:sp>
      <p:sp>
        <p:nvSpPr>
          <p:cNvPr id="3" name="Platshållare för text 2">
            <a:extLst>
              <a:ext uri="{FF2B5EF4-FFF2-40B4-BE49-F238E27FC236}">
                <a16:creationId xmlns:a16="http://schemas.microsoft.com/office/drawing/2014/main" id="{CBF59BC7-0E0D-A621-DDE1-0150764012FD}"/>
              </a:ext>
            </a:extLst>
          </p:cNvPr>
          <p:cNvSpPr>
            <a:spLocks noGrp="1"/>
          </p:cNvSpPr>
          <p:nvPr>
            <p:ph type="body" idx="1"/>
          </p:nvPr>
        </p:nvSpPr>
        <p:spPr/>
        <p:txBody>
          <a:bodyPr/>
          <a:lstStyle/>
          <a:p>
            <a:r>
              <a:rPr lang="sv-SE" dirty="0"/>
              <a:t>Diakoni 1.0</a:t>
            </a:r>
          </a:p>
        </p:txBody>
      </p:sp>
      <p:sp>
        <p:nvSpPr>
          <p:cNvPr id="4" name="Platshållare för text 3">
            <a:extLst>
              <a:ext uri="{FF2B5EF4-FFF2-40B4-BE49-F238E27FC236}">
                <a16:creationId xmlns:a16="http://schemas.microsoft.com/office/drawing/2014/main" id="{507C1497-D022-7E3E-82B4-B0883C7A8419}"/>
              </a:ext>
            </a:extLst>
          </p:cNvPr>
          <p:cNvSpPr>
            <a:spLocks noGrp="1"/>
          </p:cNvSpPr>
          <p:nvPr>
            <p:ph type="body" sz="half" idx="15"/>
          </p:nvPr>
        </p:nvSpPr>
        <p:spPr/>
        <p:txBody>
          <a:bodyPr>
            <a:normAutofit/>
          </a:bodyPr>
          <a:lstStyle/>
          <a:p>
            <a:r>
              <a:rPr lang="sv-SE" sz="1425" dirty="0" err="1"/>
              <a:t>Diakonien</a:t>
            </a:r>
            <a:r>
              <a:rPr lang="sv-SE" sz="1425" dirty="0"/>
              <a:t> sår ett frö…</a:t>
            </a:r>
          </a:p>
          <a:p>
            <a:endParaRPr lang="sv-SE" sz="1425" dirty="0"/>
          </a:p>
          <a:p>
            <a:r>
              <a:rPr lang="sv-SE" sz="1425" dirty="0" err="1"/>
              <a:t>Diakonien</a:t>
            </a:r>
            <a:r>
              <a:rPr lang="sv-SE" sz="1425" dirty="0"/>
              <a:t> bekräftar livet i skapelsen och räcker budskapet om evangelium och syndernas förlåtelse</a:t>
            </a:r>
          </a:p>
          <a:p>
            <a:endParaRPr lang="sv-SE" sz="1425" dirty="0"/>
          </a:p>
          <a:p>
            <a:r>
              <a:rPr lang="sv-SE" sz="1425" dirty="0"/>
              <a:t>Är porös i sina gränser </a:t>
            </a:r>
          </a:p>
          <a:p>
            <a:endParaRPr lang="sv-SE" dirty="0"/>
          </a:p>
        </p:txBody>
      </p:sp>
      <p:sp>
        <p:nvSpPr>
          <p:cNvPr id="5" name="Platshållare för text 4">
            <a:extLst>
              <a:ext uri="{FF2B5EF4-FFF2-40B4-BE49-F238E27FC236}">
                <a16:creationId xmlns:a16="http://schemas.microsoft.com/office/drawing/2014/main" id="{BF111136-ED18-4A18-C602-0F82EAA66B63}"/>
              </a:ext>
            </a:extLst>
          </p:cNvPr>
          <p:cNvSpPr>
            <a:spLocks noGrp="1"/>
          </p:cNvSpPr>
          <p:nvPr>
            <p:ph type="body" sz="quarter" idx="3"/>
          </p:nvPr>
        </p:nvSpPr>
        <p:spPr/>
        <p:txBody>
          <a:bodyPr/>
          <a:lstStyle/>
          <a:p>
            <a:r>
              <a:rPr lang="sv-SE" dirty="0"/>
              <a:t>Kritik av diakoni 1.0</a:t>
            </a:r>
          </a:p>
        </p:txBody>
      </p:sp>
      <p:sp>
        <p:nvSpPr>
          <p:cNvPr id="6" name="Platshållare för text 5">
            <a:extLst>
              <a:ext uri="{FF2B5EF4-FFF2-40B4-BE49-F238E27FC236}">
                <a16:creationId xmlns:a16="http://schemas.microsoft.com/office/drawing/2014/main" id="{6FECB0F2-FAB7-C545-9F87-6A402644A240}"/>
              </a:ext>
            </a:extLst>
          </p:cNvPr>
          <p:cNvSpPr>
            <a:spLocks noGrp="1"/>
          </p:cNvSpPr>
          <p:nvPr>
            <p:ph type="body" sz="half" idx="16"/>
          </p:nvPr>
        </p:nvSpPr>
        <p:spPr/>
        <p:txBody>
          <a:bodyPr/>
          <a:lstStyle/>
          <a:p>
            <a:r>
              <a:rPr lang="sv-SE" sz="1350" dirty="0"/>
              <a:t>Betydelsen av kristna handlingar och en kristen fostran/</a:t>
            </a:r>
            <a:r>
              <a:rPr lang="sv-SE" sz="1350" dirty="0" err="1"/>
              <a:t>dannelse</a:t>
            </a:r>
            <a:r>
              <a:rPr lang="sv-SE" sz="1350" dirty="0"/>
              <a:t>. Lagens tredje bruk.</a:t>
            </a:r>
          </a:p>
          <a:p>
            <a:endParaRPr lang="sv-SE" dirty="0"/>
          </a:p>
          <a:p>
            <a:r>
              <a:rPr lang="sv-SE" sz="1350" dirty="0" err="1"/>
              <a:t>Diakonien</a:t>
            </a:r>
            <a:r>
              <a:rPr lang="sv-SE" sz="1350" dirty="0"/>
              <a:t> ”kristnar” och förbättrar eller korrigerar världen</a:t>
            </a:r>
          </a:p>
          <a:p>
            <a:endParaRPr lang="sv-SE" dirty="0"/>
          </a:p>
          <a:p>
            <a:r>
              <a:rPr lang="sv-SE" sz="1350" dirty="0"/>
              <a:t>Är tydlig i sina gränser (personlig kristen)</a:t>
            </a:r>
          </a:p>
        </p:txBody>
      </p:sp>
      <p:sp>
        <p:nvSpPr>
          <p:cNvPr id="7" name="Platshållare för text 6">
            <a:extLst>
              <a:ext uri="{FF2B5EF4-FFF2-40B4-BE49-F238E27FC236}">
                <a16:creationId xmlns:a16="http://schemas.microsoft.com/office/drawing/2014/main" id="{C0FC5087-BA80-3D86-EFD7-D2F7C4F6604C}"/>
              </a:ext>
            </a:extLst>
          </p:cNvPr>
          <p:cNvSpPr>
            <a:spLocks noGrp="1"/>
          </p:cNvSpPr>
          <p:nvPr>
            <p:ph type="body" sz="quarter" idx="13"/>
          </p:nvPr>
        </p:nvSpPr>
        <p:spPr/>
        <p:txBody>
          <a:bodyPr/>
          <a:lstStyle/>
          <a:p>
            <a:r>
              <a:rPr lang="sv-SE" dirty="0"/>
              <a:t>Diakoni 2.0</a:t>
            </a:r>
          </a:p>
        </p:txBody>
      </p:sp>
      <p:sp>
        <p:nvSpPr>
          <p:cNvPr id="8" name="Platshållare för text 7">
            <a:extLst>
              <a:ext uri="{FF2B5EF4-FFF2-40B4-BE49-F238E27FC236}">
                <a16:creationId xmlns:a16="http://schemas.microsoft.com/office/drawing/2014/main" id="{F41E27BF-52C0-DB1E-B375-B98F0C695338}"/>
              </a:ext>
            </a:extLst>
          </p:cNvPr>
          <p:cNvSpPr>
            <a:spLocks noGrp="1"/>
          </p:cNvSpPr>
          <p:nvPr>
            <p:ph type="body" sz="half" idx="17"/>
          </p:nvPr>
        </p:nvSpPr>
        <p:spPr/>
        <p:txBody>
          <a:bodyPr>
            <a:normAutofit/>
          </a:bodyPr>
          <a:lstStyle/>
          <a:p>
            <a:r>
              <a:rPr lang="sv-SE" sz="1350" dirty="0"/>
              <a:t>Diakoni som upprättelse  och livsmod för alla</a:t>
            </a:r>
          </a:p>
          <a:p>
            <a:endParaRPr lang="sv-SE" sz="1350" dirty="0"/>
          </a:p>
          <a:p>
            <a:r>
              <a:rPr lang="sv-SE" sz="1350" dirty="0"/>
              <a:t>Diakoni öppnar sig för det liv som kommer emot henne</a:t>
            </a:r>
          </a:p>
          <a:p>
            <a:endParaRPr lang="sv-SE" dirty="0"/>
          </a:p>
          <a:p>
            <a:endParaRPr lang="sv-SE" dirty="0"/>
          </a:p>
          <a:p>
            <a:r>
              <a:rPr lang="sv-SE" sz="1350" dirty="0"/>
              <a:t>Diakoni överskrider gränser </a:t>
            </a:r>
          </a:p>
        </p:txBody>
      </p:sp>
    </p:spTree>
    <p:extLst>
      <p:ext uri="{BB962C8B-B14F-4D97-AF65-F5344CB8AC3E}">
        <p14:creationId xmlns:p14="http://schemas.microsoft.com/office/powerpoint/2010/main" val="3333516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229DD0ED-B16B-906E-D450-0283452E743F}"/>
              </a:ext>
            </a:extLst>
          </p:cNvPr>
          <p:cNvSpPr>
            <a:spLocks noGrp="1"/>
          </p:cNvSpPr>
          <p:nvPr>
            <p:ph type="title"/>
          </p:nvPr>
        </p:nvSpPr>
        <p:spPr>
          <a:xfrm>
            <a:off x="990600" y="838200"/>
            <a:ext cx="7696200" cy="1143000"/>
          </a:xfrm>
        </p:spPr>
        <p:txBody>
          <a:bodyPr vert="horz" wrap="square" lIns="68580" tIns="34290" rIns="68580" bIns="34290" numCol="1" rtlCol="0" anchor="ctr" anchorCtr="0" compatLnSpc="1">
            <a:prstTxWarp prst="textNoShape">
              <a:avLst/>
            </a:prstTxWarp>
            <a:normAutofit fontScale="90000"/>
          </a:bodyPr>
          <a:lstStyle/>
          <a:p>
            <a:pPr>
              <a:lnSpc>
                <a:spcPct val="90000"/>
              </a:lnSpc>
            </a:pPr>
            <a:r>
              <a:rPr lang="en-US" sz="3600" kern="1200" spc="-38" dirty="0" err="1"/>
              <a:t>Profetisk</a:t>
            </a:r>
            <a:r>
              <a:rPr lang="en-US" sz="3600" kern="1200" spc="-38" dirty="0"/>
              <a:t> </a:t>
            </a:r>
            <a:r>
              <a:rPr lang="en-US" sz="3600" kern="1200" spc="-38" dirty="0" err="1"/>
              <a:t>diakoni</a:t>
            </a:r>
            <a:r>
              <a:rPr lang="en-US" sz="3600" kern="1200" spc="-38" dirty="0"/>
              <a:t> i et </a:t>
            </a:r>
            <a:r>
              <a:rPr lang="en-US" sz="3600" kern="1200" spc="-38" dirty="0" err="1"/>
              <a:t>skapelsesteologisk</a:t>
            </a:r>
            <a:r>
              <a:rPr lang="en-US" sz="3600" kern="1200" spc="-38" dirty="0"/>
              <a:t> </a:t>
            </a:r>
            <a:r>
              <a:rPr lang="en-US" sz="3600" kern="1200" spc="-38" dirty="0" err="1"/>
              <a:t>perspektiv</a:t>
            </a:r>
            <a:br>
              <a:rPr lang="en-US" sz="2200" kern="1200" spc="-38" dirty="0"/>
            </a:br>
            <a:br>
              <a:rPr lang="en-US" sz="2200" kern="1200" spc="-38" dirty="0"/>
            </a:br>
            <a:r>
              <a:rPr lang="en-US" sz="2200" kern="1200" spc="-38" dirty="0"/>
              <a:t> </a:t>
            </a:r>
          </a:p>
        </p:txBody>
      </p:sp>
      <p:pic>
        <p:nvPicPr>
          <p:cNvPr id="8" name="Plassholder for innhold 7" descr="Et bilde som inneholder tekst, skjermbilde&#10;&#10;KI-generert innhold kan være feil.">
            <a:extLst>
              <a:ext uri="{FF2B5EF4-FFF2-40B4-BE49-F238E27FC236}">
                <a16:creationId xmlns:a16="http://schemas.microsoft.com/office/drawing/2014/main" id="{22B15680-202A-B987-2308-C7D244B2EEF0}"/>
              </a:ext>
            </a:extLst>
          </p:cNvPr>
          <p:cNvPicPr>
            <a:picLocks noGrp="1" noChangeAspect="1"/>
          </p:cNvPicPr>
          <p:nvPr>
            <p:ph sz="half" idx="1"/>
          </p:nvPr>
        </p:nvPicPr>
        <p:blipFill>
          <a:blip r:embed="rId3"/>
          <a:stretch>
            <a:fillRect/>
          </a:stretch>
        </p:blipFill>
        <p:spPr>
          <a:xfrm>
            <a:off x="1579436" y="1981200"/>
            <a:ext cx="2746629" cy="4114800"/>
          </a:xfrm>
          <a:prstGeom prst="rect">
            <a:avLst/>
          </a:prstGeom>
          <a:noFill/>
        </p:spPr>
      </p:pic>
      <p:sp>
        <p:nvSpPr>
          <p:cNvPr id="18" name="Plassholder for tekst 17">
            <a:extLst>
              <a:ext uri="{FF2B5EF4-FFF2-40B4-BE49-F238E27FC236}">
                <a16:creationId xmlns:a16="http://schemas.microsoft.com/office/drawing/2014/main" id="{CB39A7DD-7545-76F0-E913-F09354D93904}"/>
              </a:ext>
            </a:extLst>
          </p:cNvPr>
          <p:cNvSpPr>
            <a:spLocks noGrp="1"/>
          </p:cNvSpPr>
          <p:nvPr>
            <p:ph sz="half" idx="2"/>
          </p:nvPr>
        </p:nvSpPr>
        <p:spPr>
          <a:xfrm>
            <a:off x="4914900" y="1981200"/>
            <a:ext cx="3771900" cy="4114800"/>
          </a:xfrm>
        </p:spPr>
        <p:txBody>
          <a:bodyPr vert="horz" wrap="square" lIns="0" tIns="34290" rIns="0" bIns="34290" numCol="1" rtlCol="0" anchor="t" anchorCtr="0" compatLnSpc="1">
            <a:prstTxWarp prst="textNoShape">
              <a:avLst/>
            </a:prstTxWarp>
            <a:normAutofit/>
          </a:bodyPr>
          <a:lstStyle/>
          <a:p>
            <a:pPr fontAlgn="auto">
              <a:lnSpc>
                <a:spcPct val="90000"/>
              </a:lnSpc>
              <a:spcBef>
                <a:spcPts val="0"/>
              </a:spcBef>
              <a:spcAft>
                <a:spcPts val="600"/>
              </a:spcAft>
              <a:defRPr/>
            </a:pPr>
            <a:endParaRPr lang="en-US" sz="1500" dirty="0"/>
          </a:p>
          <a:p>
            <a:pPr fontAlgn="auto">
              <a:lnSpc>
                <a:spcPct val="90000"/>
              </a:lnSpc>
              <a:spcBef>
                <a:spcPts val="0"/>
              </a:spcBef>
              <a:spcAft>
                <a:spcPts val="600"/>
              </a:spcAft>
              <a:defRPr/>
            </a:pPr>
            <a:endParaRPr lang="en-US" sz="1500" kern="1200" spc="-38" dirty="0"/>
          </a:p>
          <a:p>
            <a:pPr fontAlgn="auto">
              <a:lnSpc>
                <a:spcPct val="90000"/>
              </a:lnSpc>
              <a:spcBef>
                <a:spcPts val="0"/>
              </a:spcBef>
              <a:spcAft>
                <a:spcPts val="600"/>
              </a:spcAft>
              <a:defRPr/>
            </a:pPr>
            <a:endParaRPr lang="en-US" sz="1500" b="1" dirty="0"/>
          </a:p>
          <a:p>
            <a:pPr fontAlgn="auto">
              <a:lnSpc>
                <a:spcPct val="90000"/>
              </a:lnSpc>
              <a:spcBef>
                <a:spcPts val="0"/>
              </a:spcBef>
              <a:spcAft>
                <a:spcPts val="600"/>
              </a:spcAft>
              <a:defRPr/>
            </a:pPr>
            <a:r>
              <a:rPr lang="en-US" sz="2400" b="1" dirty="0" err="1"/>
              <a:t>Blir</a:t>
            </a:r>
            <a:r>
              <a:rPr lang="en-US" sz="2400" b="1" dirty="0"/>
              <a:t> Folkekirke 2.0 når den </a:t>
            </a:r>
            <a:r>
              <a:rPr lang="en-US" sz="2400" b="1" dirty="0" err="1"/>
              <a:t>verner</a:t>
            </a:r>
            <a:r>
              <a:rPr lang="en-US" sz="2400" b="1" dirty="0"/>
              <a:t> </a:t>
            </a:r>
            <a:r>
              <a:rPr lang="en-US" sz="2400" b="1" dirty="0" err="1"/>
              <a:t>og</a:t>
            </a:r>
            <a:r>
              <a:rPr lang="en-US" sz="2400" b="1" dirty="0"/>
              <a:t> </a:t>
            </a:r>
            <a:r>
              <a:rPr lang="en-US" sz="2400" b="1" dirty="0" err="1"/>
              <a:t>styrker</a:t>
            </a:r>
            <a:r>
              <a:rPr lang="en-US" sz="2400" b="1" dirty="0"/>
              <a:t> det </a:t>
            </a:r>
            <a:r>
              <a:rPr lang="en-US" sz="2400" b="1" dirty="0" err="1"/>
              <a:t>overskridende</a:t>
            </a:r>
            <a:r>
              <a:rPr lang="en-US" sz="2400" b="1" dirty="0"/>
              <a:t> humane i kultur </a:t>
            </a:r>
            <a:r>
              <a:rPr lang="en-US" sz="2400" b="1" dirty="0" err="1"/>
              <a:t>og</a:t>
            </a:r>
            <a:r>
              <a:rPr lang="en-US" sz="2400" b="1" dirty="0"/>
              <a:t> </a:t>
            </a:r>
            <a:r>
              <a:rPr lang="en-US" sz="2400" b="1" dirty="0" err="1"/>
              <a:t>samfunn</a:t>
            </a:r>
            <a:r>
              <a:rPr lang="en-US" sz="2400" b="1" dirty="0"/>
              <a:t> </a:t>
            </a:r>
            <a:r>
              <a:rPr lang="en-US" sz="2400" b="1" dirty="0" err="1"/>
              <a:t>og</a:t>
            </a:r>
            <a:r>
              <a:rPr lang="en-US" sz="2400" b="1" dirty="0"/>
              <a:t>  </a:t>
            </a:r>
            <a:r>
              <a:rPr lang="en-US" sz="2400" b="1" dirty="0" err="1"/>
              <a:t>verner</a:t>
            </a:r>
            <a:r>
              <a:rPr lang="en-US" sz="2400" b="1" dirty="0"/>
              <a:t> </a:t>
            </a:r>
            <a:r>
              <a:rPr lang="en-US" sz="2400" b="1" dirty="0" err="1"/>
              <a:t>og</a:t>
            </a:r>
            <a:r>
              <a:rPr lang="en-US" sz="2400" b="1" dirty="0"/>
              <a:t> </a:t>
            </a:r>
            <a:r>
              <a:rPr lang="en-US" sz="2400" b="1" dirty="0" err="1"/>
              <a:t>styrker</a:t>
            </a:r>
            <a:r>
              <a:rPr lang="en-US" sz="2400" b="1" dirty="0"/>
              <a:t> </a:t>
            </a:r>
            <a:r>
              <a:rPr lang="en-US" sz="2400" b="1" dirty="0" err="1"/>
              <a:t>økologisk</a:t>
            </a:r>
            <a:r>
              <a:rPr lang="en-US" sz="2400" b="1" dirty="0"/>
              <a:t> </a:t>
            </a:r>
            <a:r>
              <a:rPr lang="en-US" sz="2400" b="1" dirty="0" err="1"/>
              <a:t>balanse</a:t>
            </a:r>
            <a:r>
              <a:rPr lang="en-US" sz="2400" b="1" dirty="0"/>
              <a:t> I </a:t>
            </a:r>
            <a:r>
              <a:rPr lang="en-US" sz="2400" b="1" dirty="0" err="1"/>
              <a:t>miljø</a:t>
            </a:r>
            <a:r>
              <a:rPr lang="en-US" sz="2400" b="1" dirty="0"/>
              <a:t> </a:t>
            </a:r>
            <a:r>
              <a:rPr lang="en-US" sz="2400" b="1" dirty="0" err="1"/>
              <a:t>og</a:t>
            </a:r>
            <a:r>
              <a:rPr lang="en-US" sz="2400" b="1" dirty="0"/>
              <a:t> </a:t>
            </a:r>
            <a:r>
              <a:rPr lang="en-US" sz="2400" b="1" dirty="0" err="1"/>
              <a:t>natur</a:t>
            </a:r>
            <a:endParaRPr lang="en-US" sz="2400" b="1" dirty="0"/>
          </a:p>
        </p:txBody>
      </p:sp>
      <p:sp>
        <p:nvSpPr>
          <p:cNvPr id="3" name="TextBox 2">
            <a:extLst>
              <a:ext uri="{FF2B5EF4-FFF2-40B4-BE49-F238E27FC236}">
                <a16:creationId xmlns:a16="http://schemas.microsoft.com/office/drawing/2014/main" id="{C1B3040E-7FB5-A9B0-656E-2E4AE4DB4BEC}"/>
              </a:ext>
            </a:extLst>
          </p:cNvPr>
          <p:cNvSpPr txBox="1"/>
          <p:nvPr/>
        </p:nvSpPr>
        <p:spPr>
          <a:xfrm>
            <a:off x="1007666" y="6165304"/>
            <a:ext cx="4572000" cy="276999"/>
          </a:xfrm>
          <a:prstGeom prst="rect">
            <a:avLst/>
          </a:prstGeom>
          <a:noFill/>
        </p:spPr>
        <p:txBody>
          <a:bodyPr wrap="square">
            <a:spAutoFit/>
          </a:bodyPr>
          <a:lstStyle/>
          <a:p>
            <a:r>
              <a:rPr lang="en-GB" sz="1200" dirty="0"/>
              <a:t>https://www.vr-elibrary.de/doi/pdf/10.13109/9783666568749</a:t>
            </a:r>
          </a:p>
        </p:txBody>
      </p:sp>
    </p:spTree>
    <p:extLst>
      <p:ext uri="{BB962C8B-B14F-4D97-AF65-F5344CB8AC3E}">
        <p14:creationId xmlns:p14="http://schemas.microsoft.com/office/powerpoint/2010/main" val="13816443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hyperlink" Target="https://www.vandenhoeck-ruprecht-verlage.com/detail/index/sArticle/59328" TargetMode="External"/></Relationships>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1100" b="0" i="0" u="none" strike="noStrike" cap="none" normalizeH="0" baseline="0" dirty="0" smtClean="0">
            <a:ln>
              <a:noFill/>
            </a:ln>
            <a:solidFill>
              <a:schemeClr val="tx1"/>
            </a:solidFill>
            <a:effectLst/>
            <a:latin typeface="Arial" panose="020B0604020202020204" pitchFamily="34" charset="0"/>
            <a:ea typeface="Aptos" panose="020B0004020202020204" pitchFamily="34" charset="0"/>
            <a:cs typeface="Aptos" panose="020B0004020202020204" pitchFamily="34" charset="0"/>
            <a:hlinkClick xmlns:r="http://schemas.openxmlformats.org/officeDocument/2006/relationships" r:id="rId1"/>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0F83FC625DF774FB9EC1572D6725490" ma:contentTypeVersion="13" ma:contentTypeDescription="Opprett et nytt dokument." ma:contentTypeScope="" ma:versionID="2021d779295619242b3bc5815aaa7780">
  <xsd:schema xmlns:xsd="http://www.w3.org/2001/XMLSchema" xmlns:xs="http://www.w3.org/2001/XMLSchema" xmlns:p="http://schemas.microsoft.com/office/2006/metadata/properties" xmlns:ns3="48f53bf7-af19-487d-8c44-d177c05c32e3" targetNamespace="http://schemas.microsoft.com/office/2006/metadata/properties" ma:root="true" ma:fieldsID="1f34399ad5ec98b160a6d2400f13a466" ns3:_="">
    <xsd:import namespace="48f53bf7-af19-487d-8c44-d177c05c32e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f53bf7-af19-487d-8c44-d177c05c32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48f53bf7-af19-487d-8c44-d177c05c32e3" xsi:nil="true"/>
  </documentManagement>
</p:properties>
</file>

<file path=customXml/itemProps1.xml><?xml version="1.0" encoding="utf-8"?>
<ds:datastoreItem xmlns:ds="http://schemas.openxmlformats.org/officeDocument/2006/customXml" ds:itemID="{24ADD5EE-764F-4770-BFEB-888C3FBCB2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f53bf7-af19-487d-8c44-d177c05c32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302629-FA41-4331-B7B3-E248D1BB01C4}">
  <ds:schemaRefs>
    <ds:schemaRef ds:uri="http://schemas.microsoft.com/sharepoint/v3/contenttype/forms"/>
  </ds:schemaRefs>
</ds:datastoreItem>
</file>

<file path=customXml/itemProps3.xml><?xml version="1.0" encoding="utf-8"?>
<ds:datastoreItem xmlns:ds="http://schemas.openxmlformats.org/officeDocument/2006/customXml" ds:itemID="{05159DEF-A512-45A8-AA54-F1AD5799F094}">
  <ds:schemaRefs>
    <ds:schemaRef ds:uri="http://purl.org/dc/dcmitype/"/>
    <ds:schemaRef ds:uri="http://purl.org/dc/terms/"/>
    <ds:schemaRef ds:uri="http://purl.org/dc/elements/1.1/"/>
    <ds:schemaRef ds:uri="http://schemas.microsoft.com/office/2006/metadata/properties"/>
    <ds:schemaRef ds:uri="48f53bf7-af19-487d-8c44-d177c05c32e3"/>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tf-4</Template>
  <TotalTime>2335</TotalTime>
  <Words>778</Words>
  <Application>Microsoft Office PowerPoint</Application>
  <PresentationFormat>Skjermfremvisning (4:3)</PresentationFormat>
  <Paragraphs>105</Paragraphs>
  <Slides>13</Slides>
  <Notes>7</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13</vt:i4>
      </vt:variant>
    </vt:vector>
  </HeadingPairs>
  <TitlesOfParts>
    <vt:vector size="16" baseType="lpstr">
      <vt:lpstr>Arial</vt:lpstr>
      <vt:lpstr>Calibri</vt:lpstr>
      <vt:lpstr>Blank Presentation</vt:lpstr>
      <vt:lpstr>Trygve Wyller: Storhamar kirke 1.10.26 </vt:lpstr>
      <vt:lpstr>Profetisk diakoni: frigøringsteologisk</vt:lpstr>
      <vt:lpstr>PowerPoint-presentasjon</vt:lpstr>
      <vt:lpstr>PowerPoint-presentasjon</vt:lpstr>
      <vt:lpstr>Når blir frigjøringsteologisk, profetisk diakoni Folkekirke 2.0.?  Knyttet til det livet folk lever</vt:lpstr>
      <vt:lpstr>Finnes det en luthersk, profetisk diakoni som bidrar til folkekirke 2.0?</vt:lpstr>
      <vt:lpstr>  Knytte til spor av menneskeverd og økologisk balanse i samfunn, natur og kultur</vt:lpstr>
      <vt:lpstr>Spor av Håp: Stödnätet I Gøteborg</vt:lpstr>
      <vt:lpstr>Spor av barmhjertighet: Barnebursdag på mobil</vt:lpstr>
      <vt:lpstr>Profetisk diakoni som folkekirke 2.0 Hvilke spor av menneskeverd knyttes det til? </vt:lpstr>
      <vt:lpstr>Profetisk diakoni og folkekirke</vt:lpstr>
      <vt:lpstr>Diakonien då, nu och framåt</vt:lpstr>
      <vt:lpstr>Profetisk diakoni i et skapelsesteologisk perspektiv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 blir kirke når vi trer to skritt tilbake»</dc:title>
  <dc:creator>twyller_adm</dc:creator>
  <cp:lastModifiedBy>Trygve Eiliv Wyller</cp:lastModifiedBy>
  <cp:revision>35</cp:revision>
  <cp:lastPrinted>2026-09-30T06:58:44Z</cp:lastPrinted>
  <dcterms:created xsi:type="dcterms:W3CDTF">2018-10-17T19:50:06Z</dcterms:created>
  <dcterms:modified xsi:type="dcterms:W3CDTF">2026-10-01T04:37:39Z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0x01010060F83FC625DF774FB9EC1572D6725490</vt:lpwstr>
  </property>
</Properties>
</file>