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9" r:id="rId3"/>
    <p:sldId id="273" r:id="rId4"/>
    <p:sldId id="260" r:id="rId5"/>
    <p:sldId id="261" r:id="rId6"/>
    <p:sldId id="262" r:id="rId7"/>
    <p:sldId id="263" r:id="rId8"/>
    <p:sldId id="274" r:id="rId9"/>
    <p:sldId id="265" r:id="rId10"/>
    <p:sldId id="276" r:id="rId11"/>
    <p:sldId id="283" r:id="rId12"/>
    <p:sldId id="282" r:id="rId13"/>
  </p:sldIdLst>
  <p:sldSz cx="9144000" cy="6858000" type="screen4x3"/>
  <p:notesSz cx="6797675" cy="9926638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996633"/>
    <a:srgbClr val="800080"/>
    <a:srgbClr val="666633"/>
    <a:srgbClr val="9BFFFF"/>
    <a:srgbClr val="BEE395"/>
    <a:srgbClr val="4C0000"/>
    <a:srgbClr val="4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700" autoAdjust="0"/>
  </p:normalViewPr>
  <p:slideViewPr>
    <p:cSldViewPr>
      <p:cViewPr varScale="1">
        <p:scale>
          <a:sx n="93" d="100"/>
          <a:sy n="93" d="100"/>
        </p:scale>
        <p:origin x="1090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3122" tIns="46561" rIns="93122" bIns="4656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4813" cy="496888"/>
          </a:xfrm>
          <a:prstGeom prst="rect">
            <a:avLst/>
          </a:prstGeom>
        </p:spPr>
        <p:txBody>
          <a:bodyPr vert="horz" lIns="93122" tIns="46561" rIns="93122" bIns="4656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DA467BC-26B7-4B34-874D-C59C8D5AB39E}" type="datetimeFigureOut">
              <a:rPr lang="nb-NO"/>
              <a:pPr>
                <a:defRPr/>
              </a:pPr>
              <a:t>10.03.2014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4813" cy="496887"/>
          </a:xfrm>
          <a:prstGeom prst="rect">
            <a:avLst/>
          </a:prstGeom>
        </p:spPr>
        <p:txBody>
          <a:bodyPr vert="horz" lIns="93122" tIns="46561" rIns="93122" bIns="4656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51275" y="9428163"/>
            <a:ext cx="2944813" cy="496887"/>
          </a:xfrm>
          <a:prstGeom prst="rect">
            <a:avLst/>
          </a:prstGeom>
        </p:spPr>
        <p:txBody>
          <a:bodyPr vert="horz" lIns="93122" tIns="46561" rIns="93122" bIns="4656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DBC3D53-DC2C-4A13-9AF5-3F35CD5B2E93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157605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3122" tIns="46561" rIns="93122" bIns="4656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4813" cy="496888"/>
          </a:xfrm>
          <a:prstGeom prst="rect">
            <a:avLst/>
          </a:prstGeom>
        </p:spPr>
        <p:txBody>
          <a:bodyPr vert="horz" lIns="93122" tIns="46561" rIns="93122" bIns="4656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CA3E0AF-8F05-4FA6-B673-8609248B34C7}" type="datetimeFigureOut">
              <a:rPr lang="nb-NO"/>
              <a:pPr>
                <a:defRPr/>
              </a:pPr>
              <a:t>10.03.2014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22" tIns="46561" rIns="93122" bIns="46561" rtlCol="0" anchor="ctr"/>
          <a:lstStyle/>
          <a:p>
            <a:pPr lvl="0"/>
            <a:endParaRPr lang="nb-NO" noProof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3122" tIns="46561" rIns="93122" bIns="46561" rtlCol="0">
            <a:normAutofit/>
          </a:bodyPr>
          <a:lstStyle/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  <a:endParaRPr lang="nb-NO" noProof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4813" cy="496887"/>
          </a:xfrm>
          <a:prstGeom prst="rect">
            <a:avLst/>
          </a:prstGeom>
        </p:spPr>
        <p:txBody>
          <a:bodyPr vert="horz" lIns="93122" tIns="46561" rIns="93122" bIns="4656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1275" y="9428163"/>
            <a:ext cx="2944813" cy="496887"/>
          </a:xfrm>
          <a:prstGeom prst="rect">
            <a:avLst/>
          </a:prstGeom>
        </p:spPr>
        <p:txBody>
          <a:bodyPr vert="horz" lIns="93122" tIns="46561" rIns="93122" bIns="4656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53079FE-918E-4A00-BA56-B26F9C4E2106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835265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3079FE-918E-4A00-BA56-B26F9C4E2106}" type="slidenum">
              <a:rPr lang="nb-NO" smtClean="0"/>
              <a:pPr>
                <a:defRPr/>
              </a:pPr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78875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Plassholder for lysbil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Plassholder for nota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699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3F06FFD-1FFB-48C6-8E6A-DD54D4948BDA}" type="slidenum">
              <a:rPr lang="nb-NO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07427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FF19C-BB6F-4A79-9ED2-FAE6293D864A}" type="datetime1">
              <a:rPr lang="nb-NO"/>
              <a:pPr>
                <a:defRPr/>
              </a:pPr>
              <a:t>10.03.2014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n-NO"/>
              <a:t>Målstyring og kultur – Sesjon 3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B600A1-B369-4B44-A830-5BA524329419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EB19B-1B61-45F2-826C-C46A6BF37B50}" type="datetime1">
              <a:rPr lang="nb-NO"/>
              <a:pPr>
                <a:defRPr/>
              </a:pPr>
              <a:t>10.03.2014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n-NO"/>
              <a:t>Målstyring og kultur – Sesjon 3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CD0E6-5316-4030-9F42-6444A1DAF573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0AD14-FD4B-413B-94D3-A46909C564F7}" type="datetime1">
              <a:rPr lang="nb-NO"/>
              <a:pPr>
                <a:defRPr/>
              </a:pPr>
              <a:t>10.03.2014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n-NO"/>
              <a:t>Målstyring og kultur – Sesjon 3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57C83-B84D-4D7F-A084-6A6EB3F541D4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E4A7A-5F0F-4D5D-82C9-87C7FE4CB24C}" type="datetime1">
              <a:rPr lang="nb-NO"/>
              <a:pPr>
                <a:defRPr/>
              </a:pPr>
              <a:t>10.03.2014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n-NO"/>
              <a:t>Målstyring og kultur – Sesjon 3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493F0-CED8-4A75-A70B-4F2123ABC9F8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8AFF1-4DE9-4BB0-886C-EA8E11A38831}" type="datetime1">
              <a:rPr lang="nb-NO"/>
              <a:pPr>
                <a:defRPr/>
              </a:pPr>
              <a:t>10.03.2014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n-NO"/>
              <a:t>Målstyring og kultur – Sesjon 3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EE8EE-2B70-4ECA-9EE1-AE7BEA412F6F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3C6E8-9F6C-45CC-8215-B957E8B511F7}" type="datetime1">
              <a:rPr lang="nb-NO"/>
              <a:pPr>
                <a:defRPr/>
              </a:pPr>
              <a:t>10.03.2014</a:t>
            </a:fld>
            <a:endParaRPr lang="nb-NO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n-NO"/>
              <a:t>Målstyring og kultur – Sesjon 3</a:t>
            </a:r>
            <a:endParaRPr lang="nb-NO" dirty="0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8C274-A956-4776-9D7D-8E0E320FC513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090BE-DD63-4D5F-BA3E-4898A46F8F11}" type="datetime1">
              <a:rPr lang="nb-NO"/>
              <a:pPr>
                <a:defRPr/>
              </a:pPr>
              <a:t>10.03.2014</a:t>
            </a:fld>
            <a:endParaRPr lang="nb-NO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n-NO"/>
              <a:t>Målstyring og kultur – Sesjon 3</a:t>
            </a:r>
            <a:endParaRPr lang="nb-NO" dirty="0"/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DB757-510E-459D-A7B6-AD85FF764B75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48A92-E4A9-417D-9D2D-ACE1AD26A0EC}" type="datetime1">
              <a:rPr lang="nb-NO"/>
              <a:pPr>
                <a:defRPr/>
              </a:pPr>
              <a:t>10.03.2014</a:t>
            </a:fld>
            <a:endParaRPr lang="nb-NO"/>
          </a:p>
        </p:txBody>
      </p:sp>
      <p:sp>
        <p:nvSpPr>
          <p:cNvPr id="4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n-NO"/>
              <a:t>Målstyring og kultur – Sesjon 3</a:t>
            </a:r>
            <a:endParaRPr lang="nb-NO" dirty="0"/>
          </a:p>
        </p:txBody>
      </p:sp>
      <p:sp>
        <p:nvSpPr>
          <p:cNvPr id="5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66B74-B6F1-4B13-AB35-56FCBFDFCA5A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8B654-6596-4C39-822F-B725FE18AD06}" type="datetime1">
              <a:rPr lang="nb-NO"/>
              <a:pPr>
                <a:defRPr/>
              </a:pPr>
              <a:t>10.03.2014</a:t>
            </a:fld>
            <a:endParaRPr lang="nb-NO"/>
          </a:p>
        </p:txBody>
      </p:sp>
      <p:sp>
        <p:nvSpPr>
          <p:cNvPr id="3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n-NO"/>
              <a:t>Målstyring og kultur – Sesjon 3</a:t>
            </a:r>
            <a:endParaRPr lang="nb-NO" dirty="0"/>
          </a:p>
        </p:txBody>
      </p:sp>
      <p:sp>
        <p:nvSpPr>
          <p:cNvPr id="4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27869-D429-4F04-BB00-EDABDE5BD8BC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21A3B-0A95-4D69-A7E2-AF9F9E5F0386}" type="datetime1">
              <a:rPr lang="nb-NO"/>
              <a:pPr>
                <a:defRPr/>
              </a:pPr>
              <a:t>10.03.2014</a:t>
            </a:fld>
            <a:endParaRPr lang="nb-NO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n-NO"/>
              <a:t>Målstyring og kultur – Sesjon 3</a:t>
            </a:r>
            <a:endParaRPr lang="nb-NO" dirty="0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47BDF-2C5B-4BCF-A16C-902164DAD81C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A4BE0-688B-48E5-82F5-361D6F06170A}" type="datetime1">
              <a:rPr lang="nb-NO"/>
              <a:pPr>
                <a:defRPr/>
              </a:pPr>
              <a:t>10.03.2014</a:t>
            </a:fld>
            <a:endParaRPr lang="nb-NO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n-NO"/>
              <a:t>Målstyring og kultur – Sesjon 3</a:t>
            </a:r>
            <a:endParaRPr lang="nb-NO" dirty="0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6B5C8-38C6-4400-A80D-67206E469532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Plassholder for tit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tittelstil</a:t>
            </a:r>
          </a:p>
        </p:txBody>
      </p:sp>
      <p:sp>
        <p:nvSpPr>
          <p:cNvPr id="26627" name="Plassholder f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F251350-6F9B-459E-AB6A-554340329410}" type="datetime1">
              <a:rPr lang="nb-NO"/>
              <a:pPr>
                <a:defRPr/>
              </a:pPr>
              <a:t>10.03.2014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462338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nn-NO"/>
              <a:t>Målstyring og kultur – Sesjon 3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E3F00A2-FF3D-43BF-88FE-BFD75BD90D6F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tif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vrund diagonale hjørner i rektangel 3"/>
          <p:cNvSpPr/>
          <p:nvPr/>
        </p:nvSpPr>
        <p:spPr>
          <a:xfrm>
            <a:off x="164592" y="146304"/>
            <a:ext cx="8814816" cy="2139688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ittel 7"/>
          <p:cNvSpPr txBox="1">
            <a:spLocks/>
          </p:cNvSpPr>
          <p:nvPr/>
        </p:nvSpPr>
        <p:spPr>
          <a:xfrm>
            <a:off x="464234" y="381001"/>
            <a:ext cx="8229600" cy="161923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45720" rIns="228600" anchor="b">
            <a:normAutofit fontScale="85000" lnSpcReduction="20000"/>
            <a:sp3d extrusionH="57150">
              <a:bevelT w="82550" h="38100" prst="coolSlant"/>
            </a:sp3d>
          </a:bodyPr>
          <a:lstStyle>
            <a:lvl1pPr marL="0" algn="r">
              <a:defRPr sz="4800" baseline="0">
                <a:latin typeface="Berlin Sans FB Demi" pitchFamily="34" charset="0"/>
              </a:defRPr>
            </a:lvl1pPr>
            <a:extLst/>
          </a:lstStyle>
          <a:p>
            <a:pPr fontAlgn="auto">
              <a:spcAft>
                <a:spcPts val="0"/>
              </a:spcAft>
              <a:defRPr/>
            </a:pPr>
            <a:r>
              <a:rPr lang="nb-NO" dirty="0" smtClean="0">
                <a:solidFill>
                  <a:schemeClr val="accent6">
                    <a:lumMod val="75000"/>
                  </a:schemeClr>
                </a:solidFill>
                <a:ea typeface="+mj-ea"/>
                <a:cs typeface="+mj-cs"/>
              </a:rPr>
              <a:t>MÅLSTYRING/</a:t>
            </a:r>
          </a:p>
          <a:p>
            <a:pPr fontAlgn="auto">
              <a:spcAft>
                <a:spcPts val="0"/>
              </a:spcAft>
              <a:defRPr/>
            </a:pPr>
            <a:r>
              <a:rPr lang="nb-NO" dirty="0" smtClean="0">
                <a:solidFill>
                  <a:schemeClr val="accent6">
                    <a:lumMod val="75000"/>
                  </a:schemeClr>
                </a:solidFill>
                <a:ea typeface="+mj-ea"/>
                <a:cs typeface="+mj-cs"/>
              </a:rPr>
              <a:t>VIRKSOMHETSPLANLEGGING</a:t>
            </a:r>
          </a:p>
          <a:p>
            <a:pPr fontAlgn="auto">
              <a:spcAft>
                <a:spcPts val="0"/>
              </a:spcAft>
              <a:defRPr/>
            </a:pPr>
            <a:r>
              <a:rPr lang="nb-NO" dirty="0" smtClean="0">
                <a:solidFill>
                  <a:schemeClr val="accent6">
                    <a:lumMod val="75000"/>
                  </a:schemeClr>
                </a:solidFill>
                <a:ea typeface="+mj-ea"/>
                <a:cs typeface="+mj-cs"/>
              </a:rPr>
              <a:t> </a:t>
            </a:r>
            <a:endParaRPr lang="en-US" dirty="0">
              <a:solidFill>
                <a:schemeClr val="accent6">
                  <a:lumMod val="75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6" name="Undertittel 8"/>
          <p:cNvSpPr txBox="1">
            <a:spLocks/>
          </p:cNvSpPr>
          <p:nvPr/>
        </p:nvSpPr>
        <p:spPr>
          <a:xfrm>
            <a:off x="5142408" y="3539971"/>
            <a:ext cx="3550330" cy="67484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lIns="45720" rIns="246888">
            <a:sp3d extrusionH="57150">
              <a:bevelT w="82550" h="38100" prst="coolSlant"/>
            </a:sp3d>
          </a:bodyPr>
          <a:lstStyle>
            <a:lvl1pPr marL="742950" indent="-742950" algn="r">
              <a:spcBef>
                <a:spcPts val="0"/>
              </a:spcBef>
              <a:buFontTx/>
              <a:buNone/>
              <a:defRPr sz="4000" baseline="0">
                <a:solidFill>
                  <a:srgbClr val="0070C0"/>
                </a:solidFill>
                <a:effectLst/>
                <a:latin typeface="Berlin Sans FB Demi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pPr fontAlgn="auto">
              <a:spcAft>
                <a:spcPts val="0"/>
              </a:spcAft>
              <a:defRPr/>
            </a:pPr>
            <a:r>
              <a:rPr lang="nb-NO" dirty="0" smtClean="0"/>
              <a:t>Samling 5 </a:t>
            </a:r>
          </a:p>
        </p:txBody>
      </p:sp>
      <p:pic>
        <p:nvPicPr>
          <p:cNvPr id="15366" name="Bilde 7" descr="KA vindu_ farge.eps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13" y="5314950"/>
            <a:ext cx="642937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Bilde 8" descr="KA txt.eps"/>
          <p:cNvPicPr>
            <a:picLocks noChangeAspect="1"/>
          </p:cNvPicPr>
          <p:nvPr/>
        </p:nvPicPr>
        <p:blipFill>
          <a:blip r:embed="rId3" cstate="print"/>
          <a:srcRect r="48367" b="22829"/>
          <a:stretch>
            <a:fillRect/>
          </a:stretch>
        </p:blipFill>
        <p:spPr bwMode="auto">
          <a:xfrm>
            <a:off x="6286500" y="6243638"/>
            <a:ext cx="2214563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Bilde 9" descr="KA txt.eps"/>
          <p:cNvPicPr>
            <a:picLocks noChangeAspect="1"/>
          </p:cNvPicPr>
          <p:nvPr/>
        </p:nvPicPr>
        <p:blipFill>
          <a:blip r:embed="rId3" cstate="print"/>
          <a:srcRect l="51633"/>
          <a:stretch>
            <a:fillRect/>
          </a:stretch>
        </p:blipFill>
        <p:spPr bwMode="auto">
          <a:xfrm>
            <a:off x="6357938" y="6457950"/>
            <a:ext cx="2074862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Bilde 10" descr="Pil.tif"/>
          <p:cNvPicPr>
            <a:picLocks noChangeAspect="1"/>
          </p:cNvPicPr>
          <p:nvPr/>
        </p:nvPicPr>
        <p:blipFill>
          <a:blip r:embed="rId4" cstate="print"/>
          <a:srcRect l="5357" t="6104" r="6158" b="14550"/>
          <a:stretch>
            <a:fillRect/>
          </a:stretch>
        </p:blipFill>
        <p:spPr>
          <a:xfrm rot="20949027">
            <a:off x="57150" y="2211388"/>
            <a:ext cx="5502275" cy="36988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7" name="Undertittel 8"/>
          <p:cNvSpPr txBox="1">
            <a:spLocks/>
          </p:cNvSpPr>
          <p:nvPr/>
        </p:nvSpPr>
        <p:spPr>
          <a:xfrm>
            <a:off x="5143504" y="4357694"/>
            <a:ext cx="3550330" cy="64294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lIns="45720" rIns="246888">
            <a:normAutofit lnSpcReduction="10000"/>
            <a:sp3d extrusionH="57150">
              <a:bevelT w="38100" h="38100"/>
            </a:sp3d>
          </a:bodyPr>
          <a:lstStyle>
            <a:lvl1pPr marL="742950" indent="-742950" algn="r">
              <a:spcBef>
                <a:spcPts val="0"/>
              </a:spcBef>
              <a:buFontTx/>
              <a:buNone/>
              <a:defRPr sz="4000" baseline="0">
                <a:solidFill>
                  <a:srgbClr val="0070C0"/>
                </a:solidFill>
                <a:effectLst/>
                <a:latin typeface="Berlin Sans FB Demi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pPr fontAlgn="auto"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nb-NO" dirty="0" smtClean="0"/>
              <a:t>Stabsutvikling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428750" y="500063"/>
            <a:ext cx="7543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28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  <a:cs typeface="Times New Roman" pitchFamily="18" charset="0"/>
              </a:rPr>
              <a:t>I måldiskusjonen er det viktig å tenke helhetlig om organisasjonen og trekke inn ulike faktorer som påvirker organisasjonen;</a:t>
            </a:r>
            <a:endParaRPr lang="nb-NO" sz="6000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643063" y="2362200"/>
            <a:ext cx="7215187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54013" lvl="1" indent="-354013" eaLnBrk="0" fontAlgn="auto" hangingPunct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Tx/>
              <a:buAutoNum type="arabicPeriod"/>
              <a:defRPr/>
            </a:pPr>
            <a:r>
              <a:rPr lang="nb-NO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Berlin Sans FB Demi" pitchFamily="34" charset="0"/>
              </a:rPr>
              <a:t>Hvilke geografiske områder er virksomheten plassert i og skal konsentrer virksomheten mot ?</a:t>
            </a:r>
          </a:p>
          <a:p>
            <a:pPr marL="354013" lvl="1" indent="-354013" eaLnBrk="0" fontAlgn="auto" hangingPunct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Tx/>
              <a:buAutoNum type="arabicPeriod"/>
              <a:defRPr/>
            </a:pPr>
            <a:endParaRPr lang="nb-NO" sz="2400" dirty="0">
              <a:solidFill>
                <a:schemeClr val="tx1">
                  <a:lumMod val="50000"/>
                  <a:lumOff val="50000"/>
                </a:schemeClr>
              </a:solidFill>
              <a:latin typeface="Berlin Sans FB Demi" pitchFamily="34" charset="0"/>
            </a:endParaRPr>
          </a:p>
          <a:p>
            <a:pPr marL="354013" lvl="1" indent="-354013" eaLnBrk="0" fontAlgn="auto" hangingPunct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Tx/>
              <a:buAutoNum type="arabicPeriod"/>
              <a:defRPr/>
            </a:pPr>
            <a:r>
              <a:rPr lang="nb-NO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Berlin Sans FB Demi" pitchFamily="34" charset="0"/>
              </a:rPr>
              <a:t>Hvilke </a:t>
            </a:r>
            <a:r>
              <a:rPr lang="nb-NO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erlin Sans FB Demi" pitchFamily="34" charset="0"/>
              </a:rPr>
              <a:t>brukere/målgrupper </a:t>
            </a:r>
            <a:r>
              <a:rPr lang="nb-NO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Berlin Sans FB Demi" pitchFamily="34" charset="0"/>
              </a:rPr>
              <a:t>henvender vi oss til ?</a:t>
            </a:r>
          </a:p>
          <a:p>
            <a:pPr marL="354013" lvl="1" indent="-354013" eaLnBrk="0" fontAlgn="auto" hangingPunct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Tx/>
              <a:buAutoNum type="arabicPeriod"/>
              <a:defRPr/>
            </a:pPr>
            <a:endParaRPr lang="nb-NO" sz="2400" dirty="0">
              <a:solidFill>
                <a:schemeClr val="tx1">
                  <a:lumMod val="50000"/>
                  <a:lumOff val="50000"/>
                </a:schemeClr>
              </a:solidFill>
              <a:latin typeface="Berlin Sans FB Demi" pitchFamily="34" charset="0"/>
            </a:endParaRPr>
          </a:p>
          <a:p>
            <a:pPr marL="354013" lvl="1" indent="-354013" eaLnBrk="0" fontAlgn="auto" hangingPunct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Tx/>
              <a:buAutoNum type="arabicPeriod"/>
              <a:defRPr/>
            </a:pPr>
            <a:r>
              <a:rPr lang="nb-NO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Berlin Sans FB Demi" pitchFamily="34" charset="0"/>
              </a:rPr>
              <a:t>Hvilke konkurrenter og samarbeidspartnere som finnes i omgivelsene ?</a:t>
            </a:r>
          </a:p>
          <a:p>
            <a:pPr marL="354013" lvl="1" indent="-354013" eaLnBrk="0" fontAlgn="auto" hangingPunct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Tx/>
              <a:buAutoNum type="arabicPeriod"/>
              <a:defRPr/>
            </a:pPr>
            <a:endParaRPr lang="nb-NO" sz="2400" dirty="0">
              <a:solidFill>
                <a:schemeClr val="tx1">
                  <a:lumMod val="50000"/>
                  <a:lumOff val="50000"/>
                </a:schemeClr>
              </a:solidFill>
              <a:latin typeface="Berlin Sans FB Demi" pitchFamily="34" charset="0"/>
            </a:endParaRPr>
          </a:p>
          <a:p>
            <a:pPr marL="354013" lvl="1" indent="-354013" eaLnBrk="0" fontAlgn="auto" hangingPunct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Tx/>
              <a:buAutoNum type="arabicPeriod"/>
              <a:defRPr/>
            </a:pPr>
            <a:r>
              <a:rPr lang="nb-NO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Berlin Sans FB Demi" pitchFamily="34" charset="0"/>
              </a:rPr>
              <a:t>Hvilken teknologi skal vi benytte oss av ?</a:t>
            </a:r>
          </a:p>
        </p:txBody>
      </p:sp>
      <p:sp>
        <p:nvSpPr>
          <p:cNvPr id="7" name="Plassholder for lysbildenummer 22"/>
          <p:cNvSpPr>
            <a:spLocks noGrp="1"/>
          </p:cNvSpPr>
          <p:nvPr>
            <p:ph type="sldNum" sz="quarter" idx="12"/>
          </p:nvPr>
        </p:nvSpPr>
        <p:spPr>
          <a:xfrm>
            <a:off x="8639175" y="6515100"/>
            <a:ext cx="463550" cy="273050"/>
          </a:xfrm>
        </p:spPr>
        <p:txBody>
          <a:bodyPr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084E3BC3-12B0-4ECA-A49A-9AC577F73E57}" type="slidenum">
              <a:rPr lang="nb-NO" b="1" smtClean="0">
                <a:solidFill>
                  <a:schemeClr val="accent6">
                    <a:lumMod val="75000"/>
                  </a:schemeClr>
                </a:solidFill>
              </a:rPr>
              <a:pPr>
                <a:defRPr/>
              </a:pPr>
              <a:t>10</a:t>
            </a:fld>
            <a:endParaRPr lang="nb-NO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Avrundet rektangel 7"/>
          <p:cNvSpPr/>
          <p:nvPr/>
        </p:nvSpPr>
        <p:spPr>
          <a:xfrm>
            <a:off x="17463" y="19050"/>
            <a:ext cx="1143000" cy="68199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pic>
        <p:nvPicPr>
          <p:cNvPr id="24582" name="Bilde 8" descr="Pil_2.tif"/>
          <p:cNvPicPr>
            <a:picLocks noChangeAspect="1"/>
          </p:cNvPicPr>
          <p:nvPr/>
        </p:nvPicPr>
        <p:blipFill>
          <a:blip r:embed="rId2" cstate="print"/>
          <a:srcRect l="14523" t="7275" r="9946" b="8801"/>
          <a:stretch>
            <a:fillRect/>
          </a:stretch>
        </p:blipFill>
        <p:spPr bwMode="auto">
          <a:xfrm>
            <a:off x="42863" y="428625"/>
            <a:ext cx="10287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Bilde 9" descr="Pil_2.tif"/>
          <p:cNvPicPr>
            <a:picLocks noChangeAspect="1"/>
          </p:cNvPicPr>
          <p:nvPr/>
        </p:nvPicPr>
        <p:blipFill>
          <a:blip r:embed="rId2" cstate="print"/>
          <a:srcRect l="14523" t="7275" r="9946" b="8801"/>
          <a:stretch>
            <a:fillRect/>
          </a:stretch>
        </p:blipFill>
        <p:spPr bwMode="auto">
          <a:xfrm rot="3006240" flipH="1">
            <a:off x="41275" y="1928813"/>
            <a:ext cx="10287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Bilde 10" descr="Pil_2.tif"/>
          <p:cNvPicPr>
            <a:picLocks noChangeAspect="1"/>
          </p:cNvPicPr>
          <p:nvPr/>
        </p:nvPicPr>
        <p:blipFill>
          <a:blip r:embed="rId2" cstate="print"/>
          <a:srcRect l="14523" t="7275" r="9946" b="8801"/>
          <a:stretch>
            <a:fillRect/>
          </a:stretch>
        </p:blipFill>
        <p:spPr bwMode="auto">
          <a:xfrm rot="-2745662">
            <a:off x="34925" y="3762375"/>
            <a:ext cx="10287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Bilde 11" descr="Pil_2.tif"/>
          <p:cNvPicPr>
            <a:picLocks noChangeAspect="1"/>
          </p:cNvPicPr>
          <p:nvPr/>
        </p:nvPicPr>
        <p:blipFill>
          <a:blip r:embed="rId2" cstate="print"/>
          <a:srcRect l="14523" t="7275" r="9946" b="8801"/>
          <a:stretch>
            <a:fillRect/>
          </a:stretch>
        </p:blipFill>
        <p:spPr bwMode="auto">
          <a:xfrm rot="3011413" flipH="1">
            <a:off x="42863" y="5670550"/>
            <a:ext cx="10287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Plassholder for bunntekst 13"/>
          <p:cNvSpPr txBox="1">
            <a:spLocks/>
          </p:cNvSpPr>
          <p:nvPr/>
        </p:nvSpPr>
        <p:spPr bwMode="auto">
          <a:xfrm>
            <a:off x="1179450" y="6465801"/>
            <a:ext cx="7643812" cy="255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nb-NO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300" dirty="0" err="1" smtClean="0">
                <a:solidFill>
                  <a:srgbClr val="00B0F0"/>
                </a:solidFill>
                <a:latin typeface="Berlin Sans FB Demi" pitchFamily="34" charset="0"/>
              </a:rPr>
              <a:t>Stabsutvikling</a:t>
            </a:r>
            <a:r>
              <a:rPr lang="en-US" sz="1300" dirty="0" smtClean="0">
                <a:solidFill>
                  <a:srgbClr val="00B0F0"/>
                </a:solidFill>
                <a:latin typeface="Berlin Sans FB Demi" pitchFamily="34" charset="0"/>
              </a:rPr>
              <a:t> </a:t>
            </a:r>
            <a:r>
              <a:rPr lang="en-US" sz="1300" dirty="0" err="1" smtClean="0">
                <a:solidFill>
                  <a:srgbClr val="00B0F0"/>
                </a:solidFill>
                <a:latin typeface="Berlin Sans FB Demi" pitchFamily="34" charset="0"/>
              </a:rPr>
              <a:t>Nidaros</a:t>
            </a:r>
            <a:endParaRPr lang="en-US" sz="1300" dirty="0" smtClean="0">
              <a:solidFill>
                <a:srgbClr val="00B0F0"/>
              </a:solidFill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29"/>
          <p:cNvSpPr>
            <a:spLocks noChangeArrowheads="1"/>
          </p:cNvSpPr>
          <p:nvPr/>
        </p:nvSpPr>
        <p:spPr bwMode="auto">
          <a:xfrm>
            <a:off x="2143125" y="5857875"/>
            <a:ext cx="6596063" cy="3810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400" dirty="0">
                <a:solidFill>
                  <a:srgbClr val="A50021"/>
                </a:solidFill>
                <a:latin typeface="Arial Black" panose="020B0A04020102020204" pitchFamily="34" charset="0"/>
              </a:rPr>
              <a:t>RESULTATVURDERING &amp; TILBAKEFØRING</a:t>
            </a:r>
          </a:p>
        </p:txBody>
      </p:sp>
      <p:sp>
        <p:nvSpPr>
          <p:cNvPr id="6" name="Line 1030"/>
          <p:cNvSpPr>
            <a:spLocks noChangeShapeType="1"/>
          </p:cNvSpPr>
          <p:nvPr/>
        </p:nvSpPr>
        <p:spPr bwMode="auto">
          <a:xfrm>
            <a:off x="1357313" y="695325"/>
            <a:ext cx="0" cy="539115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Line 1032"/>
          <p:cNvSpPr>
            <a:spLocks noChangeShapeType="1"/>
          </p:cNvSpPr>
          <p:nvPr/>
        </p:nvSpPr>
        <p:spPr bwMode="auto">
          <a:xfrm>
            <a:off x="1357313" y="714375"/>
            <a:ext cx="4572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" name="Line 1033"/>
          <p:cNvSpPr>
            <a:spLocks noChangeShapeType="1"/>
          </p:cNvSpPr>
          <p:nvPr/>
        </p:nvSpPr>
        <p:spPr bwMode="auto">
          <a:xfrm flipV="1">
            <a:off x="1366145" y="1628800"/>
            <a:ext cx="589655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" name="Line 1034"/>
          <p:cNvSpPr>
            <a:spLocks noChangeShapeType="1"/>
          </p:cNvSpPr>
          <p:nvPr/>
        </p:nvSpPr>
        <p:spPr bwMode="auto">
          <a:xfrm>
            <a:off x="1348481" y="2540795"/>
            <a:ext cx="693737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" name="Line 1035"/>
          <p:cNvSpPr>
            <a:spLocks noChangeShapeType="1"/>
          </p:cNvSpPr>
          <p:nvPr/>
        </p:nvSpPr>
        <p:spPr bwMode="auto">
          <a:xfrm>
            <a:off x="1366145" y="3429000"/>
            <a:ext cx="676074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" name="Line 1036"/>
          <p:cNvSpPr>
            <a:spLocks noChangeShapeType="1"/>
          </p:cNvSpPr>
          <p:nvPr/>
        </p:nvSpPr>
        <p:spPr bwMode="auto">
          <a:xfrm>
            <a:off x="1348482" y="4365103"/>
            <a:ext cx="714499" cy="144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" name="Line 1037"/>
          <p:cNvSpPr>
            <a:spLocks noChangeShapeType="1"/>
          </p:cNvSpPr>
          <p:nvPr/>
        </p:nvSpPr>
        <p:spPr bwMode="auto">
          <a:xfrm>
            <a:off x="1348482" y="5013176"/>
            <a:ext cx="693737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" name="Line 1038"/>
          <p:cNvSpPr>
            <a:spLocks noChangeShapeType="1"/>
          </p:cNvSpPr>
          <p:nvPr/>
        </p:nvSpPr>
        <p:spPr bwMode="auto">
          <a:xfrm>
            <a:off x="1357313" y="6072188"/>
            <a:ext cx="693737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" name="Rectangle 1039"/>
          <p:cNvSpPr>
            <a:spLocks noChangeArrowheads="1"/>
          </p:cNvSpPr>
          <p:nvPr/>
        </p:nvSpPr>
        <p:spPr bwMode="auto">
          <a:xfrm>
            <a:off x="2138276" y="1428750"/>
            <a:ext cx="6600913" cy="357188"/>
          </a:xfrm>
          <a:prstGeom prst="rect">
            <a:avLst/>
          </a:prstGeom>
          <a:solidFill>
            <a:srgbClr val="FFFFFF"/>
          </a:solidFill>
          <a:ln w="3810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400" b="1" dirty="0" smtClean="0">
                <a:latin typeface="Arial Black" panose="020B0A04020102020204" pitchFamily="34" charset="0"/>
              </a:rPr>
              <a:t>UTFORDRINGER / SATSINGSOMRÅDER / FOKUSOMRÅDER</a:t>
            </a:r>
            <a:endParaRPr lang="nb-NO" sz="1600" b="1" dirty="0">
              <a:latin typeface="Arial Black" panose="020B0A04020102020204" pitchFamily="34" charset="0"/>
            </a:endParaRPr>
          </a:p>
        </p:txBody>
      </p:sp>
      <p:sp>
        <p:nvSpPr>
          <p:cNvPr id="16" name="AutoShape 1042"/>
          <p:cNvSpPr>
            <a:spLocks noChangeArrowheads="1"/>
          </p:cNvSpPr>
          <p:nvPr/>
        </p:nvSpPr>
        <p:spPr bwMode="auto">
          <a:xfrm>
            <a:off x="1857375" y="214313"/>
            <a:ext cx="7086600" cy="838200"/>
          </a:xfrm>
          <a:prstGeom prst="cloudCallout">
            <a:avLst>
              <a:gd name="adj1" fmla="val 1032"/>
              <a:gd name="adj2" fmla="val 85417"/>
            </a:avLst>
          </a:prstGeom>
          <a:solidFill>
            <a:srgbClr val="FFFFFF"/>
          </a:solidFill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nb-NO" sz="500">
                <a:latin typeface="Kids"/>
              </a:rPr>
              <a:t> </a:t>
            </a:r>
            <a:r>
              <a:rPr lang="nb-NO" sz="2000">
                <a:latin typeface="Kids"/>
              </a:rPr>
              <a:t>       </a:t>
            </a:r>
          </a:p>
        </p:txBody>
      </p:sp>
      <p:sp>
        <p:nvSpPr>
          <p:cNvPr id="17" name="Text Box 1043"/>
          <p:cNvSpPr txBox="1">
            <a:spLocks noChangeArrowheads="1"/>
          </p:cNvSpPr>
          <p:nvPr/>
        </p:nvSpPr>
        <p:spPr bwMode="auto">
          <a:xfrm>
            <a:off x="4021138" y="188913"/>
            <a:ext cx="2840037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nb-NO" sz="4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V I S J O N</a:t>
            </a:r>
          </a:p>
        </p:txBody>
      </p:sp>
      <p:sp>
        <p:nvSpPr>
          <p:cNvPr id="18" name="Avrundet rektangel 17"/>
          <p:cNvSpPr/>
          <p:nvPr/>
        </p:nvSpPr>
        <p:spPr>
          <a:xfrm>
            <a:off x="17463" y="19050"/>
            <a:ext cx="1143000" cy="68199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pic>
        <p:nvPicPr>
          <p:cNvPr id="19" name="Bilde 26" descr="Pil_2.tif"/>
          <p:cNvPicPr>
            <a:picLocks noChangeAspect="1"/>
          </p:cNvPicPr>
          <p:nvPr/>
        </p:nvPicPr>
        <p:blipFill>
          <a:blip r:embed="rId3" cstate="print"/>
          <a:srcRect l="14523" t="7275" r="9946" b="8801"/>
          <a:stretch>
            <a:fillRect/>
          </a:stretch>
        </p:blipFill>
        <p:spPr bwMode="auto">
          <a:xfrm>
            <a:off x="42863" y="428625"/>
            <a:ext cx="10287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Bilde 27" descr="Pil_2.tif"/>
          <p:cNvPicPr>
            <a:picLocks noChangeAspect="1"/>
          </p:cNvPicPr>
          <p:nvPr/>
        </p:nvPicPr>
        <p:blipFill>
          <a:blip r:embed="rId3" cstate="print"/>
          <a:srcRect l="14523" t="7275" r="9946" b="8801"/>
          <a:stretch>
            <a:fillRect/>
          </a:stretch>
        </p:blipFill>
        <p:spPr bwMode="auto">
          <a:xfrm rot="3006240" flipH="1">
            <a:off x="41275" y="1928813"/>
            <a:ext cx="10287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Bilde 28" descr="Pil_2.tif"/>
          <p:cNvPicPr>
            <a:picLocks noChangeAspect="1"/>
          </p:cNvPicPr>
          <p:nvPr/>
        </p:nvPicPr>
        <p:blipFill>
          <a:blip r:embed="rId3" cstate="print"/>
          <a:srcRect l="14523" t="7275" r="9946" b="8801"/>
          <a:stretch>
            <a:fillRect/>
          </a:stretch>
        </p:blipFill>
        <p:spPr bwMode="auto">
          <a:xfrm rot="18854338">
            <a:off x="34925" y="3762375"/>
            <a:ext cx="10287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Bilde 29" descr="Pil_2.tif"/>
          <p:cNvPicPr>
            <a:picLocks noChangeAspect="1"/>
          </p:cNvPicPr>
          <p:nvPr/>
        </p:nvPicPr>
        <p:blipFill>
          <a:blip r:embed="rId3" cstate="print"/>
          <a:srcRect l="14523" t="7275" r="9946" b="8801"/>
          <a:stretch>
            <a:fillRect/>
          </a:stretch>
        </p:blipFill>
        <p:spPr bwMode="auto">
          <a:xfrm rot="3011413" flipH="1">
            <a:off x="42863" y="5670550"/>
            <a:ext cx="10287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Plassholder for bunntekst 13"/>
          <p:cNvSpPr txBox="1">
            <a:spLocks/>
          </p:cNvSpPr>
          <p:nvPr/>
        </p:nvSpPr>
        <p:spPr bwMode="auto">
          <a:xfrm>
            <a:off x="1179450" y="6465801"/>
            <a:ext cx="7643812" cy="255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nb-NO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300" dirty="0" err="1" smtClean="0">
                <a:solidFill>
                  <a:srgbClr val="00B0F0"/>
                </a:solidFill>
                <a:latin typeface="Berlin Sans FB Demi" pitchFamily="34" charset="0"/>
              </a:rPr>
              <a:t>Stabsutvikling</a:t>
            </a:r>
            <a:r>
              <a:rPr lang="en-US" sz="1300" dirty="0" smtClean="0">
                <a:solidFill>
                  <a:srgbClr val="00B0F0"/>
                </a:solidFill>
                <a:latin typeface="Berlin Sans FB Demi" pitchFamily="34" charset="0"/>
              </a:rPr>
              <a:t> </a:t>
            </a:r>
            <a:r>
              <a:rPr lang="en-US" sz="1300" dirty="0" err="1" smtClean="0">
                <a:solidFill>
                  <a:srgbClr val="00B0F0"/>
                </a:solidFill>
                <a:latin typeface="Berlin Sans FB Demi" pitchFamily="34" charset="0"/>
              </a:rPr>
              <a:t>Nidaros</a:t>
            </a:r>
            <a:endParaRPr lang="en-US" sz="1300" dirty="0" smtClean="0">
              <a:solidFill>
                <a:srgbClr val="00B0F0"/>
              </a:solidFill>
              <a:latin typeface="Berlin Sans FB Demi" pitchFamily="34" charset="0"/>
            </a:endParaRPr>
          </a:p>
        </p:txBody>
      </p:sp>
      <p:sp>
        <p:nvSpPr>
          <p:cNvPr id="24" name="Plassholder for lysbildenummer 22"/>
          <p:cNvSpPr txBox="1">
            <a:spLocks/>
          </p:cNvSpPr>
          <p:nvPr/>
        </p:nvSpPr>
        <p:spPr>
          <a:xfrm>
            <a:off x="8639175" y="6515100"/>
            <a:ext cx="46355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algn="r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kern="1200">
                <a:solidFill>
                  <a:schemeClr val="tx2">
                    <a:shade val="9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nb-NO" b="1" smtClean="0">
                <a:solidFill>
                  <a:schemeClr val="accent6">
                    <a:lumMod val="75000"/>
                  </a:schemeClr>
                </a:solidFill>
              </a:rPr>
              <a:t>11</a:t>
            </a:r>
            <a:endParaRPr lang="nb-NO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5" name="TekstSylinder 24"/>
          <p:cNvSpPr txBox="1"/>
          <p:nvPr/>
        </p:nvSpPr>
        <p:spPr>
          <a:xfrm>
            <a:off x="2131144" y="2369666"/>
            <a:ext cx="1713359" cy="369332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nb-NO" b="1" dirty="0" smtClean="0">
                <a:solidFill>
                  <a:srgbClr val="0070C0"/>
                </a:solidFill>
              </a:rPr>
              <a:t>HOVEDMÅL 1</a:t>
            </a:r>
            <a:endParaRPr lang="nb-NO" b="1" dirty="0">
              <a:solidFill>
                <a:srgbClr val="0070C0"/>
              </a:solidFill>
            </a:endParaRPr>
          </a:p>
        </p:txBody>
      </p:sp>
      <p:sp>
        <p:nvSpPr>
          <p:cNvPr id="26" name="TekstSylinder 25"/>
          <p:cNvSpPr txBox="1"/>
          <p:nvPr/>
        </p:nvSpPr>
        <p:spPr>
          <a:xfrm>
            <a:off x="4582052" y="2357438"/>
            <a:ext cx="1713359" cy="369332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nb-NO" b="1" dirty="0" smtClean="0">
                <a:solidFill>
                  <a:srgbClr val="006600"/>
                </a:solidFill>
              </a:rPr>
              <a:t>HOVEDMÅL 2</a:t>
            </a:r>
            <a:endParaRPr lang="nb-NO" b="1" dirty="0">
              <a:solidFill>
                <a:srgbClr val="006600"/>
              </a:solidFill>
            </a:endParaRPr>
          </a:p>
        </p:txBody>
      </p:sp>
      <p:sp>
        <p:nvSpPr>
          <p:cNvPr id="27" name="TekstSylinder 26"/>
          <p:cNvSpPr txBox="1"/>
          <p:nvPr/>
        </p:nvSpPr>
        <p:spPr>
          <a:xfrm>
            <a:off x="7025829" y="2369666"/>
            <a:ext cx="1713359" cy="36933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nb-NO" b="1" dirty="0" smtClean="0">
                <a:solidFill>
                  <a:srgbClr val="C00000"/>
                </a:solidFill>
              </a:rPr>
              <a:t>HOVEDMÅL 3</a:t>
            </a:r>
            <a:endParaRPr lang="nb-NO" b="1" dirty="0">
              <a:solidFill>
                <a:srgbClr val="C00000"/>
              </a:solidFill>
            </a:endParaRPr>
          </a:p>
        </p:txBody>
      </p:sp>
      <p:cxnSp>
        <p:nvCxnSpPr>
          <p:cNvPr id="29" name="Rett linje 28"/>
          <p:cNvCxnSpPr>
            <a:stCxn id="14" idx="2"/>
            <a:endCxn id="26" idx="0"/>
          </p:cNvCxnSpPr>
          <p:nvPr/>
        </p:nvCxnSpPr>
        <p:spPr>
          <a:xfrm flipH="1">
            <a:off x="5438732" y="1785938"/>
            <a:ext cx="1" cy="571500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ett linje 30"/>
          <p:cNvCxnSpPr/>
          <p:nvPr/>
        </p:nvCxnSpPr>
        <p:spPr>
          <a:xfrm>
            <a:off x="2915816" y="2060848"/>
            <a:ext cx="4968552" cy="0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ett linje 31"/>
          <p:cNvCxnSpPr/>
          <p:nvPr/>
        </p:nvCxnSpPr>
        <p:spPr>
          <a:xfrm>
            <a:off x="2915816" y="2048620"/>
            <a:ext cx="0" cy="308818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ett linje 34"/>
          <p:cNvCxnSpPr/>
          <p:nvPr/>
        </p:nvCxnSpPr>
        <p:spPr>
          <a:xfrm>
            <a:off x="7884368" y="2060848"/>
            <a:ext cx="0" cy="308818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kstSylinder 36"/>
          <p:cNvSpPr txBox="1"/>
          <p:nvPr/>
        </p:nvSpPr>
        <p:spPr>
          <a:xfrm>
            <a:off x="2145737" y="3266234"/>
            <a:ext cx="849548" cy="461665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200" b="1" dirty="0" smtClean="0">
                <a:solidFill>
                  <a:srgbClr val="0070C0"/>
                </a:solidFill>
              </a:rPr>
              <a:t>DELMÅL</a:t>
            </a:r>
            <a:br>
              <a:rPr lang="nb-NO" sz="1200" b="1" dirty="0" smtClean="0">
                <a:solidFill>
                  <a:srgbClr val="0070C0"/>
                </a:solidFill>
              </a:rPr>
            </a:br>
            <a:r>
              <a:rPr lang="nb-NO" sz="1200" b="1" dirty="0" smtClean="0">
                <a:solidFill>
                  <a:srgbClr val="0070C0"/>
                </a:solidFill>
              </a:rPr>
              <a:t>1.1</a:t>
            </a:r>
            <a:endParaRPr lang="nb-NO" sz="1200" b="1" dirty="0">
              <a:solidFill>
                <a:srgbClr val="0070C0"/>
              </a:solidFill>
            </a:endParaRPr>
          </a:p>
        </p:txBody>
      </p:sp>
      <p:sp>
        <p:nvSpPr>
          <p:cNvPr id="38" name="TekstSylinder 37"/>
          <p:cNvSpPr txBox="1"/>
          <p:nvPr/>
        </p:nvSpPr>
        <p:spPr>
          <a:xfrm>
            <a:off x="5008103" y="3266234"/>
            <a:ext cx="849548" cy="461665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200" b="1" dirty="0" smtClean="0">
                <a:solidFill>
                  <a:srgbClr val="006600"/>
                </a:solidFill>
              </a:rPr>
              <a:t>DELMÅL</a:t>
            </a:r>
            <a:br>
              <a:rPr lang="nb-NO" sz="1200" b="1" dirty="0" smtClean="0">
                <a:solidFill>
                  <a:srgbClr val="006600"/>
                </a:solidFill>
              </a:rPr>
            </a:br>
            <a:r>
              <a:rPr lang="nb-NO" sz="1200" b="1" dirty="0" smtClean="0">
                <a:solidFill>
                  <a:srgbClr val="006600"/>
                </a:solidFill>
              </a:rPr>
              <a:t>2.2</a:t>
            </a:r>
            <a:endParaRPr lang="nb-NO" sz="1200" b="1" dirty="0">
              <a:solidFill>
                <a:srgbClr val="006600"/>
              </a:solidFill>
            </a:endParaRPr>
          </a:p>
        </p:txBody>
      </p:sp>
      <p:sp>
        <p:nvSpPr>
          <p:cNvPr id="39" name="TekstSylinder 38"/>
          <p:cNvSpPr txBox="1"/>
          <p:nvPr/>
        </p:nvSpPr>
        <p:spPr>
          <a:xfrm>
            <a:off x="5925672" y="3266234"/>
            <a:ext cx="849548" cy="461665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200" b="1" dirty="0" smtClean="0">
                <a:solidFill>
                  <a:srgbClr val="006600"/>
                </a:solidFill>
              </a:rPr>
              <a:t>DELMÅL</a:t>
            </a:r>
            <a:br>
              <a:rPr lang="nb-NO" sz="1200" b="1" dirty="0" smtClean="0">
                <a:solidFill>
                  <a:srgbClr val="006600"/>
                </a:solidFill>
              </a:rPr>
            </a:br>
            <a:r>
              <a:rPr lang="nb-NO" sz="1200" b="1" dirty="0" smtClean="0">
                <a:solidFill>
                  <a:srgbClr val="006600"/>
                </a:solidFill>
              </a:rPr>
              <a:t>2.3</a:t>
            </a:r>
            <a:endParaRPr lang="nb-NO" sz="1200" b="1" dirty="0">
              <a:solidFill>
                <a:srgbClr val="006600"/>
              </a:solidFill>
            </a:endParaRPr>
          </a:p>
        </p:txBody>
      </p:sp>
      <p:sp>
        <p:nvSpPr>
          <p:cNvPr id="40" name="TekstSylinder 39"/>
          <p:cNvSpPr txBox="1"/>
          <p:nvPr/>
        </p:nvSpPr>
        <p:spPr>
          <a:xfrm>
            <a:off x="4090534" y="3266234"/>
            <a:ext cx="849548" cy="461665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200" b="1" dirty="0" smtClean="0">
                <a:solidFill>
                  <a:srgbClr val="006600"/>
                </a:solidFill>
              </a:rPr>
              <a:t>DELMÅL</a:t>
            </a:r>
            <a:br>
              <a:rPr lang="nb-NO" sz="1200" b="1" dirty="0" smtClean="0">
                <a:solidFill>
                  <a:srgbClr val="006600"/>
                </a:solidFill>
              </a:rPr>
            </a:br>
            <a:r>
              <a:rPr lang="nb-NO" sz="1200" b="1" dirty="0" smtClean="0">
                <a:solidFill>
                  <a:srgbClr val="006600"/>
                </a:solidFill>
              </a:rPr>
              <a:t>2.1</a:t>
            </a:r>
            <a:endParaRPr lang="nb-NO" sz="1200" b="1" dirty="0">
              <a:solidFill>
                <a:srgbClr val="006600"/>
              </a:solidFill>
            </a:endParaRPr>
          </a:p>
        </p:txBody>
      </p:sp>
      <p:sp>
        <p:nvSpPr>
          <p:cNvPr id="41" name="TekstSylinder 40"/>
          <p:cNvSpPr txBox="1"/>
          <p:nvPr/>
        </p:nvSpPr>
        <p:spPr>
          <a:xfrm>
            <a:off x="3063306" y="3266234"/>
            <a:ext cx="849548" cy="461665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200" b="1" dirty="0" smtClean="0">
                <a:solidFill>
                  <a:srgbClr val="0070C0"/>
                </a:solidFill>
              </a:rPr>
              <a:t>DELMÅL</a:t>
            </a:r>
            <a:br>
              <a:rPr lang="nb-NO" sz="1200" b="1" dirty="0" smtClean="0">
                <a:solidFill>
                  <a:srgbClr val="0070C0"/>
                </a:solidFill>
              </a:rPr>
            </a:br>
            <a:r>
              <a:rPr lang="nb-NO" sz="1200" b="1" dirty="0" smtClean="0">
                <a:solidFill>
                  <a:srgbClr val="0070C0"/>
                </a:solidFill>
              </a:rPr>
              <a:t>1.2</a:t>
            </a:r>
            <a:endParaRPr lang="nb-NO" sz="1200" b="1" dirty="0">
              <a:solidFill>
                <a:srgbClr val="0070C0"/>
              </a:solidFill>
            </a:endParaRPr>
          </a:p>
        </p:txBody>
      </p:sp>
      <p:sp>
        <p:nvSpPr>
          <p:cNvPr id="42" name="TekstSylinder 41"/>
          <p:cNvSpPr txBox="1"/>
          <p:nvPr/>
        </p:nvSpPr>
        <p:spPr>
          <a:xfrm>
            <a:off x="7889640" y="3266234"/>
            <a:ext cx="849548" cy="46166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200" b="1" dirty="0" smtClean="0">
                <a:solidFill>
                  <a:srgbClr val="C00000"/>
                </a:solidFill>
              </a:rPr>
              <a:t>DELMÅL</a:t>
            </a:r>
            <a:r>
              <a:rPr lang="nb-NO" sz="1200" b="1" smtClean="0">
                <a:solidFill>
                  <a:srgbClr val="C00000"/>
                </a:solidFill>
              </a:rPr>
              <a:t/>
            </a:r>
            <a:br>
              <a:rPr lang="nb-NO" sz="1200" b="1" smtClean="0">
                <a:solidFill>
                  <a:srgbClr val="C00000"/>
                </a:solidFill>
              </a:rPr>
            </a:br>
            <a:r>
              <a:rPr lang="nb-NO" sz="1200" b="1" smtClean="0">
                <a:solidFill>
                  <a:srgbClr val="C00000"/>
                </a:solidFill>
              </a:rPr>
              <a:t>3.2</a:t>
            </a:r>
            <a:endParaRPr lang="nb-NO" sz="1200" b="1" dirty="0">
              <a:solidFill>
                <a:srgbClr val="C00000"/>
              </a:solidFill>
            </a:endParaRPr>
          </a:p>
        </p:txBody>
      </p:sp>
      <p:sp>
        <p:nvSpPr>
          <p:cNvPr id="43" name="TekstSylinder 42"/>
          <p:cNvSpPr txBox="1"/>
          <p:nvPr/>
        </p:nvSpPr>
        <p:spPr>
          <a:xfrm>
            <a:off x="6972071" y="3266234"/>
            <a:ext cx="849548" cy="46166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200" b="1" dirty="0" smtClean="0">
                <a:solidFill>
                  <a:srgbClr val="C00000"/>
                </a:solidFill>
              </a:rPr>
              <a:t>DELMÅL</a:t>
            </a:r>
            <a:br>
              <a:rPr lang="nb-NO" sz="1200" b="1" dirty="0" smtClean="0">
                <a:solidFill>
                  <a:srgbClr val="C00000"/>
                </a:solidFill>
              </a:rPr>
            </a:br>
            <a:r>
              <a:rPr lang="nb-NO" sz="1200" b="1" dirty="0" smtClean="0">
                <a:solidFill>
                  <a:srgbClr val="C00000"/>
                </a:solidFill>
              </a:rPr>
              <a:t>3.1</a:t>
            </a:r>
            <a:endParaRPr lang="nb-NO" sz="1200" b="1" dirty="0">
              <a:solidFill>
                <a:srgbClr val="C00000"/>
              </a:solidFill>
            </a:endParaRPr>
          </a:p>
        </p:txBody>
      </p:sp>
      <p:cxnSp>
        <p:nvCxnSpPr>
          <p:cNvPr id="47" name="Rett linje 46"/>
          <p:cNvCxnSpPr/>
          <p:nvPr/>
        </p:nvCxnSpPr>
        <p:spPr>
          <a:xfrm>
            <a:off x="2555776" y="3026971"/>
            <a:ext cx="0" cy="239263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Rett linje 47"/>
          <p:cNvCxnSpPr/>
          <p:nvPr/>
        </p:nvCxnSpPr>
        <p:spPr>
          <a:xfrm>
            <a:off x="3491880" y="3026971"/>
            <a:ext cx="0" cy="239263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Rett linje 48"/>
          <p:cNvCxnSpPr/>
          <p:nvPr/>
        </p:nvCxnSpPr>
        <p:spPr>
          <a:xfrm>
            <a:off x="2555776" y="3026971"/>
            <a:ext cx="936104" cy="0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Rett linje 53"/>
          <p:cNvCxnSpPr/>
          <p:nvPr/>
        </p:nvCxnSpPr>
        <p:spPr>
          <a:xfrm>
            <a:off x="4515308" y="3026971"/>
            <a:ext cx="1835138" cy="0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Rett linje 55"/>
          <p:cNvCxnSpPr/>
          <p:nvPr/>
        </p:nvCxnSpPr>
        <p:spPr>
          <a:xfrm>
            <a:off x="7396845" y="3026971"/>
            <a:ext cx="917569" cy="0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Rett linje 56"/>
          <p:cNvCxnSpPr/>
          <p:nvPr/>
        </p:nvCxnSpPr>
        <p:spPr>
          <a:xfrm>
            <a:off x="2917586" y="2736764"/>
            <a:ext cx="0" cy="290207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Rett linje 59"/>
          <p:cNvCxnSpPr/>
          <p:nvPr/>
        </p:nvCxnSpPr>
        <p:spPr>
          <a:xfrm>
            <a:off x="5442547" y="2736764"/>
            <a:ext cx="0" cy="290207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Rett linje 60"/>
          <p:cNvCxnSpPr/>
          <p:nvPr/>
        </p:nvCxnSpPr>
        <p:spPr>
          <a:xfrm>
            <a:off x="4515308" y="3026971"/>
            <a:ext cx="0" cy="246883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Rett linje 61"/>
          <p:cNvCxnSpPr/>
          <p:nvPr/>
        </p:nvCxnSpPr>
        <p:spPr>
          <a:xfrm>
            <a:off x="5441156" y="2976027"/>
            <a:ext cx="0" cy="290207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Rett linje 62"/>
          <p:cNvCxnSpPr/>
          <p:nvPr/>
        </p:nvCxnSpPr>
        <p:spPr>
          <a:xfrm>
            <a:off x="6350446" y="3026971"/>
            <a:ext cx="0" cy="238000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Rett linje 67"/>
          <p:cNvCxnSpPr>
            <a:stCxn id="27" idx="2"/>
          </p:cNvCxnSpPr>
          <p:nvPr/>
        </p:nvCxnSpPr>
        <p:spPr>
          <a:xfrm flipH="1">
            <a:off x="7882508" y="2738998"/>
            <a:ext cx="1" cy="287973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Rett linje 69"/>
          <p:cNvCxnSpPr/>
          <p:nvPr/>
        </p:nvCxnSpPr>
        <p:spPr>
          <a:xfrm>
            <a:off x="7396845" y="3026971"/>
            <a:ext cx="0" cy="238000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Rett linje 70"/>
          <p:cNvCxnSpPr/>
          <p:nvPr/>
        </p:nvCxnSpPr>
        <p:spPr>
          <a:xfrm>
            <a:off x="8314414" y="3026971"/>
            <a:ext cx="0" cy="238000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kstSylinder 73"/>
          <p:cNvSpPr txBox="1"/>
          <p:nvPr/>
        </p:nvSpPr>
        <p:spPr>
          <a:xfrm>
            <a:off x="2131002" y="4211590"/>
            <a:ext cx="849548" cy="415498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050" b="1" dirty="0" smtClean="0">
                <a:solidFill>
                  <a:srgbClr val="0070C0"/>
                </a:solidFill>
              </a:rPr>
              <a:t>ARBEIDS-MÅL </a:t>
            </a:r>
            <a:endParaRPr lang="nb-NO" sz="1200" b="1" dirty="0">
              <a:solidFill>
                <a:srgbClr val="0070C0"/>
              </a:solidFill>
            </a:endParaRPr>
          </a:p>
        </p:txBody>
      </p:sp>
      <p:sp>
        <p:nvSpPr>
          <p:cNvPr id="75" name="TekstSylinder 74"/>
          <p:cNvSpPr txBox="1"/>
          <p:nvPr/>
        </p:nvSpPr>
        <p:spPr>
          <a:xfrm>
            <a:off x="3074601" y="4211590"/>
            <a:ext cx="849548" cy="430887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050" b="1" dirty="0" smtClean="0">
                <a:solidFill>
                  <a:srgbClr val="0070C0"/>
                </a:solidFill>
              </a:rPr>
              <a:t>ARBEIDS-MÅL</a:t>
            </a:r>
            <a:endParaRPr lang="nb-NO" sz="1050" b="1" dirty="0">
              <a:solidFill>
                <a:srgbClr val="0070C0"/>
              </a:solidFill>
            </a:endParaRPr>
          </a:p>
        </p:txBody>
      </p:sp>
      <p:sp>
        <p:nvSpPr>
          <p:cNvPr id="76" name="TekstSylinder 75"/>
          <p:cNvSpPr txBox="1"/>
          <p:nvPr/>
        </p:nvSpPr>
        <p:spPr>
          <a:xfrm>
            <a:off x="5013958" y="4211590"/>
            <a:ext cx="849548" cy="43088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050" b="1" dirty="0" smtClean="0">
                <a:solidFill>
                  <a:srgbClr val="006600"/>
                </a:solidFill>
              </a:rPr>
              <a:t>ARBEIDS-MÅL</a:t>
            </a:r>
            <a:endParaRPr lang="nb-NO" sz="1050" b="1" dirty="0">
              <a:solidFill>
                <a:srgbClr val="006600"/>
              </a:solidFill>
            </a:endParaRPr>
          </a:p>
        </p:txBody>
      </p:sp>
      <p:sp>
        <p:nvSpPr>
          <p:cNvPr id="77" name="TekstSylinder 76"/>
          <p:cNvSpPr txBox="1"/>
          <p:nvPr/>
        </p:nvSpPr>
        <p:spPr>
          <a:xfrm>
            <a:off x="5931527" y="4211590"/>
            <a:ext cx="849548" cy="43088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050" b="1" dirty="0" smtClean="0">
                <a:solidFill>
                  <a:srgbClr val="006600"/>
                </a:solidFill>
              </a:rPr>
              <a:t>ARBEIDS-MÅL</a:t>
            </a:r>
            <a:endParaRPr lang="nb-NO" sz="1050" b="1" dirty="0">
              <a:solidFill>
                <a:srgbClr val="006600"/>
              </a:solidFill>
            </a:endParaRPr>
          </a:p>
        </p:txBody>
      </p:sp>
      <p:sp>
        <p:nvSpPr>
          <p:cNvPr id="78" name="TekstSylinder 77"/>
          <p:cNvSpPr txBox="1"/>
          <p:nvPr/>
        </p:nvSpPr>
        <p:spPr>
          <a:xfrm>
            <a:off x="4096389" y="4211590"/>
            <a:ext cx="849548" cy="43088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050" b="1" dirty="0" smtClean="0">
                <a:solidFill>
                  <a:srgbClr val="006600"/>
                </a:solidFill>
              </a:rPr>
              <a:t>ARBEIDS-MÅL</a:t>
            </a:r>
            <a:endParaRPr lang="nb-NO" sz="1050" b="1" dirty="0">
              <a:solidFill>
                <a:srgbClr val="006600"/>
              </a:solidFill>
            </a:endParaRPr>
          </a:p>
        </p:txBody>
      </p:sp>
      <p:sp>
        <p:nvSpPr>
          <p:cNvPr id="79" name="TekstSylinder 78"/>
          <p:cNvSpPr txBox="1"/>
          <p:nvPr/>
        </p:nvSpPr>
        <p:spPr>
          <a:xfrm>
            <a:off x="6975232" y="4211590"/>
            <a:ext cx="849548" cy="41549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050" b="1" dirty="0" smtClean="0">
                <a:solidFill>
                  <a:srgbClr val="C00000"/>
                </a:solidFill>
              </a:rPr>
              <a:t>ARBEIDS-MÅL </a:t>
            </a:r>
            <a:endParaRPr lang="nb-NO" sz="1200" b="1" dirty="0">
              <a:solidFill>
                <a:srgbClr val="C00000"/>
              </a:solidFill>
            </a:endParaRPr>
          </a:p>
        </p:txBody>
      </p:sp>
      <p:sp>
        <p:nvSpPr>
          <p:cNvPr id="80" name="TekstSylinder 79"/>
          <p:cNvSpPr txBox="1"/>
          <p:nvPr/>
        </p:nvSpPr>
        <p:spPr>
          <a:xfrm>
            <a:off x="7918831" y="4211590"/>
            <a:ext cx="849548" cy="43088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050" b="1" dirty="0" smtClean="0">
                <a:solidFill>
                  <a:srgbClr val="C00000"/>
                </a:solidFill>
              </a:rPr>
              <a:t>ARBEIDS-MÅL</a:t>
            </a:r>
            <a:endParaRPr lang="nb-NO" sz="1050" b="1" dirty="0">
              <a:solidFill>
                <a:srgbClr val="C00000"/>
              </a:solidFill>
            </a:endParaRPr>
          </a:p>
        </p:txBody>
      </p:sp>
      <p:cxnSp>
        <p:nvCxnSpPr>
          <p:cNvPr id="81" name="Rett linje 80"/>
          <p:cNvCxnSpPr/>
          <p:nvPr/>
        </p:nvCxnSpPr>
        <p:spPr>
          <a:xfrm>
            <a:off x="2483768" y="3972327"/>
            <a:ext cx="0" cy="239263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Rett linje 81"/>
          <p:cNvCxnSpPr/>
          <p:nvPr/>
        </p:nvCxnSpPr>
        <p:spPr>
          <a:xfrm>
            <a:off x="3475726" y="3987716"/>
            <a:ext cx="0" cy="239263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Rett linje 82"/>
          <p:cNvCxnSpPr/>
          <p:nvPr/>
        </p:nvCxnSpPr>
        <p:spPr>
          <a:xfrm>
            <a:off x="2483768" y="3987716"/>
            <a:ext cx="1008112" cy="0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Rett linje 83"/>
          <p:cNvCxnSpPr/>
          <p:nvPr/>
        </p:nvCxnSpPr>
        <p:spPr>
          <a:xfrm>
            <a:off x="2759057" y="3727899"/>
            <a:ext cx="0" cy="259817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Rett linje 93"/>
          <p:cNvCxnSpPr/>
          <p:nvPr/>
        </p:nvCxnSpPr>
        <p:spPr>
          <a:xfrm>
            <a:off x="7524328" y="4003076"/>
            <a:ext cx="0" cy="208514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Rett linje 94"/>
          <p:cNvCxnSpPr/>
          <p:nvPr/>
        </p:nvCxnSpPr>
        <p:spPr>
          <a:xfrm>
            <a:off x="8516286" y="4005064"/>
            <a:ext cx="0" cy="206526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Rett linje 95"/>
          <p:cNvCxnSpPr/>
          <p:nvPr/>
        </p:nvCxnSpPr>
        <p:spPr>
          <a:xfrm>
            <a:off x="7524328" y="4005064"/>
            <a:ext cx="1008112" cy="0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Rett linje 96"/>
          <p:cNvCxnSpPr/>
          <p:nvPr/>
        </p:nvCxnSpPr>
        <p:spPr>
          <a:xfrm>
            <a:off x="8244408" y="3745247"/>
            <a:ext cx="0" cy="259817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Rett linje 98"/>
          <p:cNvCxnSpPr/>
          <p:nvPr/>
        </p:nvCxnSpPr>
        <p:spPr>
          <a:xfrm>
            <a:off x="4515308" y="4003076"/>
            <a:ext cx="1835138" cy="0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Rett linje 99"/>
          <p:cNvCxnSpPr/>
          <p:nvPr/>
        </p:nvCxnSpPr>
        <p:spPr>
          <a:xfrm>
            <a:off x="5436096" y="3743259"/>
            <a:ext cx="0" cy="259817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Rett linje 102"/>
          <p:cNvCxnSpPr/>
          <p:nvPr/>
        </p:nvCxnSpPr>
        <p:spPr>
          <a:xfrm>
            <a:off x="4515308" y="3990613"/>
            <a:ext cx="0" cy="208513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Rett linje 104"/>
          <p:cNvCxnSpPr/>
          <p:nvPr/>
        </p:nvCxnSpPr>
        <p:spPr>
          <a:xfrm>
            <a:off x="6350446" y="3987701"/>
            <a:ext cx="0" cy="208513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Rett linje 105"/>
          <p:cNvCxnSpPr/>
          <p:nvPr/>
        </p:nvCxnSpPr>
        <p:spPr>
          <a:xfrm>
            <a:off x="5432877" y="3990613"/>
            <a:ext cx="0" cy="208513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kstSylinder 107"/>
          <p:cNvSpPr txBox="1"/>
          <p:nvPr/>
        </p:nvSpPr>
        <p:spPr>
          <a:xfrm>
            <a:off x="2142510" y="4922584"/>
            <a:ext cx="849548" cy="738664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050" b="1" dirty="0" smtClean="0">
                <a:solidFill>
                  <a:srgbClr val="0070C0"/>
                </a:solidFill>
              </a:rPr>
              <a:t>TILTAK</a:t>
            </a:r>
          </a:p>
          <a:p>
            <a:pPr algn="ctr"/>
            <a:endParaRPr lang="nb-NO" sz="1050" b="1" dirty="0">
              <a:solidFill>
                <a:srgbClr val="0070C0"/>
              </a:solidFill>
            </a:endParaRPr>
          </a:p>
          <a:p>
            <a:pPr algn="ctr"/>
            <a:endParaRPr lang="nb-NO" sz="1050" b="1" dirty="0" smtClean="0">
              <a:solidFill>
                <a:srgbClr val="0070C0"/>
              </a:solidFill>
            </a:endParaRPr>
          </a:p>
          <a:p>
            <a:pPr algn="ctr"/>
            <a:r>
              <a:rPr lang="nb-NO" sz="1050" b="1" dirty="0" smtClean="0">
                <a:solidFill>
                  <a:srgbClr val="0070C0"/>
                </a:solidFill>
              </a:rPr>
              <a:t> </a:t>
            </a:r>
            <a:endParaRPr lang="nb-NO" sz="1200" b="1" dirty="0">
              <a:solidFill>
                <a:srgbClr val="0070C0"/>
              </a:solidFill>
            </a:endParaRPr>
          </a:p>
        </p:txBody>
      </p:sp>
      <p:sp>
        <p:nvSpPr>
          <p:cNvPr id="109" name="TekstSylinder 108"/>
          <p:cNvSpPr txBox="1"/>
          <p:nvPr/>
        </p:nvSpPr>
        <p:spPr>
          <a:xfrm>
            <a:off x="5016382" y="4922584"/>
            <a:ext cx="849548" cy="738664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050" b="1" dirty="0" smtClean="0">
                <a:solidFill>
                  <a:srgbClr val="006600"/>
                </a:solidFill>
              </a:rPr>
              <a:t>TILTAK</a:t>
            </a:r>
          </a:p>
          <a:p>
            <a:pPr algn="ctr"/>
            <a:endParaRPr lang="nb-NO" sz="1050" b="1" dirty="0">
              <a:solidFill>
                <a:srgbClr val="0070C0"/>
              </a:solidFill>
            </a:endParaRPr>
          </a:p>
          <a:p>
            <a:pPr algn="ctr"/>
            <a:endParaRPr lang="nb-NO" sz="1050" b="1" dirty="0" smtClean="0">
              <a:solidFill>
                <a:srgbClr val="0070C0"/>
              </a:solidFill>
            </a:endParaRPr>
          </a:p>
          <a:p>
            <a:pPr algn="ctr"/>
            <a:r>
              <a:rPr lang="nb-NO" sz="1050" b="1" dirty="0" smtClean="0">
                <a:solidFill>
                  <a:srgbClr val="0070C0"/>
                </a:solidFill>
              </a:rPr>
              <a:t> </a:t>
            </a:r>
            <a:endParaRPr lang="nb-NO" sz="1200" b="1" dirty="0">
              <a:solidFill>
                <a:srgbClr val="0070C0"/>
              </a:solidFill>
            </a:endParaRPr>
          </a:p>
        </p:txBody>
      </p:sp>
      <p:sp>
        <p:nvSpPr>
          <p:cNvPr id="110" name="TekstSylinder 109"/>
          <p:cNvSpPr txBox="1"/>
          <p:nvPr/>
        </p:nvSpPr>
        <p:spPr>
          <a:xfrm>
            <a:off x="7918831" y="4922584"/>
            <a:ext cx="849548" cy="73866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050" b="1" dirty="0" smtClean="0">
                <a:solidFill>
                  <a:srgbClr val="C00000"/>
                </a:solidFill>
              </a:rPr>
              <a:t>TILTAK</a:t>
            </a:r>
          </a:p>
          <a:p>
            <a:pPr algn="ctr"/>
            <a:endParaRPr lang="nb-NO" sz="1050" b="1" dirty="0">
              <a:solidFill>
                <a:srgbClr val="0070C0"/>
              </a:solidFill>
            </a:endParaRPr>
          </a:p>
          <a:p>
            <a:pPr algn="ctr"/>
            <a:endParaRPr lang="nb-NO" sz="1050" b="1" dirty="0" smtClean="0">
              <a:solidFill>
                <a:srgbClr val="0070C0"/>
              </a:solidFill>
            </a:endParaRPr>
          </a:p>
          <a:p>
            <a:pPr algn="ctr"/>
            <a:r>
              <a:rPr lang="nb-NO" sz="1050" b="1" dirty="0" smtClean="0">
                <a:solidFill>
                  <a:srgbClr val="0070C0"/>
                </a:solidFill>
              </a:rPr>
              <a:t> </a:t>
            </a:r>
            <a:endParaRPr lang="nb-NO" sz="1200" b="1" dirty="0">
              <a:solidFill>
                <a:srgbClr val="0070C0"/>
              </a:solidFill>
            </a:endParaRPr>
          </a:p>
        </p:txBody>
      </p:sp>
      <p:cxnSp>
        <p:nvCxnSpPr>
          <p:cNvPr id="111" name="Rett linje 110"/>
          <p:cNvCxnSpPr/>
          <p:nvPr/>
        </p:nvCxnSpPr>
        <p:spPr>
          <a:xfrm>
            <a:off x="2468953" y="4642477"/>
            <a:ext cx="0" cy="280107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Rett linje 111"/>
          <p:cNvCxnSpPr>
            <a:stCxn id="76" idx="2"/>
            <a:endCxn id="109" idx="0"/>
          </p:cNvCxnSpPr>
          <p:nvPr/>
        </p:nvCxnSpPr>
        <p:spPr>
          <a:xfrm>
            <a:off x="5438732" y="4642477"/>
            <a:ext cx="2424" cy="280107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Rett linje 114"/>
          <p:cNvCxnSpPr>
            <a:stCxn id="80" idx="2"/>
            <a:endCxn id="110" idx="0"/>
          </p:cNvCxnSpPr>
          <p:nvPr/>
        </p:nvCxnSpPr>
        <p:spPr>
          <a:xfrm>
            <a:off x="8343605" y="4642477"/>
            <a:ext cx="0" cy="280107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073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/>
          <p:cNvSpPr txBox="1">
            <a:spLocks/>
          </p:cNvSpPr>
          <p:nvPr/>
        </p:nvSpPr>
        <p:spPr>
          <a:xfrm>
            <a:off x="785813" y="2000250"/>
            <a:ext cx="7772400" cy="1470025"/>
          </a:xfrm>
          <a:prstGeom prst="rect">
            <a:avLst/>
          </a:prstGeom>
        </p:spPr>
        <p:txBody>
          <a:bodyPr>
            <a:normAutofit fontScale="30000" lnSpcReduction="2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4400" ker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nb-NO" sz="4400" ker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nb-NO" sz="4400" ker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nb-NO" sz="4400" ker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nb-NO" sz="4400" ker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nb-NO" sz="4400" ker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nb-NO" sz="4400" ker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nb-NO" sz="4400" ker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nb-NO" sz="4400" ker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nb-NO" sz="4400" ker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nb-NO" sz="4400" ker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nb-NO" sz="4400" ker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nb-NO" sz="4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Undertittel 2"/>
          <p:cNvSpPr txBox="1">
            <a:spLocks/>
          </p:cNvSpPr>
          <p:nvPr/>
        </p:nvSpPr>
        <p:spPr>
          <a:xfrm>
            <a:off x="1806575" y="4714875"/>
            <a:ext cx="6800850" cy="18002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b-NO" sz="4800" kern="0" dirty="0">
                <a:solidFill>
                  <a:srgbClr val="996633"/>
                </a:solidFill>
                <a:latin typeface="Berlin Sans FB Demi" pitchFamily="34" charset="0"/>
              </a:rPr>
              <a:t>Veien videre ? !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b-NO" sz="4800" kern="0" dirty="0">
                <a:solidFill>
                  <a:srgbClr val="996633"/>
                </a:solidFill>
                <a:latin typeface="Berlin Sans FB Demi" pitchFamily="34" charset="0"/>
              </a:rPr>
              <a:t>Veien har alltid et mål !</a:t>
            </a:r>
          </a:p>
        </p:txBody>
      </p:sp>
      <p:sp>
        <p:nvSpPr>
          <p:cNvPr id="8" name="Plassholder for lysbildenummer 22"/>
          <p:cNvSpPr txBox="1">
            <a:spLocks/>
          </p:cNvSpPr>
          <p:nvPr/>
        </p:nvSpPr>
        <p:spPr>
          <a:xfrm>
            <a:off x="8639175" y="6515100"/>
            <a:ext cx="463550" cy="273050"/>
          </a:xfrm>
          <a:prstGeom prst="rect">
            <a:avLst/>
          </a:prstGeom>
        </p:spPr>
        <p:txBody>
          <a:bodyPr anchor="ctr"/>
          <a:lstStyle>
            <a:defPPr>
              <a:defRPr lang="nb-NO"/>
            </a:defPPr>
            <a:lvl1pPr marL="0" algn="r" defTabSz="914400" rtl="0" eaLnBrk="1" latinLnBrk="0" hangingPunct="1">
              <a:defRPr kumimoji="0" sz="1600" kern="1200">
                <a:solidFill>
                  <a:schemeClr val="tx2">
                    <a:shade val="9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9508C0B5-FB9E-45DF-8BF7-DE29E3B2A5E9}" type="slidenum">
              <a:rPr lang="nb-NO" b="1" smtClean="0">
                <a:solidFill>
                  <a:schemeClr val="accent6">
                    <a:lumMod val="75000"/>
                  </a:scheme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12</a:t>
            </a:fld>
            <a:endParaRPr lang="nb-NO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Avrundet rektangel 8"/>
          <p:cNvSpPr/>
          <p:nvPr/>
        </p:nvSpPr>
        <p:spPr>
          <a:xfrm>
            <a:off x="17463" y="19050"/>
            <a:ext cx="1143000" cy="68199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pic>
        <p:nvPicPr>
          <p:cNvPr id="28677" name="Bilde 9" descr="Pil_2.tif"/>
          <p:cNvPicPr>
            <a:picLocks noChangeAspect="1"/>
          </p:cNvPicPr>
          <p:nvPr/>
        </p:nvPicPr>
        <p:blipFill>
          <a:blip r:embed="rId3" cstate="print"/>
          <a:srcRect l="14523" t="7275" r="9946" b="8801"/>
          <a:stretch>
            <a:fillRect/>
          </a:stretch>
        </p:blipFill>
        <p:spPr bwMode="auto">
          <a:xfrm>
            <a:off x="42863" y="428625"/>
            <a:ext cx="10287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Bilde 10" descr="Pil_2.tif"/>
          <p:cNvPicPr>
            <a:picLocks noChangeAspect="1"/>
          </p:cNvPicPr>
          <p:nvPr/>
        </p:nvPicPr>
        <p:blipFill>
          <a:blip r:embed="rId3" cstate="print"/>
          <a:srcRect l="14523" t="7275" r="9946" b="8801"/>
          <a:stretch>
            <a:fillRect/>
          </a:stretch>
        </p:blipFill>
        <p:spPr bwMode="auto">
          <a:xfrm rot="3006240" flipH="1">
            <a:off x="41275" y="1928813"/>
            <a:ext cx="10287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Bilde 11" descr="Pil_2.tif"/>
          <p:cNvPicPr>
            <a:picLocks noChangeAspect="1"/>
          </p:cNvPicPr>
          <p:nvPr/>
        </p:nvPicPr>
        <p:blipFill>
          <a:blip r:embed="rId3" cstate="print"/>
          <a:srcRect l="14523" t="7275" r="9946" b="8801"/>
          <a:stretch>
            <a:fillRect/>
          </a:stretch>
        </p:blipFill>
        <p:spPr bwMode="auto">
          <a:xfrm rot="-2745662">
            <a:off x="34925" y="3762375"/>
            <a:ext cx="10287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Bilde 12" descr="Pil_2.tif"/>
          <p:cNvPicPr>
            <a:picLocks noChangeAspect="1"/>
          </p:cNvPicPr>
          <p:nvPr/>
        </p:nvPicPr>
        <p:blipFill>
          <a:blip r:embed="rId3" cstate="print"/>
          <a:srcRect l="14523" t="7275" r="9946" b="8801"/>
          <a:stretch>
            <a:fillRect/>
          </a:stretch>
        </p:blipFill>
        <p:spPr bwMode="auto">
          <a:xfrm rot="3011413" flipH="1">
            <a:off x="42863" y="5670550"/>
            <a:ext cx="10287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Plassholder for bunntekst 13"/>
          <p:cNvSpPr txBox="1">
            <a:spLocks/>
          </p:cNvSpPr>
          <p:nvPr/>
        </p:nvSpPr>
        <p:spPr bwMode="auto">
          <a:xfrm>
            <a:off x="1179450" y="6465801"/>
            <a:ext cx="7643812" cy="255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nb-NO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300" dirty="0" err="1" smtClean="0">
                <a:solidFill>
                  <a:srgbClr val="00B0F0"/>
                </a:solidFill>
                <a:latin typeface="Berlin Sans FB Demi" pitchFamily="34" charset="0"/>
              </a:rPr>
              <a:t>Stabsutvikling</a:t>
            </a:r>
            <a:r>
              <a:rPr lang="en-US" sz="1300" dirty="0" smtClean="0">
                <a:solidFill>
                  <a:srgbClr val="00B0F0"/>
                </a:solidFill>
                <a:latin typeface="Berlin Sans FB Demi" pitchFamily="34" charset="0"/>
              </a:rPr>
              <a:t> </a:t>
            </a:r>
            <a:r>
              <a:rPr lang="en-US" sz="1300" dirty="0" err="1" smtClean="0">
                <a:solidFill>
                  <a:srgbClr val="00B0F0"/>
                </a:solidFill>
                <a:latin typeface="Berlin Sans FB Demi" pitchFamily="34" charset="0"/>
              </a:rPr>
              <a:t>Nidaros</a:t>
            </a:r>
            <a:endParaRPr lang="en-US" sz="1300" dirty="0" smtClean="0">
              <a:solidFill>
                <a:srgbClr val="00B0F0"/>
              </a:solidFill>
              <a:latin typeface="Berlin Sans FB Demi" pitchFamily="34" charset="0"/>
            </a:endParaRPr>
          </a:p>
        </p:txBody>
      </p:sp>
      <p:pic>
        <p:nvPicPr>
          <p:cNvPr id="2050" name="Picture 2" descr="http://31.media.tumblr.com/tumblr_lk13lwA8bd1qihnv8o1_4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565" y="548680"/>
            <a:ext cx="5838870" cy="3897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ssholder for tittel 21"/>
          <p:cNvSpPr txBox="1">
            <a:spLocks/>
          </p:cNvSpPr>
          <p:nvPr/>
        </p:nvSpPr>
        <p:spPr>
          <a:xfrm>
            <a:off x="1643042" y="642918"/>
            <a:ext cx="7286676" cy="5643602"/>
          </a:xfrm>
          <a:prstGeom prst="rect">
            <a:avLst/>
          </a:prstGeom>
        </p:spPr>
        <p:txBody>
          <a:bodyPr>
            <a:normAutofit fontScale="77500" lnSpcReduction="20000"/>
            <a:scene3d>
              <a:camera prst="orthographicFront"/>
              <a:lightRig rig="soft" dir="t">
                <a:rot lat="0" lon="0" rev="2400000"/>
              </a:lightRig>
            </a:scene3d>
            <a:sp3d extrusionH="57150">
              <a:bevelT w="19050" h="12700"/>
            </a:sp3d>
          </a:bodyPr>
          <a:lstStyle>
            <a:extLst/>
          </a:lstStyle>
          <a:p>
            <a:pPr fontAlgn="auto">
              <a:spcAft>
                <a:spcPts val="0"/>
              </a:spcAft>
              <a:defRPr/>
            </a:pPr>
            <a:r>
              <a:rPr lang="nb-NO" sz="7000" dirty="0">
                <a:solidFill>
                  <a:schemeClr val="accent6">
                    <a:lumMod val="75000"/>
                  </a:schemeClr>
                </a:solidFill>
                <a:latin typeface="Berlin Sans FB Demi" pitchFamily="34" charset="0"/>
                <a:ea typeface="+mj-ea"/>
                <a:cs typeface="+mj-cs"/>
              </a:rPr>
              <a:t>Hvilke </a:t>
            </a:r>
            <a:r>
              <a:rPr lang="nb-NO" sz="7000" dirty="0">
                <a:solidFill>
                  <a:srgbClr val="00B050"/>
                </a:solidFill>
                <a:latin typeface="Berlin Sans FB Demi" pitchFamily="34" charset="0"/>
                <a:ea typeface="+mj-ea"/>
                <a:cs typeface="+mj-cs"/>
              </a:rPr>
              <a:t>styringssystemer</a:t>
            </a:r>
          </a:p>
          <a:p>
            <a:pPr fontAlgn="auto">
              <a:spcAft>
                <a:spcPts val="0"/>
              </a:spcAft>
              <a:defRPr/>
            </a:pPr>
            <a:r>
              <a:rPr lang="nb-NO" sz="7000" dirty="0">
                <a:solidFill>
                  <a:schemeClr val="accent6">
                    <a:lumMod val="75000"/>
                  </a:schemeClr>
                </a:solidFill>
                <a:latin typeface="Berlin Sans FB Demi" pitchFamily="34" charset="0"/>
                <a:ea typeface="+mj-ea"/>
                <a:cs typeface="+mj-cs"/>
              </a:rPr>
              <a:t>har vi?</a:t>
            </a:r>
          </a:p>
          <a:p>
            <a:pPr fontAlgn="auto">
              <a:spcAft>
                <a:spcPts val="0"/>
              </a:spcAft>
              <a:defRPr/>
            </a:pPr>
            <a:endParaRPr lang="nb-NO" sz="4800" dirty="0">
              <a:solidFill>
                <a:schemeClr val="accent6">
                  <a:lumMod val="75000"/>
                </a:schemeClr>
              </a:solidFill>
              <a:latin typeface="Berlin Sans FB Demi" pitchFamily="34" charset="0"/>
              <a:ea typeface="+mj-ea"/>
              <a:cs typeface="+mj-cs"/>
            </a:endParaRPr>
          </a:p>
          <a:p>
            <a:pPr marL="360363" indent="-360363" fontAlgn="auto">
              <a:spcAft>
                <a:spcPts val="0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nb-NO" sz="4400" dirty="0">
                <a:solidFill>
                  <a:schemeClr val="bg1">
                    <a:lumMod val="50000"/>
                  </a:schemeClr>
                </a:solidFill>
                <a:latin typeface="Berlin Sans FB Demi" pitchFamily="34" charset="0"/>
                <a:ea typeface="+mj-ea"/>
                <a:cs typeface="+mj-cs"/>
              </a:rPr>
              <a:t>Regelstyring</a:t>
            </a:r>
          </a:p>
          <a:p>
            <a:pPr marL="360363" indent="-360363" fontAlgn="auto">
              <a:spcAft>
                <a:spcPts val="0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endParaRPr lang="nb-NO" sz="4400" dirty="0">
              <a:solidFill>
                <a:schemeClr val="bg1">
                  <a:lumMod val="50000"/>
                </a:schemeClr>
              </a:solidFill>
              <a:latin typeface="Berlin Sans FB Demi" pitchFamily="34" charset="0"/>
              <a:ea typeface="+mj-ea"/>
              <a:cs typeface="+mj-cs"/>
            </a:endParaRPr>
          </a:p>
          <a:p>
            <a:pPr marL="360363" indent="-360363" fontAlgn="auto">
              <a:spcAft>
                <a:spcPts val="0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nb-NO" sz="4400" dirty="0">
                <a:solidFill>
                  <a:schemeClr val="bg1">
                    <a:lumMod val="50000"/>
                  </a:schemeClr>
                </a:solidFill>
                <a:latin typeface="Berlin Sans FB Demi" pitchFamily="34" charset="0"/>
                <a:ea typeface="+mj-ea"/>
                <a:cs typeface="+mj-cs"/>
              </a:rPr>
              <a:t>Budsjettstyring</a:t>
            </a:r>
          </a:p>
          <a:p>
            <a:pPr marL="360363" indent="-360363" fontAlgn="auto">
              <a:spcAft>
                <a:spcPts val="0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endParaRPr lang="nb-NO" sz="4400" dirty="0">
              <a:solidFill>
                <a:schemeClr val="bg1">
                  <a:lumMod val="50000"/>
                </a:schemeClr>
              </a:solidFill>
              <a:latin typeface="Berlin Sans FB Demi" pitchFamily="34" charset="0"/>
              <a:ea typeface="+mj-ea"/>
              <a:cs typeface="+mj-cs"/>
            </a:endParaRPr>
          </a:p>
          <a:p>
            <a:pPr marL="360363" indent="-360363" fontAlgn="auto">
              <a:spcAft>
                <a:spcPts val="0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nb-NO" sz="4400" dirty="0">
                <a:solidFill>
                  <a:schemeClr val="bg1">
                    <a:lumMod val="50000"/>
                  </a:schemeClr>
                </a:solidFill>
                <a:latin typeface="Berlin Sans FB Demi" pitchFamily="34" charset="0"/>
                <a:ea typeface="+mj-ea"/>
                <a:cs typeface="+mj-cs"/>
              </a:rPr>
              <a:t>Målstyring</a:t>
            </a:r>
          </a:p>
          <a:p>
            <a:pPr marL="360363" indent="-360363" fontAlgn="auto">
              <a:spcAft>
                <a:spcPts val="0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endParaRPr lang="nb-NO" sz="4400" dirty="0">
              <a:solidFill>
                <a:schemeClr val="bg1">
                  <a:lumMod val="50000"/>
                </a:schemeClr>
              </a:solidFill>
              <a:latin typeface="Berlin Sans FB Demi" pitchFamily="34" charset="0"/>
              <a:ea typeface="+mj-ea"/>
              <a:cs typeface="+mj-cs"/>
            </a:endParaRPr>
          </a:p>
          <a:p>
            <a:pPr marL="360363" indent="-360363" fontAlgn="auto">
              <a:spcAft>
                <a:spcPts val="0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nb-NO" sz="4400" dirty="0">
                <a:solidFill>
                  <a:schemeClr val="bg1">
                    <a:lumMod val="50000"/>
                  </a:schemeClr>
                </a:solidFill>
                <a:latin typeface="Berlin Sans FB Demi" pitchFamily="34" charset="0"/>
                <a:ea typeface="+mj-ea"/>
                <a:cs typeface="+mj-cs"/>
              </a:rPr>
              <a:t>Verdi-/kulturstyring</a:t>
            </a:r>
            <a:endParaRPr lang="nb-NO" sz="4400" dirty="0">
              <a:solidFill>
                <a:srgbClr val="C00000"/>
              </a:solidFill>
              <a:latin typeface="Berlin Sans FB Demi" pitchFamily="34" charset="0"/>
              <a:ea typeface="+mj-ea"/>
              <a:cs typeface="+mj-cs"/>
            </a:endParaRPr>
          </a:p>
        </p:txBody>
      </p:sp>
      <p:sp>
        <p:nvSpPr>
          <p:cNvPr id="16" name="Plassholder for lysbildenummer 22"/>
          <p:cNvSpPr>
            <a:spLocks noGrp="1"/>
          </p:cNvSpPr>
          <p:nvPr>
            <p:ph type="sldNum" sz="quarter" idx="12"/>
          </p:nvPr>
        </p:nvSpPr>
        <p:spPr>
          <a:xfrm>
            <a:off x="8639175" y="6515100"/>
            <a:ext cx="463550" cy="273050"/>
          </a:xfrm>
        </p:spPr>
        <p:txBody>
          <a:bodyPr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4A328915-C02E-49CB-89AE-A9ACD2F1EA4F}" type="slidenum">
              <a:rPr lang="nb-NO" b="1" smtClean="0">
                <a:solidFill>
                  <a:schemeClr val="accent6">
                    <a:lumMod val="75000"/>
                  </a:schemeClr>
                </a:solidFill>
              </a:rPr>
              <a:pPr>
                <a:defRPr/>
              </a:pPr>
              <a:t>2</a:t>
            </a:fld>
            <a:endParaRPr lang="nb-NO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Avrundet rektangel 10"/>
          <p:cNvSpPr/>
          <p:nvPr/>
        </p:nvSpPr>
        <p:spPr>
          <a:xfrm>
            <a:off x="17463" y="19050"/>
            <a:ext cx="1143000" cy="68199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pic>
        <p:nvPicPr>
          <p:cNvPr id="16388" name="Bilde 7" descr="Pil_2.tif"/>
          <p:cNvPicPr>
            <a:picLocks noChangeAspect="1"/>
          </p:cNvPicPr>
          <p:nvPr/>
        </p:nvPicPr>
        <p:blipFill>
          <a:blip r:embed="rId2" cstate="print"/>
          <a:srcRect l="14523" t="7275" r="9946" b="8801"/>
          <a:stretch>
            <a:fillRect/>
          </a:stretch>
        </p:blipFill>
        <p:spPr bwMode="auto">
          <a:xfrm>
            <a:off x="42863" y="428625"/>
            <a:ext cx="10287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Bilde 8" descr="Pil_2.tif"/>
          <p:cNvPicPr>
            <a:picLocks noChangeAspect="1"/>
          </p:cNvPicPr>
          <p:nvPr/>
        </p:nvPicPr>
        <p:blipFill>
          <a:blip r:embed="rId2" cstate="print"/>
          <a:srcRect l="14523" t="7275" r="9946" b="8801"/>
          <a:stretch>
            <a:fillRect/>
          </a:stretch>
        </p:blipFill>
        <p:spPr bwMode="auto">
          <a:xfrm rot="3006240" flipH="1">
            <a:off x="41275" y="1928813"/>
            <a:ext cx="10287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Bilde 9" descr="Pil_2.tif"/>
          <p:cNvPicPr>
            <a:picLocks noChangeAspect="1"/>
          </p:cNvPicPr>
          <p:nvPr/>
        </p:nvPicPr>
        <p:blipFill>
          <a:blip r:embed="rId2" cstate="print"/>
          <a:srcRect l="14523" t="7275" r="9946" b="8801"/>
          <a:stretch>
            <a:fillRect/>
          </a:stretch>
        </p:blipFill>
        <p:spPr bwMode="auto">
          <a:xfrm rot="-2745662">
            <a:off x="34925" y="3762375"/>
            <a:ext cx="10287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Bilde 13" descr="Pil_2.tif"/>
          <p:cNvPicPr>
            <a:picLocks noChangeAspect="1"/>
          </p:cNvPicPr>
          <p:nvPr/>
        </p:nvPicPr>
        <p:blipFill>
          <a:blip r:embed="rId2" cstate="print"/>
          <a:srcRect l="14523" t="7275" r="9946" b="8801"/>
          <a:stretch>
            <a:fillRect/>
          </a:stretch>
        </p:blipFill>
        <p:spPr bwMode="auto">
          <a:xfrm rot="3011413" flipH="1">
            <a:off x="42863" y="5670550"/>
            <a:ext cx="10287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Plassholder for bunntekst 13"/>
          <p:cNvSpPr txBox="1">
            <a:spLocks/>
          </p:cNvSpPr>
          <p:nvPr/>
        </p:nvSpPr>
        <p:spPr bwMode="auto">
          <a:xfrm>
            <a:off x="1179450" y="6465801"/>
            <a:ext cx="7643812" cy="255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nb-NO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300" dirty="0" err="1" smtClean="0">
                <a:solidFill>
                  <a:srgbClr val="00B0F0"/>
                </a:solidFill>
                <a:latin typeface="Berlin Sans FB Demi" pitchFamily="34" charset="0"/>
              </a:rPr>
              <a:t>Stabsutvikling</a:t>
            </a:r>
            <a:r>
              <a:rPr lang="en-US" sz="1300" dirty="0" smtClean="0">
                <a:solidFill>
                  <a:srgbClr val="00B0F0"/>
                </a:solidFill>
                <a:latin typeface="Berlin Sans FB Demi" pitchFamily="34" charset="0"/>
              </a:rPr>
              <a:t> </a:t>
            </a:r>
            <a:r>
              <a:rPr lang="en-US" sz="1300" dirty="0" err="1" smtClean="0">
                <a:solidFill>
                  <a:srgbClr val="00B0F0"/>
                </a:solidFill>
                <a:latin typeface="Berlin Sans FB Demi" pitchFamily="34" charset="0"/>
              </a:rPr>
              <a:t>Nidaros</a:t>
            </a:r>
            <a:endParaRPr lang="en-US" sz="1300" dirty="0" smtClean="0">
              <a:solidFill>
                <a:srgbClr val="00B0F0"/>
              </a:solidFill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643063" y="214313"/>
            <a:ext cx="7272337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nb-NO" sz="4000" b="1" kern="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  <a:ea typeface="+mj-ea"/>
                <a:cs typeface="+mj-cs"/>
              </a:rPr>
              <a:t>Visjon,</a:t>
            </a:r>
            <a:r>
              <a:rPr lang="nb-NO" sz="4000" b="1" kern="0" dirty="0">
                <a:solidFill>
                  <a:srgbClr val="9966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  <a:ea typeface="+mj-ea"/>
                <a:cs typeface="+mj-cs"/>
              </a:rPr>
              <a:t> </a:t>
            </a:r>
            <a:r>
              <a:rPr lang="nb-NO" sz="4000" b="1" kern="0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  <a:ea typeface="+mj-ea"/>
                <a:cs typeface="+mj-cs"/>
              </a:rPr>
              <a:t>Mål,</a:t>
            </a:r>
            <a:r>
              <a:rPr lang="nb-NO" sz="4000" b="1" kern="0" dirty="0">
                <a:solidFill>
                  <a:srgbClr val="9966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  <a:ea typeface="+mj-ea"/>
                <a:cs typeface="+mj-cs"/>
              </a:rPr>
              <a:t> </a:t>
            </a:r>
            <a:r>
              <a:rPr lang="nb-NO" sz="40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  <a:ea typeface="+mj-ea"/>
                <a:cs typeface="+mj-cs"/>
              </a:rPr>
              <a:t>Strategier,</a:t>
            </a:r>
            <a:r>
              <a:rPr lang="nb-NO" sz="4000" b="1" kern="0" dirty="0">
                <a:solidFill>
                  <a:srgbClr val="9966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  <a:ea typeface="+mj-ea"/>
                <a:cs typeface="+mj-cs"/>
              </a:rPr>
              <a:t> </a:t>
            </a:r>
            <a:r>
              <a:rPr lang="nb-NO" sz="40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  <a:ea typeface="+mj-ea"/>
                <a:cs typeface="+mj-cs"/>
              </a:rPr>
              <a:t>Handlingsplaner </a:t>
            </a:r>
          </a:p>
          <a:p>
            <a:pPr>
              <a:defRPr/>
            </a:pPr>
            <a:r>
              <a:rPr lang="nb-NO" sz="4800" b="1" kern="0" dirty="0">
                <a:solidFill>
                  <a:srgbClr val="9966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  <a:ea typeface="+mj-ea"/>
                <a:cs typeface="+mj-cs"/>
              </a:rPr>
              <a:t>- HVA ER DET?</a:t>
            </a:r>
            <a:endParaRPr lang="nb-NO" sz="3200" b="1" kern="0" dirty="0">
              <a:solidFill>
                <a:srgbClr val="9966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erlin Sans FB Demi" pitchFamily="34" charset="0"/>
              <a:ea typeface="+mj-ea"/>
              <a:cs typeface="+mj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643063" y="2643188"/>
            <a:ext cx="7196137" cy="375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nb-NO" sz="28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rPr>
              <a:t>Viktig med begrepsavklaringer: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0070C0"/>
              </a:buClr>
              <a:buFontTx/>
              <a:buChar char="-"/>
              <a:defRPr/>
            </a:pPr>
            <a:r>
              <a:rPr lang="nb-NO" sz="2800" b="1" kern="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rPr>
              <a:t>Visjon; «drømmen», en ønsket tilstand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0070C0"/>
              </a:buClr>
              <a:buFontTx/>
              <a:buChar char="-"/>
              <a:defRPr/>
            </a:pPr>
            <a:r>
              <a:rPr lang="nb-NO" sz="2800" b="1" kern="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rPr>
              <a:t>Mål; hva skal vi oppnå ?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0070C0"/>
              </a:buClr>
              <a:buFontTx/>
              <a:buChar char="-"/>
              <a:defRPr/>
            </a:pPr>
            <a:r>
              <a:rPr lang="nb-NO" sz="2800" b="1" kern="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rPr>
              <a:t>Strategi; hvordan skal vi nå det målet ?</a:t>
            </a:r>
          </a:p>
          <a:p>
            <a:pPr marL="342900" indent="-342900">
              <a:spcBef>
                <a:spcPct val="20000"/>
              </a:spcBef>
              <a:buClr>
                <a:srgbClr val="0070C0"/>
              </a:buClr>
              <a:buFontTx/>
              <a:buChar char="-"/>
              <a:defRPr/>
            </a:pPr>
            <a:r>
              <a:rPr lang="nb-NO" sz="2800" b="1" kern="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rPr>
              <a:t>Handlingsplaner; konkrete tiltak for å nå mål, kortsiktige og langsiktige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endParaRPr lang="nb-NO" sz="2800" b="1" kern="0" dirty="0">
              <a:solidFill>
                <a:srgbClr val="9966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6" name="Avrundet rektangel 5"/>
          <p:cNvSpPr/>
          <p:nvPr/>
        </p:nvSpPr>
        <p:spPr>
          <a:xfrm>
            <a:off x="17463" y="19050"/>
            <a:ext cx="1143000" cy="68199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pic>
        <p:nvPicPr>
          <p:cNvPr id="17413" name="Bilde 6" descr="Pil_2.tif"/>
          <p:cNvPicPr>
            <a:picLocks noChangeAspect="1"/>
          </p:cNvPicPr>
          <p:nvPr/>
        </p:nvPicPr>
        <p:blipFill>
          <a:blip r:embed="rId2" cstate="print"/>
          <a:srcRect l="14523" t="7275" r="9946" b="8801"/>
          <a:stretch>
            <a:fillRect/>
          </a:stretch>
        </p:blipFill>
        <p:spPr bwMode="auto">
          <a:xfrm>
            <a:off x="42863" y="428625"/>
            <a:ext cx="10287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Bilde 7" descr="Pil_2.tif"/>
          <p:cNvPicPr>
            <a:picLocks noChangeAspect="1"/>
          </p:cNvPicPr>
          <p:nvPr/>
        </p:nvPicPr>
        <p:blipFill>
          <a:blip r:embed="rId2" cstate="print"/>
          <a:srcRect l="14523" t="7275" r="9946" b="8801"/>
          <a:stretch>
            <a:fillRect/>
          </a:stretch>
        </p:blipFill>
        <p:spPr bwMode="auto">
          <a:xfrm rot="3006240" flipH="1">
            <a:off x="41275" y="1928813"/>
            <a:ext cx="10287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Bilde 8" descr="Pil_2.tif"/>
          <p:cNvPicPr>
            <a:picLocks noChangeAspect="1"/>
          </p:cNvPicPr>
          <p:nvPr/>
        </p:nvPicPr>
        <p:blipFill>
          <a:blip r:embed="rId2" cstate="print"/>
          <a:srcRect l="14523" t="7275" r="9946" b="8801"/>
          <a:stretch>
            <a:fillRect/>
          </a:stretch>
        </p:blipFill>
        <p:spPr bwMode="auto">
          <a:xfrm rot="-2745662">
            <a:off x="34925" y="3762375"/>
            <a:ext cx="10287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Bilde 9" descr="Pil_2.tif"/>
          <p:cNvPicPr>
            <a:picLocks noChangeAspect="1"/>
          </p:cNvPicPr>
          <p:nvPr/>
        </p:nvPicPr>
        <p:blipFill>
          <a:blip r:embed="rId2" cstate="print"/>
          <a:srcRect l="14523" t="7275" r="9946" b="8801"/>
          <a:stretch>
            <a:fillRect/>
          </a:stretch>
        </p:blipFill>
        <p:spPr bwMode="auto">
          <a:xfrm rot="3011413" flipH="1">
            <a:off x="42863" y="5670550"/>
            <a:ext cx="10287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Plassholder for lysbildenummer 22"/>
          <p:cNvSpPr>
            <a:spLocks noGrp="1"/>
          </p:cNvSpPr>
          <p:nvPr>
            <p:ph type="sldNum" sz="quarter" idx="12"/>
          </p:nvPr>
        </p:nvSpPr>
        <p:spPr>
          <a:xfrm>
            <a:off x="8639175" y="6515100"/>
            <a:ext cx="463550" cy="273050"/>
          </a:xfrm>
        </p:spPr>
        <p:txBody>
          <a:bodyPr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2B91624E-1CAB-46DC-83A3-5858C67FBFEC}" type="slidenum">
              <a:rPr lang="nb-NO" b="1" smtClean="0">
                <a:solidFill>
                  <a:schemeClr val="accent6">
                    <a:lumMod val="75000"/>
                  </a:schemeClr>
                </a:solidFill>
              </a:rPr>
              <a:pPr>
                <a:defRPr/>
              </a:pPr>
              <a:t>3</a:t>
            </a:fld>
            <a:endParaRPr lang="nb-NO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Plassholder for bunntekst 13"/>
          <p:cNvSpPr txBox="1">
            <a:spLocks/>
          </p:cNvSpPr>
          <p:nvPr/>
        </p:nvSpPr>
        <p:spPr bwMode="auto">
          <a:xfrm>
            <a:off x="1179450" y="6465801"/>
            <a:ext cx="7643812" cy="255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nb-NO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300" dirty="0" err="1" smtClean="0">
                <a:solidFill>
                  <a:srgbClr val="00B0F0"/>
                </a:solidFill>
                <a:latin typeface="Berlin Sans FB Demi" pitchFamily="34" charset="0"/>
              </a:rPr>
              <a:t>Stabsutvikling</a:t>
            </a:r>
            <a:r>
              <a:rPr lang="en-US" sz="1300" dirty="0" smtClean="0">
                <a:solidFill>
                  <a:srgbClr val="00B0F0"/>
                </a:solidFill>
                <a:latin typeface="Berlin Sans FB Demi" pitchFamily="34" charset="0"/>
              </a:rPr>
              <a:t> </a:t>
            </a:r>
            <a:r>
              <a:rPr lang="en-US" sz="1300" dirty="0" err="1" smtClean="0">
                <a:solidFill>
                  <a:srgbClr val="00B0F0"/>
                </a:solidFill>
                <a:latin typeface="Berlin Sans FB Demi" pitchFamily="34" charset="0"/>
              </a:rPr>
              <a:t>Nidaros</a:t>
            </a:r>
            <a:endParaRPr lang="en-US" sz="1300" dirty="0" smtClean="0">
              <a:solidFill>
                <a:srgbClr val="00B0F0"/>
              </a:solidFill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ssholder for lysbildenummer 22"/>
          <p:cNvSpPr>
            <a:spLocks noGrp="1"/>
          </p:cNvSpPr>
          <p:nvPr>
            <p:ph type="sldNum" sz="quarter" idx="12"/>
          </p:nvPr>
        </p:nvSpPr>
        <p:spPr>
          <a:xfrm>
            <a:off x="8639175" y="6515100"/>
            <a:ext cx="463550" cy="273050"/>
          </a:xfrm>
        </p:spPr>
        <p:txBody>
          <a:bodyPr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8A1F95F7-645C-4A74-AE0C-CE1886AA7FE6}" type="slidenum">
              <a:rPr lang="nb-NO" b="1" smtClean="0">
                <a:solidFill>
                  <a:schemeClr val="accent6">
                    <a:lumMod val="75000"/>
                  </a:schemeClr>
                </a:solidFill>
              </a:rPr>
              <a:pPr>
                <a:defRPr/>
              </a:pPr>
              <a:t>4</a:t>
            </a:fld>
            <a:endParaRPr lang="nb-NO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Avrundet rektangel 10"/>
          <p:cNvSpPr/>
          <p:nvPr/>
        </p:nvSpPr>
        <p:spPr>
          <a:xfrm>
            <a:off x="17463" y="19050"/>
            <a:ext cx="1143000" cy="68199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pic>
        <p:nvPicPr>
          <p:cNvPr id="18435" name="Bilde 7" descr="Pil_2.tif"/>
          <p:cNvPicPr>
            <a:picLocks noChangeAspect="1"/>
          </p:cNvPicPr>
          <p:nvPr/>
        </p:nvPicPr>
        <p:blipFill>
          <a:blip r:embed="rId2" cstate="print"/>
          <a:srcRect l="14523" t="7275" r="9946" b="8801"/>
          <a:stretch>
            <a:fillRect/>
          </a:stretch>
        </p:blipFill>
        <p:spPr bwMode="auto">
          <a:xfrm>
            <a:off x="42863" y="428625"/>
            <a:ext cx="10287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Bilde 8" descr="Pil_2.tif"/>
          <p:cNvPicPr>
            <a:picLocks noChangeAspect="1"/>
          </p:cNvPicPr>
          <p:nvPr/>
        </p:nvPicPr>
        <p:blipFill>
          <a:blip r:embed="rId2" cstate="print"/>
          <a:srcRect l="14523" t="7275" r="9946" b="8801"/>
          <a:stretch>
            <a:fillRect/>
          </a:stretch>
        </p:blipFill>
        <p:spPr bwMode="auto">
          <a:xfrm rot="3006240" flipH="1">
            <a:off x="41275" y="1928813"/>
            <a:ext cx="10287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Bilde 9" descr="Pil_2.tif"/>
          <p:cNvPicPr>
            <a:picLocks noChangeAspect="1"/>
          </p:cNvPicPr>
          <p:nvPr/>
        </p:nvPicPr>
        <p:blipFill>
          <a:blip r:embed="rId2" cstate="print"/>
          <a:srcRect l="14523" t="7275" r="9946" b="8801"/>
          <a:stretch>
            <a:fillRect/>
          </a:stretch>
        </p:blipFill>
        <p:spPr bwMode="auto">
          <a:xfrm rot="-2745662">
            <a:off x="34925" y="3762375"/>
            <a:ext cx="10287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Bilde 13" descr="Pil_2.tif"/>
          <p:cNvPicPr>
            <a:picLocks noChangeAspect="1"/>
          </p:cNvPicPr>
          <p:nvPr/>
        </p:nvPicPr>
        <p:blipFill>
          <a:blip r:embed="rId2" cstate="print"/>
          <a:srcRect l="14523" t="7275" r="9946" b="8801"/>
          <a:stretch>
            <a:fillRect/>
          </a:stretch>
        </p:blipFill>
        <p:spPr bwMode="auto">
          <a:xfrm rot="3011413" flipH="1">
            <a:off x="42863" y="5670550"/>
            <a:ext cx="10287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Plassholder for tittel 21"/>
          <p:cNvSpPr txBox="1">
            <a:spLocks/>
          </p:cNvSpPr>
          <p:nvPr/>
        </p:nvSpPr>
        <p:spPr>
          <a:xfrm>
            <a:off x="1357290" y="428604"/>
            <a:ext cx="7572428" cy="5643602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soft" dir="t">
                <a:rot lat="0" lon="0" rev="2400000"/>
              </a:lightRig>
            </a:scene3d>
            <a:sp3d extrusionH="57150">
              <a:bevelT w="19050" h="12700"/>
            </a:sp3d>
          </a:bodyPr>
          <a:lstStyle>
            <a:extLst/>
          </a:lstStyle>
          <a:p>
            <a:pPr algn="ctr" fontAlgn="auto">
              <a:spcAft>
                <a:spcPts val="0"/>
              </a:spcAft>
              <a:defRPr/>
            </a:pPr>
            <a:r>
              <a:rPr lang="nb-NO" sz="6600" cap="small" dirty="0">
                <a:solidFill>
                  <a:schemeClr val="accent6">
                    <a:lumMod val="75000"/>
                  </a:schemeClr>
                </a:solidFill>
                <a:latin typeface="Berlin Sans FB Demi" pitchFamily="34" charset="0"/>
                <a:ea typeface="+mj-ea"/>
                <a:cs typeface="+mj-cs"/>
              </a:rPr>
              <a:t>Stemmer påstanden</a:t>
            </a:r>
            <a:r>
              <a:rPr lang="nb-NO" sz="5400" dirty="0">
                <a:solidFill>
                  <a:schemeClr val="accent6">
                    <a:lumMod val="75000"/>
                  </a:schemeClr>
                </a:solidFill>
                <a:latin typeface="Berlin Sans FB Demi" pitchFamily="34" charset="0"/>
                <a:ea typeface="+mj-ea"/>
                <a:cs typeface="+mj-cs"/>
              </a:rPr>
              <a:t>:</a:t>
            </a:r>
          </a:p>
          <a:p>
            <a:pPr fontAlgn="auto">
              <a:spcAft>
                <a:spcPts val="0"/>
              </a:spcAft>
              <a:defRPr/>
            </a:pPr>
            <a:endParaRPr lang="nb-NO" sz="2800" dirty="0">
              <a:solidFill>
                <a:schemeClr val="accent6">
                  <a:lumMod val="75000"/>
                </a:schemeClr>
              </a:solidFill>
              <a:latin typeface="Berlin Sans FB Demi" pitchFamily="34" charset="0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buClr>
                <a:srgbClr val="0070C0"/>
              </a:buClr>
              <a:defRPr/>
            </a:pPr>
            <a:endParaRPr lang="nb-NO" sz="4000" dirty="0">
              <a:solidFill>
                <a:srgbClr val="0070C0"/>
              </a:solidFill>
              <a:latin typeface="Berlin Sans FB Demi" pitchFamily="34" charset="0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buClr>
                <a:srgbClr val="0070C0"/>
              </a:buClr>
              <a:defRPr/>
            </a:pPr>
            <a:r>
              <a:rPr lang="nb-NO" sz="4000" dirty="0">
                <a:solidFill>
                  <a:srgbClr val="0070C0"/>
                </a:solidFill>
                <a:latin typeface="Berlin Sans FB Demi" pitchFamily="34" charset="0"/>
                <a:ea typeface="+mj-ea"/>
                <a:cs typeface="+mj-cs"/>
              </a:rPr>
              <a:t>”Det er mye formulering av mål i kirken, men lite styring og resultatvurdering av disse formulerte målene.”</a:t>
            </a:r>
          </a:p>
        </p:txBody>
      </p:sp>
      <p:sp>
        <p:nvSpPr>
          <p:cNvPr id="10" name="Plassholder for bunntekst 13"/>
          <p:cNvSpPr txBox="1">
            <a:spLocks/>
          </p:cNvSpPr>
          <p:nvPr/>
        </p:nvSpPr>
        <p:spPr bwMode="auto">
          <a:xfrm>
            <a:off x="1179450" y="6465801"/>
            <a:ext cx="7643812" cy="255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nb-NO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300" dirty="0" err="1" smtClean="0">
                <a:solidFill>
                  <a:srgbClr val="00B0F0"/>
                </a:solidFill>
                <a:latin typeface="Berlin Sans FB Demi" pitchFamily="34" charset="0"/>
              </a:rPr>
              <a:t>Stabsutvikling</a:t>
            </a:r>
            <a:r>
              <a:rPr lang="en-US" sz="1300" dirty="0" smtClean="0">
                <a:solidFill>
                  <a:srgbClr val="00B0F0"/>
                </a:solidFill>
                <a:latin typeface="Berlin Sans FB Demi" pitchFamily="34" charset="0"/>
              </a:rPr>
              <a:t> </a:t>
            </a:r>
            <a:r>
              <a:rPr lang="en-US" sz="1300" dirty="0" err="1" smtClean="0">
                <a:solidFill>
                  <a:srgbClr val="00B0F0"/>
                </a:solidFill>
                <a:latin typeface="Berlin Sans FB Demi" pitchFamily="34" charset="0"/>
              </a:rPr>
              <a:t>Nidaros</a:t>
            </a:r>
            <a:endParaRPr lang="en-US" sz="1300" dirty="0" smtClean="0">
              <a:solidFill>
                <a:srgbClr val="00B0F0"/>
              </a:solidFill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ssholder for lysbildenummer 22"/>
          <p:cNvSpPr>
            <a:spLocks noGrp="1"/>
          </p:cNvSpPr>
          <p:nvPr>
            <p:ph type="sldNum" sz="quarter" idx="12"/>
          </p:nvPr>
        </p:nvSpPr>
        <p:spPr>
          <a:xfrm>
            <a:off x="8639175" y="6515100"/>
            <a:ext cx="463550" cy="273050"/>
          </a:xfrm>
        </p:spPr>
        <p:txBody>
          <a:bodyPr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0881CB21-93D8-4EA4-AA0B-5816D9069B4F}" type="slidenum">
              <a:rPr lang="nb-NO" b="1" smtClean="0">
                <a:solidFill>
                  <a:schemeClr val="accent6">
                    <a:lumMod val="75000"/>
                  </a:schemeClr>
                </a:solidFill>
              </a:rPr>
              <a:pPr>
                <a:defRPr/>
              </a:pPr>
              <a:t>5</a:t>
            </a:fld>
            <a:endParaRPr lang="nb-NO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Avrundet rektangel 10"/>
          <p:cNvSpPr/>
          <p:nvPr/>
        </p:nvSpPr>
        <p:spPr>
          <a:xfrm>
            <a:off x="17463" y="19050"/>
            <a:ext cx="1143000" cy="68199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pic>
        <p:nvPicPr>
          <p:cNvPr id="19459" name="Bilde 7" descr="Pil_2.tif"/>
          <p:cNvPicPr>
            <a:picLocks noChangeAspect="1"/>
          </p:cNvPicPr>
          <p:nvPr/>
        </p:nvPicPr>
        <p:blipFill>
          <a:blip r:embed="rId2" cstate="print"/>
          <a:srcRect l="14523" t="7275" r="9946" b="8801"/>
          <a:stretch>
            <a:fillRect/>
          </a:stretch>
        </p:blipFill>
        <p:spPr bwMode="auto">
          <a:xfrm>
            <a:off x="42863" y="428625"/>
            <a:ext cx="10287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Bilde 8" descr="Pil_2.tif"/>
          <p:cNvPicPr>
            <a:picLocks noChangeAspect="1"/>
          </p:cNvPicPr>
          <p:nvPr/>
        </p:nvPicPr>
        <p:blipFill>
          <a:blip r:embed="rId2" cstate="print"/>
          <a:srcRect l="14523" t="7275" r="9946" b="8801"/>
          <a:stretch>
            <a:fillRect/>
          </a:stretch>
        </p:blipFill>
        <p:spPr bwMode="auto">
          <a:xfrm rot="3006240" flipH="1">
            <a:off x="41275" y="1928813"/>
            <a:ext cx="10287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Bilde 9" descr="Pil_2.tif"/>
          <p:cNvPicPr>
            <a:picLocks noChangeAspect="1"/>
          </p:cNvPicPr>
          <p:nvPr/>
        </p:nvPicPr>
        <p:blipFill>
          <a:blip r:embed="rId2" cstate="print"/>
          <a:srcRect l="14523" t="7275" r="9946" b="8801"/>
          <a:stretch>
            <a:fillRect/>
          </a:stretch>
        </p:blipFill>
        <p:spPr bwMode="auto">
          <a:xfrm rot="-2745662">
            <a:off x="34925" y="3762375"/>
            <a:ext cx="10287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Bilde 13" descr="Pil_2.tif"/>
          <p:cNvPicPr>
            <a:picLocks noChangeAspect="1"/>
          </p:cNvPicPr>
          <p:nvPr/>
        </p:nvPicPr>
        <p:blipFill>
          <a:blip r:embed="rId2" cstate="print"/>
          <a:srcRect l="14523" t="7275" r="9946" b="8801"/>
          <a:stretch>
            <a:fillRect/>
          </a:stretch>
        </p:blipFill>
        <p:spPr bwMode="auto">
          <a:xfrm rot="3011413" flipH="1">
            <a:off x="42863" y="5670550"/>
            <a:ext cx="10287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lassholder for tittel 21"/>
          <p:cNvSpPr txBox="1">
            <a:spLocks/>
          </p:cNvSpPr>
          <p:nvPr/>
        </p:nvSpPr>
        <p:spPr>
          <a:xfrm>
            <a:off x="1357290" y="428604"/>
            <a:ext cx="7572428" cy="5643602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soft" dir="t">
                <a:rot lat="0" lon="0" rev="2400000"/>
              </a:lightRig>
            </a:scene3d>
            <a:sp3d extrusionH="57150">
              <a:bevelT w="19050" h="12700"/>
            </a:sp3d>
          </a:bodyPr>
          <a:lstStyle>
            <a:extLst/>
          </a:lstStyle>
          <a:p>
            <a:pPr algn="ctr" fontAlgn="auto">
              <a:spcAft>
                <a:spcPts val="0"/>
              </a:spcAft>
              <a:defRPr/>
            </a:pPr>
            <a:r>
              <a:rPr lang="nb-NO" sz="5400" cap="small" dirty="0">
                <a:solidFill>
                  <a:schemeClr val="accent6">
                    <a:lumMod val="75000"/>
                  </a:schemeClr>
                </a:solidFill>
                <a:latin typeface="Berlin Sans FB Demi" pitchFamily="34" charset="0"/>
                <a:ea typeface="+mj-ea"/>
                <a:cs typeface="+mj-cs"/>
              </a:rPr>
              <a:t>SPØRSMÅL VED  MÅLSTYRING:</a:t>
            </a:r>
          </a:p>
          <a:p>
            <a:pPr fontAlgn="auto">
              <a:spcAft>
                <a:spcPts val="0"/>
              </a:spcAft>
              <a:defRPr/>
            </a:pPr>
            <a:endParaRPr lang="nb-NO" sz="2800" dirty="0">
              <a:solidFill>
                <a:schemeClr val="accent6">
                  <a:lumMod val="75000"/>
                </a:schemeClr>
              </a:solidFill>
              <a:latin typeface="Berlin Sans FB Demi" pitchFamily="34" charset="0"/>
              <a:ea typeface="+mj-ea"/>
              <a:cs typeface="+mj-cs"/>
            </a:endParaRPr>
          </a:p>
          <a:p>
            <a:pPr marL="358775" indent="-358775" fontAlgn="auto">
              <a:spcAft>
                <a:spcPts val="0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nb-NO" sz="3200" dirty="0">
                <a:solidFill>
                  <a:srgbClr val="00B050"/>
                </a:solidFill>
                <a:latin typeface="Berlin Sans FB Demi" pitchFamily="34" charset="0"/>
                <a:ea typeface="+mj-ea"/>
                <a:cs typeface="+mj-cs"/>
              </a:rPr>
              <a:t>HVORFOR</a:t>
            </a:r>
            <a:r>
              <a:rPr lang="nb-NO" sz="3200" dirty="0">
                <a:solidFill>
                  <a:schemeClr val="bg1">
                    <a:lumMod val="50000"/>
                  </a:schemeClr>
                </a:solidFill>
                <a:latin typeface="Berlin Sans FB Demi" pitchFamily="34" charset="0"/>
                <a:ea typeface="+mj-ea"/>
                <a:cs typeface="+mj-cs"/>
              </a:rPr>
              <a:t> gjør vi det vi gjør?</a:t>
            </a:r>
          </a:p>
          <a:p>
            <a:pPr marL="358775" indent="-358775" fontAlgn="auto">
              <a:spcAft>
                <a:spcPts val="0"/>
              </a:spcAft>
              <a:buClr>
                <a:srgbClr val="0070C0"/>
              </a:buClr>
              <a:defRPr/>
            </a:pPr>
            <a:r>
              <a:rPr lang="nb-NO" sz="3200" dirty="0">
                <a:solidFill>
                  <a:schemeClr val="bg1">
                    <a:lumMod val="50000"/>
                  </a:schemeClr>
                </a:solidFill>
                <a:latin typeface="Berlin Sans FB Demi" pitchFamily="34" charset="0"/>
                <a:ea typeface="+mj-ea"/>
                <a:cs typeface="+mj-cs"/>
              </a:rPr>
              <a:t>			</a:t>
            </a:r>
            <a:r>
              <a:rPr lang="nb-NO" sz="3200" dirty="0">
                <a:solidFill>
                  <a:srgbClr val="0070C0"/>
                </a:solidFill>
                <a:latin typeface="Berlin Sans FB Demi" pitchFamily="34" charset="0"/>
                <a:ea typeface="+mj-ea"/>
                <a:cs typeface="+mj-cs"/>
              </a:rPr>
              <a:t>MÅL</a:t>
            </a:r>
          </a:p>
          <a:p>
            <a:pPr marL="358775" indent="-358775" fontAlgn="auto">
              <a:spcAft>
                <a:spcPts val="0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endParaRPr lang="nb-NO" sz="3200" dirty="0">
              <a:solidFill>
                <a:schemeClr val="bg1">
                  <a:lumMod val="50000"/>
                </a:schemeClr>
              </a:solidFill>
              <a:latin typeface="Berlin Sans FB Demi" pitchFamily="34" charset="0"/>
              <a:ea typeface="+mj-ea"/>
              <a:cs typeface="+mj-cs"/>
            </a:endParaRPr>
          </a:p>
          <a:p>
            <a:pPr marL="358775" indent="-358775" fontAlgn="auto">
              <a:spcAft>
                <a:spcPts val="0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nb-NO" sz="3200" dirty="0">
                <a:solidFill>
                  <a:srgbClr val="00B050"/>
                </a:solidFill>
                <a:latin typeface="Berlin Sans FB Demi" pitchFamily="34" charset="0"/>
                <a:ea typeface="+mj-ea"/>
                <a:cs typeface="+mj-cs"/>
              </a:rPr>
              <a:t>HVORDAN</a:t>
            </a:r>
            <a:r>
              <a:rPr lang="nb-NO" sz="3200" dirty="0">
                <a:solidFill>
                  <a:schemeClr val="bg1">
                    <a:lumMod val="50000"/>
                  </a:schemeClr>
                </a:solidFill>
                <a:latin typeface="Berlin Sans FB Demi" pitchFamily="34" charset="0"/>
                <a:ea typeface="+mj-ea"/>
                <a:cs typeface="+mj-cs"/>
              </a:rPr>
              <a:t> vet vi at vi gjør et godt arbeid?</a:t>
            </a:r>
          </a:p>
          <a:p>
            <a:pPr marL="358775" indent="-358775" fontAlgn="auto">
              <a:spcAft>
                <a:spcPts val="0"/>
              </a:spcAft>
              <a:buClr>
                <a:srgbClr val="0070C0"/>
              </a:buClr>
              <a:defRPr/>
            </a:pPr>
            <a:r>
              <a:rPr lang="nb-NO" sz="3200" dirty="0">
                <a:solidFill>
                  <a:schemeClr val="bg1">
                    <a:lumMod val="50000"/>
                  </a:schemeClr>
                </a:solidFill>
                <a:latin typeface="Berlin Sans FB Demi" pitchFamily="34" charset="0"/>
                <a:ea typeface="+mj-ea"/>
                <a:cs typeface="+mj-cs"/>
              </a:rPr>
              <a:t>			</a:t>
            </a:r>
            <a:r>
              <a:rPr lang="nb-NO" sz="3200" dirty="0">
                <a:solidFill>
                  <a:srgbClr val="0070C0"/>
                </a:solidFill>
                <a:latin typeface="Berlin Sans FB Demi" pitchFamily="34" charset="0"/>
                <a:ea typeface="+mj-ea"/>
                <a:cs typeface="+mj-cs"/>
              </a:rPr>
              <a:t>RESULTATKONTROLL / 				VURDERING</a:t>
            </a:r>
          </a:p>
        </p:txBody>
      </p:sp>
      <p:sp>
        <p:nvSpPr>
          <p:cNvPr id="19" name="Høyrepil med stripe 18"/>
          <p:cNvSpPr/>
          <p:nvPr/>
        </p:nvSpPr>
        <p:spPr>
          <a:xfrm>
            <a:off x="1857356" y="3143248"/>
            <a:ext cx="1143008" cy="285752"/>
          </a:xfrm>
          <a:prstGeom prst="stripedRightArrow">
            <a:avLst>
              <a:gd name="adj1" fmla="val 50000"/>
              <a:gd name="adj2" fmla="val 85555"/>
            </a:avLst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20" name="Høyrepil med stripe 19"/>
          <p:cNvSpPr/>
          <p:nvPr/>
        </p:nvSpPr>
        <p:spPr>
          <a:xfrm>
            <a:off x="1857356" y="5072074"/>
            <a:ext cx="1143008" cy="285752"/>
          </a:xfrm>
          <a:prstGeom prst="stripedRightArrow">
            <a:avLst>
              <a:gd name="adj1" fmla="val 50000"/>
              <a:gd name="adj2" fmla="val 85555"/>
            </a:avLst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12" name="Plassholder for bunntekst 13"/>
          <p:cNvSpPr txBox="1">
            <a:spLocks/>
          </p:cNvSpPr>
          <p:nvPr/>
        </p:nvSpPr>
        <p:spPr bwMode="auto">
          <a:xfrm>
            <a:off x="1179450" y="6465801"/>
            <a:ext cx="7643812" cy="255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nb-NO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300" dirty="0" err="1" smtClean="0">
                <a:solidFill>
                  <a:srgbClr val="00B0F0"/>
                </a:solidFill>
                <a:latin typeface="Berlin Sans FB Demi" pitchFamily="34" charset="0"/>
              </a:rPr>
              <a:t>Stabsutvikling</a:t>
            </a:r>
            <a:r>
              <a:rPr lang="en-US" sz="1300" dirty="0" smtClean="0">
                <a:solidFill>
                  <a:srgbClr val="00B0F0"/>
                </a:solidFill>
                <a:latin typeface="Berlin Sans FB Demi" pitchFamily="34" charset="0"/>
              </a:rPr>
              <a:t> </a:t>
            </a:r>
            <a:r>
              <a:rPr lang="en-US" sz="1300" dirty="0" err="1" smtClean="0">
                <a:solidFill>
                  <a:srgbClr val="00B0F0"/>
                </a:solidFill>
                <a:latin typeface="Berlin Sans FB Demi" pitchFamily="34" charset="0"/>
              </a:rPr>
              <a:t>Nidaros</a:t>
            </a:r>
            <a:endParaRPr lang="en-US" sz="1300" dirty="0" smtClean="0">
              <a:solidFill>
                <a:srgbClr val="00B0F0"/>
              </a:solidFill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95"/>
          <p:cNvSpPr>
            <a:spLocks noChangeArrowheads="1"/>
          </p:cNvSpPr>
          <p:nvPr/>
        </p:nvSpPr>
        <p:spPr bwMode="auto">
          <a:xfrm>
            <a:off x="2368550" y="2445345"/>
            <a:ext cx="2646363" cy="2339975"/>
          </a:xfrm>
          <a:prstGeom prst="rect">
            <a:avLst/>
          </a:prstGeom>
          <a:solidFill>
            <a:srgbClr val="66663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6" name="Plassholder for lysbildenummer 22"/>
          <p:cNvSpPr>
            <a:spLocks noGrp="1"/>
          </p:cNvSpPr>
          <p:nvPr>
            <p:ph type="sldNum" sz="quarter" idx="12"/>
          </p:nvPr>
        </p:nvSpPr>
        <p:spPr>
          <a:xfrm>
            <a:off x="8639175" y="6515100"/>
            <a:ext cx="463550" cy="273050"/>
          </a:xfrm>
        </p:spPr>
        <p:txBody>
          <a:bodyPr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334DC63A-7F6C-4967-AE50-4BD8CDAD5509}" type="slidenum">
              <a:rPr lang="nb-NO" b="1" smtClean="0">
                <a:solidFill>
                  <a:schemeClr val="accent6">
                    <a:lumMod val="75000"/>
                  </a:schemeClr>
                </a:solidFill>
              </a:rPr>
              <a:pPr>
                <a:defRPr/>
              </a:pPr>
              <a:t>6</a:t>
            </a:fld>
            <a:endParaRPr lang="nb-NO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Avrundet rektangel 10"/>
          <p:cNvSpPr/>
          <p:nvPr/>
        </p:nvSpPr>
        <p:spPr>
          <a:xfrm>
            <a:off x="17463" y="19050"/>
            <a:ext cx="1143000" cy="68199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pic>
        <p:nvPicPr>
          <p:cNvPr id="20484" name="Bilde 7" descr="Pil_2.tif"/>
          <p:cNvPicPr>
            <a:picLocks noChangeAspect="1"/>
          </p:cNvPicPr>
          <p:nvPr/>
        </p:nvPicPr>
        <p:blipFill>
          <a:blip r:embed="rId2" cstate="print"/>
          <a:srcRect l="14523" t="7275" r="9946" b="8801"/>
          <a:stretch>
            <a:fillRect/>
          </a:stretch>
        </p:blipFill>
        <p:spPr bwMode="auto">
          <a:xfrm>
            <a:off x="42863" y="428625"/>
            <a:ext cx="10287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Bilde 8" descr="Pil_2.tif"/>
          <p:cNvPicPr>
            <a:picLocks noChangeAspect="1"/>
          </p:cNvPicPr>
          <p:nvPr/>
        </p:nvPicPr>
        <p:blipFill>
          <a:blip r:embed="rId2" cstate="print"/>
          <a:srcRect l="14523" t="7275" r="9946" b="8801"/>
          <a:stretch>
            <a:fillRect/>
          </a:stretch>
        </p:blipFill>
        <p:spPr bwMode="auto">
          <a:xfrm rot="3006240" flipH="1">
            <a:off x="41275" y="1928813"/>
            <a:ext cx="10287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Bilde 9" descr="Pil_2.tif"/>
          <p:cNvPicPr>
            <a:picLocks noChangeAspect="1"/>
          </p:cNvPicPr>
          <p:nvPr/>
        </p:nvPicPr>
        <p:blipFill>
          <a:blip r:embed="rId2" cstate="print"/>
          <a:srcRect l="14523" t="7275" r="9946" b="8801"/>
          <a:stretch>
            <a:fillRect/>
          </a:stretch>
        </p:blipFill>
        <p:spPr bwMode="auto">
          <a:xfrm rot="-2745662">
            <a:off x="34925" y="3762375"/>
            <a:ext cx="10287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Bilde 13" descr="Pil_2.tif"/>
          <p:cNvPicPr>
            <a:picLocks noChangeAspect="1"/>
          </p:cNvPicPr>
          <p:nvPr/>
        </p:nvPicPr>
        <p:blipFill>
          <a:blip r:embed="rId2" cstate="print"/>
          <a:srcRect l="14523" t="7275" r="9946" b="8801"/>
          <a:stretch>
            <a:fillRect/>
          </a:stretch>
        </p:blipFill>
        <p:spPr bwMode="auto">
          <a:xfrm rot="3011413" flipH="1">
            <a:off x="42863" y="5670550"/>
            <a:ext cx="10287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8" name="Freeform 11"/>
          <p:cNvSpPr>
            <a:spLocks/>
          </p:cNvSpPr>
          <p:nvPr/>
        </p:nvSpPr>
        <p:spPr bwMode="auto">
          <a:xfrm>
            <a:off x="3743325" y="2291358"/>
            <a:ext cx="1665288" cy="1812925"/>
          </a:xfrm>
          <a:custGeom>
            <a:avLst/>
            <a:gdLst>
              <a:gd name="T0" fmla="*/ 1484 w 2098"/>
              <a:gd name="T1" fmla="*/ 0 h 2285"/>
              <a:gd name="T2" fmla="*/ 1413 w 2098"/>
              <a:gd name="T3" fmla="*/ 4 h 2285"/>
              <a:gd name="T4" fmla="*/ 1301 w 2098"/>
              <a:gd name="T5" fmla="*/ 16 h 2285"/>
              <a:gd name="T6" fmla="*/ 1170 w 2098"/>
              <a:gd name="T7" fmla="*/ 40 h 2285"/>
              <a:gd name="T8" fmla="*/ 1034 w 2098"/>
              <a:gd name="T9" fmla="*/ 73 h 2285"/>
              <a:gd name="T10" fmla="*/ 898 w 2098"/>
              <a:gd name="T11" fmla="*/ 110 h 2285"/>
              <a:gd name="T12" fmla="*/ 764 w 2098"/>
              <a:gd name="T13" fmla="*/ 146 h 2285"/>
              <a:gd name="T14" fmla="*/ 636 w 2098"/>
              <a:gd name="T15" fmla="*/ 180 h 2285"/>
              <a:gd name="T16" fmla="*/ 519 w 2098"/>
              <a:gd name="T17" fmla="*/ 208 h 2285"/>
              <a:gd name="T18" fmla="*/ 416 w 2098"/>
              <a:gd name="T19" fmla="*/ 226 h 2285"/>
              <a:gd name="T20" fmla="*/ 363 w 2098"/>
              <a:gd name="T21" fmla="*/ 231 h 2285"/>
              <a:gd name="T22" fmla="*/ 279 w 2098"/>
              <a:gd name="T23" fmla="*/ 246 h 2285"/>
              <a:gd name="T24" fmla="*/ 171 w 2098"/>
              <a:gd name="T25" fmla="*/ 280 h 2285"/>
              <a:gd name="T26" fmla="*/ 71 w 2098"/>
              <a:gd name="T27" fmla="*/ 347 h 2285"/>
              <a:gd name="T28" fmla="*/ 13 w 2098"/>
              <a:gd name="T29" fmla="*/ 434 h 2285"/>
              <a:gd name="T30" fmla="*/ 2 w 2098"/>
              <a:gd name="T31" fmla="*/ 550 h 2285"/>
              <a:gd name="T32" fmla="*/ 28 w 2098"/>
              <a:gd name="T33" fmla="*/ 724 h 2285"/>
              <a:gd name="T34" fmla="*/ 61 w 2098"/>
              <a:gd name="T35" fmla="*/ 1535 h 2285"/>
              <a:gd name="T36" fmla="*/ 50 w 2098"/>
              <a:gd name="T37" fmla="*/ 1864 h 2285"/>
              <a:gd name="T38" fmla="*/ 65 w 2098"/>
              <a:gd name="T39" fmla="*/ 2011 h 2285"/>
              <a:gd name="T40" fmla="*/ 129 w 2098"/>
              <a:gd name="T41" fmla="*/ 2148 h 2285"/>
              <a:gd name="T42" fmla="*/ 267 w 2098"/>
              <a:gd name="T43" fmla="*/ 2241 h 2285"/>
              <a:gd name="T44" fmla="*/ 377 w 2098"/>
              <a:gd name="T45" fmla="*/ 2264 h 2285"/>
              <a:gd name="T46" fmla="*/ 447 w 2098"/>
              <a:gd name="T47" fmla="*/ 2275 h 2285"/>
              <a:gd name="T48" fmla="*/ 504 w 2098"/>
              <a:gd name="T49" fmla="*/ 2282 h 2285"/>
              <a:gd name="T50" fmla="*/ 558 w 2098"/>
              <a:gd name="T51" fmla="*/ 2285 h 2285"/>
              <a:gd name="T52" fmla="*/ 613 w 2098"/>
              <a:gd name="T53" fmla="*/ 2282 h 2285"/>
              <a:gd name="T54" fmla="*/ 672 w 2098"/>
              <a:gd name="T55" fmla="*/ 2275 h 2285"/>
              <a:gd name="T56" fmla="*/ 730 w 2098"/>
              <a:gd name="T57" fmla="*/ 2265 h 2285"/>
              <a:gd name="T58" fmla="*/ 795 w 2098"/>
              <a:gd name="T59" fmla="*/ 2249 h 2285"/>
              <a:gd name="T60" fmla="*/ 870 w 2098"/>
              <a:gd name="T61" fmla="*/ 2229 h 2285"/>
              <a:gd name="T62" fmla="*/ 955 w 2098"/>
              <a:gd name="T63" fmla="*/ 2203 h 2285"/>
              <a:gd name="T64" fmla="*/ 1074 w 2098"/>
              <a:gd name="T65" fmla="*/ 2169 h 2285"/>
              <a:gd name="T66" fmla="*/ 1216 w 2098"/>
              <a:gd name="T67" fmla="*/ 2135 h 2285"/>
              <a:gd name="T68" fmla="*/ 1368 w 2098"/>
              <a:gd name="T69" fmla="*/ 2100 h 2285"/>
              <a:gd name="T70" fmla="*/ 1522 w 2098"/>
              <a:gd name="T71" fmla="*/ 2062 h 2285"/>
              <a:gd name="T72" fmla="*/ 1676 w 2098"/>
              <a:gd name="T73" fmla="*/ 2017 h 2285"/>
              <a:gd name="T74" fmla="*/ 1818 w 2098"/>
              <a:gd name="T75" fmla="*/ 1963 h 2285"/>
              <a:gd name="T76" fmla="*/ 1939 w 2098"/>
              <a:gd name="T77" fmla="*/ 1895 h 2285"/>
              <a:gd name="T78" fmla="*/ 2031 w 2098"/>
              <a:gd name="T79" fmla="*/ 1812 h 2285"/>
              <a:gd name="T80" fmla="*/ 2079 w 2098"/>
              <a:gd name="T81" fmla="*/ 1728 h 2285"/>
              <a:gd name="T82" fmla="*/ 2098 w 2098"/>
              <a:gd name="T83" fmla="*/ 1636 h 2285"/>
              <a:gd name="T84" fmla="*/ 2079 w 2098"/>
              <a:gd name="T85" fmla="*/ 1410 h 2285"/>
              <a:gd name="T86" fmla="*/ 1995 w 2098"/>
              <a:gd name="T87" fmla="*/ 899 h 2285"/>
              <a:gd name="T88" fmla="*/ 1901 w 2098"/>
              <a:gd name="T89" fmla="*/ 453 h 2285"/>
              <a:gd name="T90" fmla="*/ 1856 w 2098"/>
              <a:gd name="T91" fmla="*/ 280 h 2285"/>
              <a:gd name="T92" fmla="*/ 1815 w 2098"/>
              <a:gd name="T93" fmla="*/ 150 h 2285"/>
              <a:gd name="T94" fmla="*/ 1754 w 2098"/>
              <a:gd name="T95" fmla="*/ 81 h 2285"/>
              <a:gd name="T96" fmla="*/ 1663 w 2098"/>
              <a:gd name="T97" fmla="*/ 32 h 2285"/>
              <a:gd name="T98" fmla="*/ 1597 w 2098"/>
              <a:gd name="T99" fmla="*/ 12 h 2285"/>
              <a:gd name="T100" fmla="*/ 1548 w 2098"/>
              <a:gd name="T101" fmla="*/ 4 h 228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098"/>
              <a:gd name="T154" fmla="*/ 0 h 2285"/>
              <a:gd name="T155" fmla="*/ 2098 w 2098"/>
              <a:gd name="T156" fmla="*/ 2285 h 228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098" h="2285">
                <a:moveTo>
                  <a:pt x="1535" y="2"/>
                </a:moveTo>
                <a:lnTo>
                  <a:pt x="1519" y="1"/>
                </a:lnTo>
                <a:lnTo>
                  <a:pt x="1502" y="0"/>
                </a:lnTo>
                <a:lnTo>
                  <a:pt x="1484" y="0"/>
                </a:lnTo>
                <a:lnTo>
                  <a:pt x="1467" y="0"/>
                </a:lnTo>
                <a:lnTo>
                  <a:pt x="1449" y="1"/>
                </a:lnTo>
                <a:lnTo>
                  <a:pt x="1431" y="2"/>
                </a:lnTo>
                <a:lnTo>
                  <a:pt x="1413" y="4"/>
                </a:lnTo>
                <a:lnTo>
                  <a:pt x="1394" y="5"/>
                </a:lnTo>
                <a:lnTo>
                  <a:pt x="1363" y="8"/>
                </a:lnTo>
                <a:lnTo>
                  <a:pt x="1332" y="12"/>
                </a:lnTo>
                <a:lnTo>
                  <a:pt x="1301" y="16"/>
                </a:lnTo>
                <a:lnTo>
                  <a:pt x="1269" y="21"/>
                </a:lnTo>
                <a:lnTo>
                  <a:pt x="1237" y="28"/>
                </a:lnTo>
                <a:lnTo>
                  <a:pt x="1203" y="34"/>
                </a:lnTo>
                <a:lnTo>
                  <a:pt x="1170" y="40"/>
                </a:lnTo>
                <a:lnTo>
                  <a:pt x="1136" y="49"/>
                </a:lnTo>
                <a:lnTo>
                  <a:pt x="1102" y="57"/>
                </a:lnTo>
                <a:lnTo>
                  <a:pt x="1068" y="65"/>
                </a:lnTo>
                <a:lnTo>
                  <a:pt x="1034" y="73"/>
                </a:lnTo>
                <a:lnTo>
                  <a:pt x="999" y="82"/>
                </a:lnTo>
                <a:lnTo>
                  <a:pt x="966" y="91"/>
                </a:lnTo>
                <a:lnTo>
                  <a:pt x="931" y="100"/>
                </a:lnTo>
                <a:lnTo>
                  <a:pt x="898" y="110"/>
                </a:lnTo>
                <a:lnTo>
                  <a:pt x="863" y="119"/>
                </a:lnTo>
                <a:lnTo>
                  <a:pt x="830" y="128"/>
                </a:lnTo>
                <a:lnTo>
                  <a:pt x="796" y="137"/>
                </a:lnTo>
                <a:lnTo>
                  <a:pt x="764" y="146"/>
                </a:lnTo>
                <a:lnTo>
                  <a:pt x="730" y="156"/>
                </a:lnTo>
                <a:lnTo>
                  <a:pt x="699" y="164"/>
                </a:lnTo>
                <a:lnTo>
                  <a:pt x="667" y="172"/>
                </a:lnTo>
                <a:lnTo>
                  <a:pt x="636" y="180"/>
                </a:lnTo>
                <a:lnTo>
                  <a:pt x="606" y="188"/>
                </a:lnTo>
                <a:lnTo>
                  <a:pt x="576" y="195"/>
                </a:lnTo>
                <a:lnTo>
                  <a:pt x="547" y="202"/>
                </a:lnTo>
                <a:lnTo>
                  <a:pt x="519" y="208"/>
                </a:lnTo>
                <a:lnTo>
                  <a:pt x="492" y="213"/>
                </a:lnTo>
                <a:lnTo>
                  <a:pt x="465" y="218"/>
                </a:lnTo>
                <a:lnTo>
                  <a:pt x="440" y="223"/>
                </a:lnTo>
                <a:lnTo>
                  <a:pt x="416" y="226"/>
                </a:lnTo>
                <a:lnTo>
                  <a:pt x="393" y="228"/>
                </a:lnTo>
                <a:lnTo>
                  <a:pt x="387" y="228"/>
                </a:lnTo>
                <a:lnTo>
                  <a:pt x="377" y="229"/>
                </a:lnTo>
                <a:lnTo>
                  <a:pt x="363" y="231"/>
                </a:lnTo>
                <a:lnTo>
                  <a:pt x="345" y="233"/>
                </a:lnTo>
                <a:lnTo>
                  <a:pt x="326" y="236"/>
                </a:lnTo>
                <a:lnTo>
                  <a:pt x="303" y="240"/>
                </a:lnTo>
                <a:lnTo>
                  <a:pt x="279" y="246"/>
                </a:lnTo>
                <a:lnTo>
                  <a:pt x="253" y="251"/>
                </a:lnTo>
                <a:lnTo>
                  <a:pt x="225" y="259"/>
                </a:lnTo>
                <a:lnTo>
                  <a:pt x="198" y="269"/>
                </a:lnTo>
                <a:lnTo>
                  <a:pt x="171" y="280"/>
                </a:lnTo>
                <a:lnTo>
                  <a:pt x="144" y="294"/>
                </a:lnTo>
                <a:lnTo>
                  <a:pt x="118" y="309"/>
                </a:lnTo>
                <a:lnTo>
                  <a:pt x="93" y="326"/>
                </a:lnTo>
                <a:lnTo>
                  <a:pt x="71" y="347"/>
                </a:lnTo>
                <a:lnTo>
                  <a:pt x="50" y="369"/>
                </a:lnTo>
                <a:lnTo>
                  <a:pt x="36" y="390"/>
                </a:lnTo>
                <a:lnTo>
                  <a:pt x="24" y="411"/>
                </a:lnTo>
                <a:lnTo>
                  <a:pt x="13" y="434"/>
                </a:lnTo>
                <a:lnTo>
                  <a:pt x="6" y="461"/>
                </a:lnTo>
                <a:lnTo>
                  <a:pt x="2" y="489"/>
                </a:lnTo>
                <a:lnTo>
                  <a:pt x="0" y="519"/>
                </a:lnTo>
                <a:lnTo>
                  <a:pt x="2" y="550"/>
                </a:lnTo>
                <a:lnTo>
                  <a:pt x="6" y="584"/>
                </a:lnTo>
                <a:lnTo>
                  <a:pt x="15" y="628"/>
                </a:lnTo>
                <a:lnTo>
                  <a:pt x="23" y="674"/>
                </a:lnTo>
                <a:lnTo>
                  <a:pt x="28" y="724"/>
                </a:lnTo>
                <a:lnTo>
                  <a:pt x="34" y="775"/>
                </a:lnTo>
                <a:lnTo>
                  <a:pt x="53" y="1017"/>
                </a:lnTo>
                <a:lnTo>
                  <a:pt x="61" y="1277"/>
                </a:lnTo>
                <a:lnTo>
                  <a:pt x="61" y="1535"/>
                </a:lnTo>
                <a:lnTo>
                  <a:pt x="53" y="1772"/>
                </a:lnTo>
                <a:lnTo>
                  <a:pt x="51" y="1800"/>
                </a:lnTo>
                <a:lnTo>
                  <a:pt x="50" y="1831"/>
                </a:lnTo>
                <a:lnTo>
                  <a:pt x="50" y="1864"/>
                </a:lnTo>
                <a:lnTo>
                  <a:pt x="51" y="1900"/>
                </a:lnTo>
                <a:lnTo>
                  <a:pt x="54" y="1936"/>
                </a:lnTo>
                <a:lnTo>
                  <a:pt x="58" y="1972"/>
                </a:lnTo>
                <a:lnTo>
                  <a:pt x="65" y="2011"/>
                </a:lnTo>
                <a:lnTo>
                  <a:pt x="76" y="2046"/>
                </a:lnTo>
                <a:lnTo>
                  <a:pt x="89" y="2082"/>
                </a:lnTo>
                <a:lnTo>
                  <a:pt x="107" y="2115"/>
                </a:lnTo>
                <a:lnTo>
                  <a:pt x="129" y="2148"/>
                </a:lnTo>
                <a:lnTo>
                  <a:pt x="155" y="2176"/>
                </a:lnTo>
                <a:lnTo>
                  <a:pt x="186" y="2202"/>
                </a:lnTo>
                <a:lnTo>
                  <a:pt x="223" y="2224"/>
                </a:lnTo>
                <a:lnTo>
                  <a:pt x="267" y="2241"/>
                </a:lnTo>
                <a:lnTo>
                  <a:pt x="317" y="2254"/>
                </a:lnTo>
                <a:lnTo>
                  <a:pt x="337" y="2257"/>
                </a:lnTo>
                <a:lnTo>
                  <a:pt x="357" y="2261"/>
                </a:lnTo>
                <a:lnTo>
                  <a:pt x="377" y="2264"/>
                </a:lnTo>
                <a:lnTo>
                  <a:pt x="395" y="2267"/>
                </a:lnTo>
                <a:lnTo>
                  <a:pt x="412" y="2271"/>
                </a:lnTo>
                <a:lnTo>
                  <a:pt x="430" y="2273"/>
                </a:lnTo>
                <a:lnTo>
                  <a:pt x="447" y="2275"/>
                </a:lnTo>
                <a:lnTo>
                  <a:pt x="463" y="2278"/>
                </a:lnTo>
                <a:lnTo>
                  <a:pt x="477" y="2279"/>
                </a:lnTo>
                <a:lnTo>
                  <a:pt x="491" y="2281"/>
                </a:lnTo>
                <a:lnTo>
                  <a:pt x="504" y="2282"/>
                </a:lnTo>
                <a:lnTo>
                  <a:pt x="517" y="2282"/>
                </a:lnTo>
                <a:lnTo>
                  <a:pt x="531" y="2284"/>
                </a:lnTo>
                <a:lnTo>
                  <a:pt x="545" y="2284"/>
                </a:lnTo>
                <a:lnTo>
                  <a:pt x="558" y="2285"/>
                </a:lnTo>
                <a:lnTo>
                  <a:pt x="571" y="2284"/>
                </a:lnTo>
                <a:lnTo>
                  <a:pt x="585" y="2284"/>
                </a:lnTo>
                <a:lnTo>
                  <a:pt x="599" y="2284"/>
                </a:lnTo>
                <a:lnTo>
                  <a:pt x="613" y="2282"/>
                </a:lnTo>
                <a:lnTo>
                  <a:pt x="627" y="2281"/>
                </a:lnTo>
                <a:lnTo>
                  <a:pt x="642" y="2280"/>
                </a:lnTo>
                <a:lnTo>
                  <a:pt x="655" y="2278"/>
                </a:lnTo>
                <a:lnTo>
                  <a:pt x="672" y="2275"/>
                </a:lnTo>
                <a:lnTo>
                  <a:pt x="687" y="2273"/>
                </a:lnTo>
                <a:lnTo>
                  <a:pt x="700" y="2271"/>
                </a:lnTo>
                <a:lnTo>
                  <a:pt x="715" y="2267"/>
                </a:lnTo>
                <a:lnTo>
                  <a:pt x="730" y="2265"/>
                </a:lnTo>
                <a:lnTo>
                  <a:pt x="745" y="2262"/>
                </a:lnTo>
                <a:lnTo>
                  <a:pt x="762" y="2258"/>
                </a:lnTo>
                <a:lnTo>
                  <a:pt x="779" y="2254"/>
                </a:lnTo>
                <a:lnTo>
                  <a:pt x="795" y="2249"/>
                </a:lnTo>
                <a:lnTo>
                  <a:pt x="813" y="2244"/>
                </a:lnTo>
                <a:lnTo>
                  <a:pt x="831" y="2240"/>
                </a:lnTo>
                <a:lnTo>
                  <a:pt x="850" y="2235"/>
                </a:lnTo>
                <a:lnTo>
                  <a:pt x="870" y="2229"/>
                </a:lnTo>
                <a:lnTo>
                  <a:pt x="890" y="2224"/>
                </a:lnTo>
                <a:lnTo>
                  <a:pt x="910" y="2217"/>
                </a:lnTo>
                <a:lnTo>
                  <a:pt x="932" y="2210"/>
                </a:lnTo>
                <a:lnTo>
                  <a:pt x="955" y="2203"/>
                </a:lnTo>
                <a:lnTo>
                  <a:pt x="978" y="2196"/>
                </a:lnTo>
                <a:lnTo>
                  <a:pt x="1008" y="2187"/>
                </a:lnTo>
                <a:lnTo>
                  <a:pt x="1041" y="2178"/>
                </a:lnTo>
                <a:lnTo>
                  <a:pt x="1074" y="2169"/>
                </a:lnTo>
                <a:lnTo>
                  <a:pt x="1107" y="2160"/>
                </a:lnTo>
                <a:lnTo>
                  <a:pt x="1143" y="2152"/>
                </a:lnTo>
                <a:lnTo>
                  <a:pt x="1179" y="2143"/>
                </a:lnTo>
                <a:lnTo>
                  <a:pt x="1216" y="2135"/>
                </a:lnTo>
                <a:lnTo>
                  <a:pt x="1253" y="2127"/>
                </a:lnTo>
                <a:lnTo>
                  <a:pt x="1291" y="2118"/>
                </a:lnTo>
                <a:lnTo>
                  <a:pt x="1329" y="2110"/>
                </a:lnTo>
                <a:lnTo>
                  <a:pt x="1368" y="2100"/>
                </a:lnTo>
                <a:lnTo>
                  <a:pt x="1406" y="2091"/>
                </a:lnTo>
                <a:lnTo>
                  <a:pt x="1445" y="2082"/>
                </a:lnTo>
                <a:lnTo>
                  <a:pt x="1483" y="2073"/>
                </a:lnTo>
                <a:lnTo>
                  <a:pt x="1522" y="2062"/>
                </a:lnTo>
                <a:lnTo>
                  <a:pt x="1560" y="2052"/>
                </a:lnTo>
                <a:lnTo>
                  <a:pt x="1600" y="2040"/>
                </a:lnTo>
                <a:lnTo>
                  <a:pt x="1638" y="2029"/>
                </a:lnTo>
                <a:lnTo>
                  <a:pt x="1676" y="2017"/>
                </a:lnTo>
                <a:lnTo>
                  <a:pt x="1713" y="2005"/>
                </a:lnTo>
                <a:lnTo>
                  <a:pt x="1748" y="1991"/>
                </a:lnTo>
                <a:lnTo>
                  <a:pt x="1784" y="1977"/>
                </a:lnTo>
                <a:lnTo>
                  <a:pt x="1818" y="1963"/>
                </a:lnTo>
                <a:lnTo>
                  <a:pt x="1850" y="1947"/>
                </a:lnTo>
                <a:lnTo>
                  <a:pt x="1881" y="1931"/>
                </a:lnTo>
                <a:lnTo>
                  <a:pt x="1911" y="1914"/>
                </a:lnTo>
                <a:lnTo>
                  <a:pt x="1939" y="1895"/>
                </a:lnTo>
                <a:lnTo>
                  <a:pt x="1964" y="1876"/>
                </a:lnTo>
                <a:lnTo>
                  <a:pt x="1988" y="1856"/>
                </a:lnTo>
                <a:lnTo>
                  <a:pt x="2010" y="1834"/>
                </a:lnTo>
                <a:lnTo>
                  <a:pt x="2031" y="1812"/>
                </a:lnTo>
                <a:lnTo>
                  <a:pt x="2048" y="1788"/>
                </a:lnTo>
                <a:lnTo>
                  <a:pt x="2060" y="1769"/>
                </a:lnTo>
                <a:lnTo>
                  <a:pt x="2070" y="1749"/>
                </a:lnTo>
                <a:lnTo>
                  <a:pt x="2079" y="1728"/>
                </a:lnTo>
                <a:lnTo>
                  <a:pt x="2086" y="1706"/>
                </a:lnTo>
                <a:lnTo>
                  <a:pt x="2092" y="1684"/>
                </a:lnTo>
                <a:lnTo>
                  <a:pt x="2095" y="1660"/>
                </a:lnTo>
                <a:lnTo>
                  <a:pt x="2098" y="1636"/>
                </a:lnTo>
                <a:lnTo>
                  <a:pt x="2098" y="1611"/>
                </a:lnTo>
                <a:lnTo>
                  <a:pt x="2094" y="1550"/>
                </a:lnTo>
                <a:lnTo>
                  <a:pt x="2087" y="1483"/>
                </a:lnTo>
                <a:lnTo>
                  <a:pt x="2079" y="1410"/>
                </a:lnTo>
                <a:lnTo>
                  <a:pt x="2069" y="1334"/>
                </a:lnTo>
                <a:lnTo>
                  <a:pt x="2047" y="1191"/>
                </a:lnTo>
                <a:lnTo>
                  <a:pt x="2022" y="1044"/>
                </a:lnTo>
                <a:lnTo>
                  <a:pt x="1995" y="899"/>
                </a:lnTo>
                <a:lnTo>
                  <a:pt x="1969" y="761"/>
                </a:lnTo>
                <a:lnTo>
                  <a:pt x="1942" y="636"/>
                </a:lnTo>
                <a:lnTo>
                  <a:pt x="1919" y="532"/>
                </a:lnTo>
                <a:lnTo>
                  <a:pt x="1901" y="453"/>
                </a:lnTo>
                <a:lnTo>
                  <a:pt x="1888" y="406"/>
                </a:lnTo>
                <a:lnTo>
                  <a:pt x="1875" y="361"/>
                </a:lnTo>
                <a:lnTo>
                  <a:pt x="1865" y="318"/>
                </a:lnTo>
                <a:lnTo>
                  <a:pt x="1856" y="280"/>
                </a:lnTo>
                <a:lnTo>
                  <a:pt x="1848" y="243"/>
                </a:lnTo>
                <a:lnTo>
                  <a:pt x="1838" y="210"/>
                </a:lnTo>
                <a:lnTo>
                  <a:pt x="1828" y="179"/>
                </a:lnTo>
                <a:lnTo>
                  <a:pt x="1815" y="150"/>
                </a:lnTo>
                <a:lnTo>
                  <a:pt x="1798" y="123"/>
                </a:lnTo>
                <a:lnTo>
                  <a:pt x="1785" y="108"/>
                </a:lnTo>
                <a:lnTo>
                  <a:pt x="1771" y="93"/>
                </a:lnTo>
                <a:lnTo>
                  <a:pt x="1754" y="81"/>
                </a:lnTo>
                <a:lnTo>
                  <a:pt x="1736" y="67"/>
                </a:lnTo>
                <a:lnTo>
                  <a:pt x="1714" y="55"/>
                </a:lnTo>
                <a:lnTo>
                  <a:pt x="1690" y="43"/>
                </a:lnTo>
                <a:lnTo>
                  <a:pt x="1663" y="32"/>
                </a:lnTo>
                <a:lnTo>
                  <a:pt x="1632" y="21"/>
                </a:lnTo>
                <a:lnTo>
                  <a:pt x="1620" y="17"/>
                </a:lnTo>
                <a:lnTo>
                  <a:pt x="1609" y="15"/>
                </a:lnTo>
                <a:lnTo>
                  <a:pt x="1597" y="12"/>
                </a:lnTo>
                <a:lnTo>
                  <a:pt x="1586" y="9"/>
                </a:lnTo>
                <a:lnTo>
                  <a:pt x="1573" y="7"/>
                </a:lnTo>
                <a:lnTo>
                  <a:pt x="1560" y="6"/>
                </a:lnTo>
                <a:lnTo>
                  <a:pt x="1548" y="4"/>
                </a:lnTo>
                <a:lnTo>
                  <a:pt x="1535" y="2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9" name="Freeform 52"/>
          <p:cNvSpPr>
            <a:spLocks/>
          </p:cNvSpPr>
          <p:nvPr/>
        </p:nvSpPr>
        <p:spPr bwMode="auto">
          <a:xfrm>
            <a:off x="6483350" y="3374033"/>
            <a:ext cx="2078038" cy="2181225"/>
          </a:xfrm>
          <a:custGeom>
            <a:avLst/>
            <a:gdLst>
              <a:gd name="T0" fmla="*/ 334 w 1506"/>
              <a:gd name="T1" fmla="*/ 294 h 1581"/>
              <a:gd name="T2" fmla="*/ 287 w 1506"/>
              <a:gd name="T3" fmla="*/ 306 h 1581"/>
              <a:gd name="T4" fmla="*/ 219 w 1506"/>
              <a:gd name="T5" fmla="*/ 325 h 1581"/>
              <a:gd name="T6" fmla="*/ 148 w 1506"/>
              <a:gd name="T7" fmla="*/ 345 h 1581"/>
              <a:gd name="T8" fmla="*/ 92 w 1506"/>
              <a:gd name="T9" fmla="*/ 361 h 1581"/>
              <a:gd name="T10" fmla="*/ 61 w 1506"/>
              <a:gd name="T11" fmla="*/ 376 h 1581"/>
              <a:gd name="T12" fmla="*/ 36 w 1506"/>
              <a:gd name="T13" fmla="*/ 397 h 1581"/>
              <a:gd name="T14" fmla="*/ 23 w 1506"/>
              <a:gd name="T15" fmla="*/ 436 h 1581"/>
              <a:gd name="T16" fmla="*/ 6 w 1506"/>
              <a:gd name="T17" fmla="*/ 660 h 1581"/>
              <a:gd name="T18" fmla="*/ 0 w 1506"/>
              <a:gd name="T19" fmla="*/ 1119 h 1581"/>
              <a:gd name="T20" fmla="*/ 24 w 1506"/>
              <a:gd name="T21" fmla="*/ 1389 h 1581"/>
              <a:gd name="T22" fmla="*/ 56 w 1506"/>
              <a:gd name="T23" fmla="*/ 1412 h 1581"/>
              <a:gd name="T24" fmla="*/ 96 w 1506"/>
              <a:gd name="T25" fmla="*/ 1424 h 1581"/>
              <a:gd name="T26" fmla="*/ 164 w 1506"/>
              <a:gd name="T27" fmla="*/ 1444 h 1581"/>
              <a:gd name="T28" fmla="*/ 205 w 1506"/>
              <a:gd name="T29" fmla="*/ 1458 h 1581"/>
              <a:gd name="T30" fmla="*/ 237 w 1506"/>
              <a:gd name="T31" fmla="*/ 1471 h 1581"/>
              <a:gd name="T32" fmla="*/ 264 w 1506"/>
              <a:gd name="T33" fmla="*/ 1486 h 1581"/>
              <a:gd name="T34" fmla="*/ 289 w 1506"/>
              <a:gd name="T35" fmla="*/ 1504 h 1581"/>
              <a:gd name="T36" fmla="*/ 318 w 1506"/>
              <a:gd name="T37" fmla="*/ 1529 h 1581"/>
              <a:gd name="T38" fmla="*/ 355 w 1506"/>
              <a:gd name="T39" fmla="*/ 1567 h 1581"/>
              <a:gd name="T40" fmla="*/ 387 w 1506"/>
              <a:gd name="T41" fmla="*/ 1579 h 1581"/>
              <a:gd name="T42" fmla="*/ 446 w 1506"/>
              <a:gd name="T43" fmla="*/ 1581 h 1581"/>
              <a:gd name="T44" fmla="*/ 503 w 1506"/>
              <a:gd name="T45" fmla="*/ 1571 h 1581"/>
              <a:gd name="T46" fmla="*/ 594 w 1506"/>
              <a:gd name="T47" fmla="*/ 1552 h 1581"/>
              <a:gd name="T48" fmla="*/ 706 w 1506"/>
              <a:gd name="T49" fmla="*/ 1525 h 1581"/>
              <a:gd name="T50" fmla="*/ 835 w 1506"/>
              <a:gd name="T51" fmla="*/ 1492 h 1581"/>
              <a:gd name="T52" fmla="*/ 970 w 1506"/>
              <a:gd name="T53" fmla="*/ 1456 h 1581"/>
              <a:gd name="T54" fmla="*/ 1104 w 1506"/>
              <a:gd name="T55" fmla="*/ 1418 h 1581"/>
              <a:gd name="T56" fmla="*/ 1228 w 1506"/>
              <a:gd name="T57" fmla="*/ 1382 h 1581"/>
              <a:gd name="T58" fmla="*/ 1334 w 1506"/>
              <a:gd name="T59" fmla="*/ 1349 h 1581"/>
              <a:gd name="T60" fmla="*/ 1415 w 1506"/>
              <a:gd name="T61" fmla="*/ 1322 h 1581"/>
              <a:gd name="T62" fmla="*/ 1460 w 1506"/>
              <a:gd name="T63" fmla="*/ 1303 h 1581"/>
              <a:gd name="T64" fmla="*/ 1488 w 1506"/>
              <a:gd name="T65" fmla="*/ 1275 h 1581"/>
              <a:gd name="T66" fmla="*/ 1500 w 1506"/>
              <a:gd name="T67" fmla="*/ 1252 h 1581"/>
              <a:gd name="T68" fmla="*/ 1506 w 1506"/>
              <a:gd name="T69" fmla="*/ 1224 h 1581"/>
              <a:gd name="T70" fmla="*/ 1465 w 1506"/>
              <a:gd name="T71" fmla="*/ 1063 h 1581"/>
              <a:gd name="T72" fmla="*/ 1393 w 1506"/>
              <a:gd name="T73" fmla="*/ 829 h 1581"/>
              <a:gd name="T74" fmla="*/ 1381 w 1506"/>
              <a:gd name="T75" fmla="*/ 749 h 1581"/>
              <a:gd name="T76" fmla="*/ 1400 w 1506"/>
              <a:gd name="T77" fmla="*/ 731 h 1581"/>
              <a:gd name="T78" fmla="*/ 1418 w 1506"/>
              <a:gd name="T79" fmla="*/ 701 h 1581"/>
              <a:gd name="T80" fmla="*/ 1419 w 1506"/>
              <a:gd name="T81" fmla="*/ 615 h 1581"/>
              <a:gd name="T82" fmla="*/ 1382 w 1506"/>
              <a:gd name="T83" fmla="*/ 435 h 1581"/>
              <a:gd name="T84" fmla="*/ 1348 w 1506"/>
              <a:gd name="T85" fmla="*/ 307 h 1581"/>
              <a:gd name="T86" fmla="*/ 1316 w 1506"/>
              <a:gd name="T87" fmla="*/ 253 h 1581"/>
              <a:gd name="T88" fmla="*/ 1267 w 1506"/>
              <a:gd name="T89" fmla="*/ 201 h 1581"/>
              <a:gd name="T90" fmla="*/ 1219 w 1506"/>
              <a:gd name="T91" fmla="*/ 169 h 1581"/>
              <a:gd name="T92" fmla="*/ 1164 w 1506"/>
              <a:gd name="T93" fmla="*/ 156 h 1581"/>
              <a:gd name="T94" fmla="*/ 1123 w 1506"/>
              <a:gd name="T95" fmla="*/ 144 h 1581"/>
              <a:gd name="T96" fmla="*/ 1107 w 1506"/>
              <a:gd name="T97" fmla="*/ 119 h 1581"/>
              <a:gd name="T98" fmla="*/ 1082 w 1506"/>
              <a:gd name="T99" fmla="*/ 84 h 1581"/>
              <a:gd name="T100" fmla="*/ 1066 w 1506"/>
              <a:gd name="T101" fmla="*/ 52 h 1581"/>
              <a:gd name="T102" fmla="*/ 1029 w 1506"/>
              <a:gd name="T103" fmla="*/ 25 h 1581"/>
              <a:gd name="T104" fmla="*/ 957 w 1506"/>
              <a:gd name="T105" fmla="*/ 5 h 1581"/>
              <a:gd name="T106" fmla="*/ 897 w 1506"/>
              <a:gd name="T107" fmla="*/ 0 h 1581"/>
              <a:gd name="T108" fmla="*/ 843 w 1506"/>
              <a:gd name="T109" fmla="*/ 5 h 1581"/>
              <a:gd name="T110" fmla="*/ 768 w 1506"/>
              <a:gd name="T111" fmla="*/ 12 h 1581"/>
              <a:gd name="T112" fmla="*/ 687 w 1506"/>
              <a:gd name="T113" fmla="*/ 25 h 1581"/>
              <a:gd name="T114" fmla="*/ 611 w 1506"/>
              <a:gd name="T115" fmla="*/ 39 h 1581"/>
              <a:gd name="T116" fmla="*/ 550 w 1506"/>
              <a:gd name="T117" fmla="*/ 58 h 1581"/>
              <a:gd name="T118" fmla="*/ 479 w 1506"/>
              <a:gd name="T119" fmla="*/ 99 h 1581"/>
              <a:gd name="T120" fmla="*/ 418 w 1506"/>
              <a:gd name="T121" fmla="*/ 142 h 1581"/>
              <a:gd name="T122" fmla="*/ 345 w 1506"/>
              <a:gd name="T123" fmla="*/ 291 h 1581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506"/>
              <a:gd name="T187" fmla="*/ 0 h 1581"/>
              <a:gd name="T188" fmla="*/ 1506 w 1506"/>
              <a:gd name="T189" fmla="*/ 1581 h 1581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506" h="1581">
                <a:moveTo>
                  <a:pt x="345" y="291"/>
                </a:moveTo>
                <a:lnTo>
                  <a:pt x="342" y="292"/>
                </a:lnTo>
                <a:lnTo>
                  <a:pt x="334" y="294"/>
                </a:lnTo>
                <a:lnTo>
                  <a:pt x="322" y="297"/>
                </a:lnTo>
                <a:lnTo>
                  <a:pt x="306" y="302"/>
                </a:lnTo>
                <a:lnTo>
                  <a:pt x="287" y="306"/>
                </a:lnTo>
                <a:lnTo>
                  <a:pt x="266" y="312"/>
                </a:lnTo>
                <a:lnTo>
                  <a:pt x="243" y="318"/>
                </a:lnTo>
                <a:lnTo>
                  <a:pt x="219" y="325"/>
                </a:lnTo>
                <a:lnTo>
                  <a:pt x="195" y="331"/>
                </a:lnTo>
                <a:lnTo>
                  <a:pt x="171" y="338"/>
                </a:lnTo>
                <a:lnTo>
                  <a:pt x="148" y="345"/>
                </a:lnTo>
                <a:lnTo>
                  <a:pt x="127" y="351"/>
                </a:lnTo>
                <a:lnTo>
                  <a:pt x="108" y="357"/>
                </a:lnTo>
                <a:lnTo>
                  <a:pt x="92" y="361"/>
                </a:lnTo>
                <a:lnTo>
                  <a:pt x="79" y="367"/>
                </a:lnTo>
                <a:lnTo>
                  <a:pt x="71" y="370"/>
                </a:lnTo>
                <a:lnTo>
                  <a:pt x="61" y="376"/>
                </a:lnTo>
                <a:lnTo>
                  <a:pt x="51" y="381"/>
                </a:lnTo>
                <a:lnTo>
                  <a:pt x="43" y="389"/>
                </a:lnTo>
                <a:lnTo>
                  <a:pt x="36" y="397"/>
                </a:lnTo>
                <a:lnTo>
                  <a:pt x="31" y="407"/>
                </a:lnTo>
                <a:lnTo>
                  <a:pt x="26" y="420"/>
                </a:lnTo>
                <a:lnTo>
                  <a:pt x="23" y="436"/>
                </a:lnTo>
                <a:lnTo>
                  <a:pt x="20" y="456"/>
                </a:lnTo>
                <a:lnTo>
                  <a:pt x="12" y="538"/>
                </a:lnTo>
                <a:lnTo>
                  <a:pt x="6" y="660"/>
                </a:lnTo>
                <a:lnTo>
                  <a:pt x="2" y="808"/>
                </a:lnTo>
                <a:lnTo>
                  <a:pt x="0" y="966"/>
                </a:lnTo>
                <a:lnTo>
                  <a:pt x="0" y="1119"/>
                </a:lnTo>
                <a:lnTo>
                  <a:pt x="4" y="1250"/>
                </a:lnTo>
                <a:lnTo>
                  <a:pt x="11" y="1346"/>
                </a:lnTo>
                <a:lnTo>
                  <a:pt x="24" y="1389"/>
                </a:lnTo>
                <a:lnTo>
                  <a:pt x="36" y="1399"/>
                </a:lnTo>
                <a:lnTo>
                  <a:pt x="47" y="1405"/>
                </a:lnTo>
                <a:lnTo>
                  <a:pt x="56" y="1412"/>
                </a:lnTo>
                <a:lnTo>
                  <a:pt x="67" y="1415"/>
                </a:lnTo>
                <a:lnTo>
                  <a:pt x="79" y="1419"/>
                </a:lnTo>
                <a:lnTo>
                  <a:pt x="96" y="1424"/>
                </a:lnTo>
                <a:lnTo>
                  <a:pt x="119" y="1431"/>
                </a:lnTo>
                <a:lnTo>
                  <a:pt x="149" y="1439"/>
                </a:lnTo>
                <a:lnTo>
                  <a:pt x="164" y="1444"/>
                </a:lnTo>
                <a:lnTo>
                  <a:pt x="179" y="1449"/>
                </a:lnTo>
                <a:lnTo>
                  <a:pt x="193" y="1453"/>
                </a:lnTo>
                <a:lnTo>
                  <a:pt x="205" y="1458"/>
                </a:lnTo>
                <a:lnTo>
                  <a:pt x="217" y="1462"/>
                </a:lnTo>
                <a:lnTo>
                  <a:pt x="227" y="1466"/>
                </a:lnTo>
                <a:lnTo>
                  <a:pt x="237" y="1471"/>
                </a:lnTo>
                <a:lnTo>
                  <a:pt x="246" y="1476"/>
                </a:lnTo>
                <a:lnTo>
                  <a:pt x="256" y="1480"/>
                </a:lnTo>
                <a:lnTo>
                  <a:pt x="264" y="1486"/>
                </a:lnTo>
                <a:lnTo>
                  <a:pt x="273" y="1492"/>
                </a:lnTo>
                <a:lnTo>
                  <a:pt x="281" y="1498"/>
                </a:lnTo>
                <a:lnTo>
                  <a:pt x="289" y="1504"/>
                </a:lnTo>
                <a:lnTo>
                  <a:pt x="299" y="1513"/>
                </a:lnTo>
                <a:lnTo>
                  <a:pt x="308" y="1520"/>
                </a:lnTo>
                <a:lnTo>
                  <a:pt x="318" y="1529"/>
                </a:lnTo>
                <a:lnTo>
                  <a:pt x="334" y="1546"/>
                </a:lnTo>
                <a:lnTo>
                  <a:pt x="346" y="1559"/>
                </a:lnTo>
                <a:lnTo>
                  <a:pt x="355" y="1567"/>
                </a:lnTo>
                <a:lnTo>
                  <a:pt x="363" y="1572"/>
                </a:lnTo>
                <a:lnTo>
                  <a:pt x="372" y="1577"/>
                </a:lnTo>
                <a:lnTo>
                  <a:pt x="387" y="1579"/>
                </a:lnTo>
                <a:lnTo>
                  <a:pt x="407" y="1580"/>
                </a:lnTo>
                <a:lnTo>
                  <a:pt x="435" y="1581"/>
                </a:lnTo>
                <a:lnTo>
                  <a:pt x="446" y="1581"/>
                </a:lnTo>
                <a:lnTo>
                  <a:pt x="461" y="1579"/>
                </a:lnTo>
                <a:lnTo>
                  <a:pt x="480" y="1575"/>
                </a:lnTo>
                <a:lnTo>
                  <a:pt x="503" y="1571"/>
                </a:lnTo>
                <a:lnTo>
                  <a:pt x="531" y="1566"/>
                </a:lnTo>
                <a:lnTo>
                  <a:pt x="560" y="1560"/>
                </a:lnTo>
                <a:lnTo>
                  <a:pt x="594" y="1552"/>
                </a:lnTo>
                <a:lnTo>
                  <a:pt x="629" y="1544"/>
                </a:lnTo>
                <a:lnTo>
                  <a:pt x="667" y="1535"/>
                </a:lnTo>
                <a:lnTo>
                  <a:pt x="706" y="1525"/>
                </a:lnTo>
                <a:lnTo>
                  <a:pt x="748" y="1515"/>
                </a:lnTo>
                <a:lnTo>
                  <a:pt x="791" y="1503"/>
                </a:lnTo>
                <a:lnTo>
                  <a:pt x="835" y="1492"/>
                </a:lnTo>
                <a:lnTo>
                  <a:pt x="879" y="1480"/>
                </a:lnTo>
                <a:lnTo>
                  <a:pt x="924" y="1468"/>
                </a:lnTo>
                <a:lnTo>
                  <a:pt x="970" y="1456"/>
                </a:lnTo>
                <a:lnTo>
                  <a:pt x="1015" y="1443"/>
                </a:lnTo>
                <a:lnTo>
                  <a:pt x="1060" y="1431"/>
                </a:lnTo>
                <a:lnTo>
                  <a:pt x="1104" y="1418"/>
                </a:lnTo>
                <a:lnTo>
                  <a:pt x="1147" y="1405"/>
                </a:lnTo>
                <a:lnTo>
                  <a:pt x="1188" y="1394"/>
                </a:lnTo>
                <a:lnTo>
                  <a:pt x="1228" y="1382"/>
                </a:lnTo>
                <a:lnTo>
                  <a:pt x="1266" y="1371"/>
                </a:lnTo>
                <a:lnTo>
                  <a:pt x="1301" y="1359"/>
                </a:lnTo>
                <a:lnTo>
                  <a:pt x="1334" y="1349"/>
                </a:lnTo>
                <a:lnTo>
                  <a:pt x="1364" y="1339"/>
                </a:lnTo>
                <a:lnTo>
                  <a:pt x="1391" y="1330"/>
                </a:lnTo>
                <a:lnTo>
                  <a:pt x="1415" y="1322"/>
                </a:lnTo>
                <a:lnTo>
                  <a:pt x="1433" y="1314"/>
                </a:lnTo>
                <a:lnTo>
                  <a:pt x="1449" y="1308"/>
                </a:lnTo>
                <a:lnTo>
                  <a:pt x="1460" y="1303"/>
                </a:lnTo>
                <a:lnTo>
                  <a:pt x="1466" y="1298"/>
                </a:lnTo>
                <a:lnTo>
                  <a:pt x="1479" y="1285"/>
                </a:lnTo>
                <a:lnTo>
                  <a:pt x="1488" y="1275"/>
                </a:lnTo>
                <a:lnTo>
                  <a:pt x="1494" y="1267"/>
                </a:lnTo>
                <a:lnTo>
                  <a:pt x="1498" y="1260"/>
                </a:lnTo>
                <a:lnTo>
                  <a:pt x="1500" y="1252"/>
                </a:lnTo>
                <a:lnTo>
                  <a:pt x="1502" y="1245"/>
                </a:lnTo>
                <a:lnTo>
                  <a:pt x="1504" y="1236"/>
                </a:lnTo>
                <a:lnTo>
                  <a:pt x="1506" y="1224"/>
                </a:lnTo>
                <a:lnTo>
                  <a:pt x="1502" y="1195"/>
                </a:lnTo>
                <a:lnTo>
                  <a:pt x="1487" y="1138"/>
                </a:lnTo>
                <a:lnTo>
                  <a:pt x="1465" y="1063"/>
                </a:lnTo>
                <a:lnTo>
                  <a:pt x="1440" y="982"/>
                </a:lnTo>
                <a:lnTo>
                  <a:pt x="1414" y="900"/>
                </a:lnTo>
                <a:lnTo>
                  <a:pt x="1393" y="829"/>
                </a:lnTo>
                <a:lnTo>
                  <a:pt x="1378" y="777"/>
                </a:lnTo>
                <a:lnTo>
                  <a:pt x="1376" y="754"/>
                </a:lnTo>
                <a:lnTo>
                  <a:pt x="1381" y="749"/>
                </a:lnTo>
                <a:lnTo>
                  <a:pt x="1387" y="743"/>
                </a:lnTo>
                <a:lnTo>
                  <a:pt x="1394" y="737"/>
                </a:lnTo>
                <a:lnTo>
                  <a:pt x="1400" y="731"/>
                </a:lnTo>
                <a:lnTo>
                  <a:pt x="1406" y="723"/>
                </a:lnTo>
                <a:lnTo>
                  <a:pt x="1412" y="714"/>
                </a:lnTo>
                <a:lnTo>
                  <a:pt x="1418" y="701"/>
                </a:lnTo>
                <a:lnTo>
                  <a:pt x="1423" y="687"/>
                </a:lnTo>
                <a:lnTo>
                  <a:pt x="1424" y="659"/>
                </a:lnTo>
                <a:lnTo>
                  <a:pt x="1419" y="615"/>
                </a:lnTo>
                <a:lnTo>
                  <a:pt x="1409" y="559"/>
                </a:lnTo>
                <a:lnTo>
                  <a:pt x="1397" y="497"/>
                </a:lnTo>
                <a:lnTo>
                  <a:pt x="1382" y="435"/>
                </a:lnTo>
                <a:lnTo>
                  <a:pt x="1368" y="378"/>
                </a:lnTo>
                <a:lnTo>
                  <a:pt x="1357" y="334"/>
                </a:lnTo>
                <a:lnTo>
                  <a:pt x="1348" y="307"/>
                </a:lnTo>
                <a:lnTo>
                  <a:pt x="1341" y="290"/>
                </a:lnTo>
                <a:lnTo>
                  <a:pt x="1330" y="272"/>
                </a:lnTo>
                <a:lnTo>
                  <a:pt x="1316" y="253"/>
                </a:lnTo>
                <a:lnTo>
                  <a:pt x="1300" y="234"/>
                </a:lnTo>
                <a:lnTo>
                  <a:pt x="1283" y="218"/>
                </a:lnTo>
                <a:lnTo>
                  <a:pt x="1267" y="201"/>
                </a:lnTo>
                <a:lnTo>
                  <a:pt x="1251" y="187"/>
                </a:lnTo>
                <a:lnTo>
                  <a:pt x="1235" y="177"/>
                </a:lnTo>
                <a:lnTo>
                  <a:pt x="1219" y="169"/>
                </a:lnTo>
                <a:lnTo>
                  <a:pt x="1200" y="164"/>
                </a:lnTo>
                <a:lnTo>
                  <a:pt x="1183" y="160"/>
                </a:lnTo>
                <a:lnTo>
                  <a:pt x="1164" y="156"/>
                </a:lnTo>
                <a:lnTo>
                  <a:pt x="1147" y="153"/>
                </a:lnTo>
                <a:lnTo>
                  <a:pt x="1133" y="149"/>
                </a:lnTo>
                <a:lnTo>
                  <a:pt x="1123" y="144"/>
                </a:lnTo>
                <a:lnTo>
                  <a:pt x="1118" y="138"/>
                </a:lnTo>
                <a:lnTo>
                  <a:pt x="1113" y="129"/>
                </a:lnTo>
                <a:lnTo>
                  <a:pt x="1107" y="119"/>
                </a:lnTo>
                <a:lnTo>
                  <a:pt x="1099" y="109"/>
                </a:lnTo>
                <a:lnTo>
                  <a:pt x="1090" y="96"/>
                </a:lnTo>
                <a:lnTo>
                  <a:pt x="1082" y="84"/>
                </a:lnTo>
                <a:lnTo>
                  <a:pt x="1074" y="72"/>
                </a:lnTo>
                <a:lnTo>
                  <a:pt x="1069" y="61"/>
                </a:lnTo>
                <a:lnTo>
                  <a:pt x="1066" y="52"/>
                </a:lnTo>
                <a:lnTo>
                  <a:pt x="1061" y="42"/>
                </a:lnTo>
                <a:lnTo>
                  <a:pt x="1047" y="34"/>
                </a:lnTo>
                <a:lnTo>
                  <a:pt x="1029" y="25"/>
                </a:lnTo>
                <a:lnTo>
                  <a:pt x="1007" y="17"/>
                </a:lnTo>
                <a:lnTo>
                  <a:pt x="982" y="10"/>
                </a:lnTo>
                <a:lnTo>
                  <a:pt x="957" y="5"/>
                </a:lnTo>
                <a:lnTo>
                  <a:pt x="932" y="1"/>
                </a:lnTo>
                <a:lnTo>
                  <a:pt x="910" y="0"/>
                </a:lnTo>
                <a:lnTo>
                  <a:pt x="897" y="0"/>
                </a:lnTo>
                <a:lnTo>
                  <a:pt x="881" y="1"/>
                </a:lnTo>
                <a:lnTo>
                  <a:pt x="864" y="3"/>
                </a:lnTo>
                <a:lnTo>
                  <a:pt x="843" y="5"/>
                </a:lnTo>
                <a:lnTo>
                  <a:pt x="819" y="7"/>
                </a:lnTo>
                <a:lnTo>
                  <a:pt x="794" y="9"/>
                </a:lnTo>
                <a:lnTo>
                  <a:pt x="768" y="12"/>
                </a:lnTo>
                <a:lnTo>
                  <a:pt x="742" y="16"/>
                </a:lnTo>
                <a:lnTo>
                  <a:pt x="714" y="20"/>
                </a:lnTo>
                <a:lnTo>
                  <a:pt x="687" y="25"/>
                </a:lnTo>
                <a:lnTo>
                  <a:pt x="661" y="29"/>
                </a:lnTo>
                <a:lnTo>
                  <a:pt x="635" y="34"/>
                </a:lnTo>
                <a:lnTo>
                  <a:pt x="611" y="39"/>
                </a:lnTo>
                <a:lnTo>
                  <a:pt x="587" y="46"/>
                </a:lnTo>
                <a:lnTo>
                  <a:pt x="567" y="52"/>
                </a:lnTo>
                <a:lnTo>
                  <a:pt x="550" y="58"/>
                </a:lnTo>
                <a:lnTo>
                  <a:pt x="528" y="70"/>
                </a:lnTo>
                <a:lnTo>
                  <a:pt x="503" y="83"/>
                </a:lnTo>
                <a:lnTo>
                  <a:pt x="479" y="99"/>
                </a:lnTo>
                <a:lnTo>
                  <a:pt x="456" y="115"/>
                </a:lnTo>
                <a:lnTo>
                  <a:pt x="435" y="129"/>
                </a:lnTo>
                <a:lnTo>
                  <a:pt x="418" y="142"/>
                </a:lnTo>
                <a:lnTo>
                  <a:pt x="408" y="150"/>
                </a:lnTo>
                <a:lnTo>
                  <a:pt x="404" y="154"/>
                </a:lnTo>
                <a:lnTo>
                  <a:pt x="345" y="291"/>
                </a:lnTo>
                <a:close/>
              </a:path>
            </a:pathLst>
          </a:custGeom>
          <a:solidFill>
            <a:srgbClr val="F9F9F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7" name="Freeform 53"/>
          <p:cNvSpPr>
            <a:spLocks/>
          </p:cNvSpPr>
          <p:nvPr/>
        </p:nvSpPr>
        <p:spPr bwMode="auto">
          <a:xfrm>
            <a:off x="6964363" y="4363045"/>
            <a:ext cx="1430337" cy="965200"/>
          </a:xfrm>
          <a:custGeom>
            <a:avLst/>
            <a:gdLst/>
            <a:ahLst/>
            <a:cxnLst>
              <a:cxn ang="0">
                <a:pos x="47" y="619"/>
              </a:cxn>
              <a:cxn ang="0">
                <a:pos x="55" y="628"/>
              </a:cxn>
              <a:cxn ang="0">
                <a:pos x="74" y="649"/>
              </a:cxn>
              <a:cxn ang="0">
                <a:pos x="99" y="671"/>
              </a:cxn>
              <a:cxn ang="0">
                <a:pos x="124" y="685"/>
              </a:cxn>
              <a:cxn ang="0">
                <a:pos x="172" y="696"/>
              </a:cxn>
              <a:cxn ang="0">
                <a:pos x="224" y="699"/>
              </a:cxn>
              <a:cxn ang="0">
                <a:pos x="279" y="695"/>
              </a:cxn>
              <a:cxn ang="0">
                <a:pos x="338" y="684"/>
              </a:cxn>
              <a:cxn ang="0">
                <a:pos x="400" y="666"/>
              </a:cxn>
              <a:cxn ang="0">
                <a:pos x="465" y="641"/>
              </a:cxn>
              <a:cxn ang="0">
                <a:pos x="532" y="608"/>
              </a:cxn>
              <a:cxn ang="0">
                <a:pos x="602" y="568"/>
              </a:cxn>
              <a:cxn ang="0">
                <a:pos x="608" y="564"/>
              </a:cxn>
              <a:cxn ang="0">
                <a:pos x="624" y="554"/>
              </a:cxn>
              <a:cxn ang="0">
                <a:pos x="646" y="542"/>
              </a:cxn>
              <a:cxn ang="0">
                <a:pos x="674" y="528"/>
              </a:cxn>
              <a:cxn ang="0">
                <a:pos x="707" y="515"/>
              </a:cxn>
              <a:cxn ang="0">
                <a:pos x="742" y="506"/>
              </a:cxn>
              <a:cxn ang="0">
                <a:pos x="779" y="502"/>
              </a:cxn>
              <a:cxn ang="0">
                <a:pos x="816" y="505"/>
              </a:cxn>
              <a:cxn ang="0">
                <a:pos x="842" y="510"/>
              </a:cxn>
              <a:cxn ang="0">
                <a:pos x="869" y="515"/>
              </a:cxn>
              <a:cxn ang="0">
                <a:pos x="897" y="519"/>
              </a:cxn>
              <a:cxn ang="0">
                <a:pos x="925" y="520"/>
              </a:cxn>
              <a:cxn ang="0">
                <a:pos x="952" y="519"/>
              </a:cxn>
              <a:cxn ang="0">
                <a:pos x="980" y="513"/>
              </a:cxn>
              <a:cxn ang="0">
                <a:pos x="1006" y="504"/>
              </a:cxn>
              <a:cxn ang="0">
                <a:pos x="1030" y="490"/>
              </a:cxn>
              <a:cxn ang="0">
                <a:pos x="1032" y="402"/>
              </a:cxn>
              <a:cxn ang="0">
                <a:pos x="996" y="234"/>
              </a:cxn>
              <a:cxn ang="0">
                <a:pos x="951" y="73"/>
              </a:cxn>
              <a:cxn ang="0">
                <a:pos x="930" y="0"/>
              </a:cxn>
              <a:cxn ang="0">
                <a:pos x="63" y="167"/>
              </a:cxn>
            </a:cxnLst>
            <a:rect l="0" t="0" r="r" b="b"/>
            <a:pathLst>
              <a:path w="1037" h="699">
                <a:moveTo>
                  <a:pt x="0" y="172"/>
                </a:moveTo>
                <a:lnTo>
                  <a:pt x="47" y="619"/>
                </a:lnTo>
                <a:lnTo>
                  <a:pt x="49" y="621"/>
                </a:lnTo>
                <a:lnTo>
                  <a:pt x="55" y="628"/>
                </a:lnTo>
                <a:lnTo>
                  <a:pt x="63" y="637"/>
                </a:lnTo>
                <a:lnTo>
                  <a:pt x="74" y="649"/>
                </a:lnTo>
                <a:lnTo>
                  <a:pt x="85" y="660"/>
                </a:lnTo>
                <a:lnTo>
                  <a:pt x="99" y="671"/>
                </a:lnTo>
                <a:lnTo>
                  <a:pt x="111" y="679"/>
                </a:lnTo>
                <a:lnTo>
                  <a:pt x="124" y="685"/>
                </a:lnTo>
                <a:lnTo>
                  <a:pt x="147" y="692"/>
                </a:lnTo>
                <a:lnTo>
                  <a:pt x="172" y="696"/>
                </a:lnTo>
                <a:lnTo>
                  <a:pt x="198" y="698"/>
                </a:lnTo>
                <a:lnTo>
                  <a:pt x="224" y="699"/>
                </a:lnTo>
                <a:lnTo>
                  <a:pt x="251" y="698"/>
                </a:lnTo>
                <a:lnTo>
                  <a:pt x="279" y="695"/>
                </a:lnTo>
                <a:lnTo>
                  <a:pt x="309" y="691"/>
                </a:lnTo>
                <a:lnTo>
                  <a:pt x="338" y="684"/>
                </a:lnTo>
                <a:lnTo>
                  <a:pt x="369" y="676"/>
                </a:lnTo>
                <a:lnTo>
                  <a:pt x="400" y="666"/>
                </a:lnTo>
                <a:lnTo>
                  <a:pt x="433" y="654"/>
                </a:lnTo>
                <a:lnTo>
                  <a:pt x="465" y="641"/>
                </a:lnTo>
                <a:lnTo>
                  <a:pt x="499" y="626"/>
                </a:lnTo>
                <a:lnTo>
                  <a:pt x="532" y="608"/>
                </a:lnTo>
                <a:lnTo>
                  <a:pt x="567" y="589"/>
                </a:lnTo>
                <a:lnTo>
                  <a:pt x="602" y="568"/>
                </a:lnTo>
                <a:lnTo>
                  <a:pt x="604" y="567"/>
                </a:lnTo>
                <a:lnTo>
                  <a:pt x="608" y="564"/>
                </a:lnTo>
                <a:lnTo>
                  <a:pt x="615" y="559"/>
                </a:lnTo>
                <a:lnTo>
                  <a:pt x="624" y="554"/>
                </a:lnTo>
                <a:lnTo>
                  <a:pt x="634" y="548"/>
                </a:lnTo>
                <a:lnTo>
                  <a:pt x="646" y="542"/>
                </a:lnTo>
                <a:lnTo>
                  <a:pt x="659" y="534"/>
                </a:lnTo>
                <a:lnTo>
                  <a:pt x="674" y="528"/>
                </a:lnTo>
                <a:lnTo>
                  <a:pt x="690" y="521"/>
                </a:lnTo>
                <a:lnTo>
                  <a:pt x="707" y="515"/>
                </a:lnTo>
                <a:lnTo>
                  <a:pt x="724" y="510"/>
                </a:lnTo>
                <a:lnTo>
                  <a:pt x="742" y="506"/>
                </a:lnTo>
                <a:lnTo>
                  <a:pt x="760" y="503"/>
                </a:lnTo>
                <a:lnTo>
                  <a:pt x="779" y="502"/>
                </a:lnTo>
                <a:lnTo>
                  <a:pt x="798" y="502"/>
                </a:lnTo>
                <a:lnTo>
                  <a:pt x="816" y="505"/>
                </a:lnTo>
                <a:lnTo>
                  <a:pt x="828" y="508"/>
                </a:lnTo>
                <a:lnTo>
                  <a:pt x="842" y="510"/>
                </a:lnTo>
                <a:lnTo>
                  <a:pt x="856" y="513"/>
                </a:lnTo>
                <a:lnTo>
                  <a:pt x="869" y="515"/>
                </a:lnTo>
                <a:lnTo>
                  <a:pt x="883" y="516"/>
                </a:lnTo>
                <a:lnTo>
                  <a:pt x="897" y="519"/>
                </a:lnTo>
                <a:lnTo>
                  <a:pt x="911" y="520"/>
                </a:lnTo>
                <a:lnTo>
                  <a:pt x="925" y="520"/>
                </a:lnTo>
                <a:lnTo>
                  <a:pt x="939" y="520"/>
                </a:lnTo>
                <a:lnTo>
                  <a:pt x="952" y="519"/>
                </a:lnTo>
                <a:lnTo>
                  <a:pt x="966" y="516"/>
                </a:lnTo>
                <a:lnTo>
                  <a:pt x="980" y="513"/>
                </a:lnTo>
                <a:lnTo>
                  <a:pt x="992" y="509"/>
                </a:lnTo>
                <a:lnTo>
                  <a:pt x="1006" y="504"/>
                </a:lnTo>
                <a:lnTo>
                  <a:pt x="1018" y="498"/>
                </a:lnTo>
                <a:lnTo>
                  <a:pt x="1030" y="490"/>
                </a:lnTo>
                <a:lnTo>
                  <a:pt x="1037" y="461"/>
                </a:lnTo>
                <a:lnTo>
                  <a:pt x="1032" y="402"/>
                </a:lnTo>
                <a:lnTo>
                  <a:pt x="1017" y="322"/>
                </a:lnTo>
                <a:lnTo>
                  <a:pt x="996" y="234"/>
                </a:lnTo>
                <a:lnTo>
                  <a:pt x="973" y="148"/>
                </a:lnTo>
                <a:lnTo>
                  <a:pt x="951" y="73"/>
                </a:lnTo>
                <a:lnTo>
                  <a:pt x="936" y="20"/>
                </a:lnTo>
                <a:lnTo>
                  <a:pt x="930" y="0"/>
                </a:lnTo>
                <a:lnTo>
                  <a:pt x="262" y="146"/>
                </a:lnTo>
                <a:lnTo>
                  <a:pt x="63" y="167"/>
                </a:lnTo>
                <a:lnTo>
                  <a:pt x="0" y="172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b-NO">
              <a:latin typeface="+mn-lt"/>
            </a:endParaRPr>
          </a:p>
        </p:txBody>
      </p:sp>
      <p:sp>
        <p:nvSpPr>
          <p:cNvPr id="1078" name="Freeform 54"/>
          <p:cNvSpPr>
            <a:spLocks/>
          </p:cNvSpPr>
          <p:nvPr/>
        </p:nvSpPr>
        <p:spPr bwMode="auto">
          <a:xfrm>
            <a:off x="6818313" y="3685183"/>
            <a:ext cx="1503362" cy="830262"/>
          </a:xfrm>
          <a:custGeom>
            <a:avLst/>
            <a:gdLst/>
            <a:ahLst/>
            <a:cxnLst>
              <a:cxn ang="0">
                <a:pos x="1089" y="412"/>
              </a:cxn>
              <a:cxn ang="0">
                <a:pos x="1089" y="406"/>
              </a:cxn>
              <a:cxn ang="0">
                <a:pos x="1087" y="387"/>
              </a:cxn>
              <a:cxn ang="0">
                <a:pos x="1084" y="360"/>
              </a:cxn>
              <a:cxn ang="0">
                <a:pos x="1079" y="325"/>
              </a:cxn>
              <a:cxn ang="0">
                <a:pos x="1073" y="287"/>
              </a:cxn>
              <a:cxn ang="0">
                <a:pos x="1063" y="245"/>
              </a:cxn>
              <a:cxn ang="0">
                <a:pos x="1051" y="203"/>
              </a:cxn>
              <a:cxn ang="0">
                <a:pos x="1035" y="164"/>
              </a:cxn>
              <a:cxn ang="0">
                <a:pos x="1015" y="125"/>
              </a:cxn>
              <a:cxn ang="0">
                <a:pos x="997" y="90"/>
              </a:cxn>
              <a:cxn ang="0">
                <a:pos x="981" y="63"/>
              </a:cxn>
              <a:cxn ang="0">
                <a:pos x="967" y="40"/>
              </a:cxn>
              <a:cxn ang="0">
                <a:pos x="955" y="22"/>
              </a:cxn>
              <a:cxn ang="0">
                <a:pos x="947" y="9"/>
              </a:cxn>
              <a:cxn ang="0">
                <a:pos x="942" y="2"/>
              </a:cxn>
              <a:cxn ang="0">
                <a:pos x="940" y="0"/>
              </a:cxn>
              <a:cxn ang="0">
                <a:pos x="0" y="168"/>
              </a:cxn>
              <a:cxn ang="0">
                <a:pos x="1" y="168"/>
              </a:cxn>
              <a:cxn ang="0">
                <a:pos x="5" y="169"/>
              </a:cxn>
              <a:cxn ang="0">
                <a:pos x="12" y="171"/>
              </a:cxn>
              <a:cxn ang="0">
                <a:pos x="20" y="176"/>
              </a:cxn>
              <a:cxn ang="0">
                <a:pos x="31" y="185"/>
              </a:cxn>
              <a:cxn ang="0">
                <a:pos x="43" y="198"/>
              </a:cxn>
              <a:cxn ang="0">
                <a:pos x="58" y="216"/>
              </a:cxn>
              <a:cxn ang="0">
                <a:pos x="75" y="240"/>
              </a:cxn>
              <a:cxn ang="0">
                <a:pos x="93" y="270"/>
              </a:cxn>
              <a:cxn ang="0">
                <a:pos x="108" y="301"/>
              </a:cxn>
              <a:cxn ang="0">
                <a:pos x="123" y="336"/>
              </a:cxn>
              <a:cxn ang="0">
                <a:pos x="136" y="369"/>
              </a:cxn>
              <a:cxn ang="0">
                <a:pos x="146" y="403"/>
              </a:cxn>
              <a:cxn ang="0">
                <a:pos x="152" y="436"/>
              </a:cxn>
              <a:cxn ang="0">
                <a:pos x="154" y="465"/>
              </a:cxn>
              <a:cxn ang="0">
                <a:pos x="153" y="491"/>
              </a:cxn>
              <a:cxn ang="0">
                <a:pos x="149" y="513"/>
              </a:cxn>
              <a:cxn ang="0">
                <a:pos x="145" y="533"/>
              </a:cxn>
              <a:cxn ang="0">
                <a:pos x="141" y="550"/>
              </a:cxn>
              <a:cxn ang="0">
                <a:pos x="139" y="564"/>
              </a:cxn>
              <a:cxn ang="0">
                <a:pos x="140" y="576"/>
              </a:cxn>
              <a:cxn ang="0">
                <a:pos x="143" y="587"/>
              </a:cxn>
              <a:cxn ang="0">
                <a:pos x="151" y="595"/>
              </a:cxn>
              <a:cxn ang="0">
                <a:pos x="164" y="601"/>
              </a:cxn>
              <a:cxn ang="0">
                <a:pos x="549" y="533"/>
              </a:cxn>
              <a:cxn ang="0">
                <a:pos x="555" y="535"/>
              </a:cxn>
              <a:cxn ang="0">
                <a:pos x="564" y="537"/>
              </a:cxn>
              <a:cxn ang="0">
                <a:pos x="575" y="540"/>
              </a:cxn>
              <a:cxn ang="0">
                <a:pos x="588" y="544"/>
              </a:cxn>
              <a:cxn ang="0">
                <a:pos x="603" y="546"/>
              </a:cxn>
              <a:cxn ang="0">
                <a:pos x="617" y="547"/>
              </a:cxn>
              <a:cxn ang="0">
                <a:pos x="632" y="547"/>
              </a:cxn>
              <a:cxn ang="0">
                <a:pos x="646" y="545"/>
              </a:cxn>
              <a:cxn ang="0">
                <a:pos x="658" y="541"/>
              </a:cxn>
              <a:cxn ang="0">
                <a:pos x="672" y="538"/>
              </a:cxn>
              <a:cxn ang="0">
                <a:pos x="688" y="533"/>
              </a:cxn>
              <a:cxn ang="0">
                <a:pos x="703" y="528"/>
              </a:cxn>
              <a:cxn ang="0">
                <a:pos x="717" y="521"/>
              </a:cxn>
              <a:cxn ang="0">
                <a:pos x="730" y="512"/>
              </a:cxn>
              <a:cxn ang="0">
                <a:pos x="739" y="502"/>
              </a:cxn>
              <a:cxn ang="0">
                <a:pos x="744" y="490"/>
              </a:cxn>
              <a:cxn ang="0">
                <a:pos x="1089" y="412"/>
              </a:cxn>
            </a:cxnLst>
            <a:rect l="0" t="0" r="r" b="b"/>
            <a:pathLst>
              <a:path w="1089" h="601">
                <a:moveTo>
                  <a:pt x="1089" y="412"/>
                </a:moveTo>
                <a:lnTo>
                  <a:pt x="1089" y="406"/>
                </a:lnTo>
                <a:lnTo>
                  <a:pt x="1087" y="387"/>
                </a:lnTo>
                <a:lnTo>
                  <a:pt x="1084" y="360"/>
                </a:lnTo>
                <a:lnTo>
                  <a:pt x="1079" y="325"/>
                </a:lnTo>
                <a:lnTo>
                  <a:pt x="1073" y="287"/>
                </a:lnTo>
                <a:lnTo>
                  <a:pt x="1063" y="245"/>
                </a:lnTo>
                <a:lnTo>
                  <a:pt x="1051" y="203"/>
                </a:lnTo>
                <a:lnTo>
                  <a:pt x="1035" y="164"/>
                </a:lnTo>
                <a:lnTo>
                  <a:pt x="1015" y="125"/>
                </a:lnTo>
                <a:lnTo>
                  <a:pt x="997" y="90"/>
                </a:lnTo>
                <a:lnTo>
                  <a:pt x="981" y="63"/>
                </a:lnTo>
                <a:lnTo>
                  <a:pt x="967" y="40"/>
                </a:lnTo>
                <a:lnTo>
                  <a:pt x="955" y="22"/>
                </a:lnTo>
                <a:lnTo>
                  <a:pt x="947" y="9"/>
                </a:lnTo>
                <a:lnTo>
                  <a:pt x="942" y="2"/>
                </a:lnTo>
                <a:lnTo>
                  <a:pt x="940" y="0"/>
                </a:lnTo>
                <a:lnTo>
                  <a:pt x="0" y="168"/>
                </a:lnTo>
                <a:lnTo>
                  <a:pt x="1" y="168"/>
                </a:lnTo>
                <a:lnTo>
                  <a:pt x="5" y="169"/>
                </a:lnTo>
                <a:lnTo>
                  <a:pt x="12" y="171"/>
                </a:lnTo>
                <a:lnTo>
                  <a:pt x="20" y="176"/>
                </a:lnTo>
                <a:lnTo>
                  <a:pt x="31" y="185"/>
                </a:lnTo>
                <a:lnTo>
                  <a:pt x="43" y="198"/>
                </a:lnTo>
                <a:lnTo>
                  <a:pt x="58" y="216"/>
                </a:lnTo>
                <a:lnTo>
                  <a:pt x="75" y="240"/>
                </a:lnTo>
                <a:lnTo>
                  <a:pt x="93" y="270"/>
                </a:lnTo>
                <a:lnTo>
                  <a:pt x="108" y="301"/>
                </a:lnTo>
                <a:lnTo>
                  <a:pt x="123" y="336"/>
                </a:lnTo>
                <a:lnTo>
                  <a:pt x="136" y="369"/>
                </a:lnTo>
                <a:lnTo>
                  <a:pt x="146" y="403"/>
                </a:lnTo>
                <a:lnTo>
                  <a:pt x="152" y="436"/>
                </a:lnTo>
                <a:lnTo>
                  <a:pt x="154" y="465"/>
                </a:lnTo>
                <a:lnTo>
                  <a:pt x="153" y="491"/>
                </a:lnTo>
                <a:lnTo>
                  <a:pt x="149" y="513"/>
                </a:lnTo>
                <a:lnTo>
                  <a:pt x="145" y="533"/>
                </a:lnTo>
                <a:lnTo>
                  <a:pt x="141" y="550"/>
                </a:lnTo>
                <a:lnTo>
                  <a:pt x="139" y="564"/>
                </a:lnTo>
                <a:lnTo>
                  <a:pt x="140" y="576"/>
                </a:lnTo>
                <a:lnTo>
                  <a:pt x="143" y="587"/>
                </a:lnTo>
                <a:lnTo>
                  <a:pt x="151" y="595"/>
                </a:lnTo>
                <a:lnTo>
                  <a:pt x="164" y="601"/>
                </a:lnTo>
                <a:lnTo>
                  <a:pt x="549" y="533"/>
                </a:lnTo>
                <a:lnTo>
                  <a:pt x="555" y="535"/>
                </a:lnTo>
                <a:lnTo>
                  <a:pt x="564" y="537"/>
                </a:lnTo>
                <a:lnTo>
                  <a:pt x="575" y="540"/>
                </a:lnTo>
                <a:lnTo>
                  <a:pt x="588" y="544"/>
                </a:lnTo>
                <a:lnTo>
                  <a:pt x="603" y="546"/>
                </a:lnTo>
                <a:lnTo>
                  <a:pt x="617" y="547"/>
                </a:lnTo>
                <a:lnTo>
                  <a:pt x="632" y="547"/>
                </a:lnTo>
                <a:lnTo>
                  <a:pt x="646" y="545"/>
                </a:lnTo>
                <a:lnTo>
                  <a:pt x="658" y="541"/>
                </a:lnTo>
                <a:lnTo>
                  <a:pt x="672" y="538"/>
                </a:lnTo>
                <a:lnTo>
                  <a:pt x="688" y="533"/>
                </a:lnTo>
                <a:lnTo>
                  <a:pt x="703" y="528"/>
                </a:lnTo>
                <a:lnTo>
                  <a:pt x="717" y="521"/>
                </a:lnTo>
                <a:lnTo>
                  <a:pt x="730" y="512"/>
                </a:lnTo>
                <a:lnTo>
                  <a:pt x="739" y="502"/>
                </a:lnTo>
                <a:lnTo>
                  <a:pt x="744" y="490"/>
                </a:lnTo>
                <a:lnTo>
                  <a:pt x="1089" y="412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b-NO">
              <a:latin typeface="+mn-lt"/>
            </a:endParaRPr>
          </a:p>
        </p:txBody>
      </p:sp>
      <p:sp>
        <p:nvSpPr>
          <p:cNvPr id="1079" name="Freeform 55"/>
          <p:cNvSpPr>
            <a:spLocks/>
          </p:cNvSpPr>
          <p:nvPr/>
        </p:nvSpPr>
        <p:spPr bwMode="auto">
          <a:xfrm>
            <a:off x="7210425" y="3469283"/>
            <a:ext cx="641350" cy="122237"/>
          </a:xfrm>
          <a:custGeom>
            <a:avLst/>
            <a:gdLst/>
            <a:ahLst/>
            <a:cxnLst>
              <a:cxn ang="0">
                <a:pos x="0" y="84"/>
              </a:cxn>
              <a:cxn ang="0">
                <a:pos x="2" y="85"/>
              </a:cxn>
              <a:cxn ang="0">
                <a:pos x="4" y="85"/>
              </a:cxn>
              <a:cxn ang="0">
                <a:pos x="7" y="86"/>
              </a:cxn>
              <a:cxn ang="0">
                <a:pos x="11" y="87"/>
              </a:cxn>
              <a:cxn ang="0">
                <a:pos x="16" y="88"/>
              </a:cxn>
              <a:cxn ang="0">
                <a:pos x="25" y="88"/>
              </a:cxn>
              <a:cxn ang="0">
                <a:pos x="36" y="89"/>
              </a:cxn>
              <a:cxn ang="0">
                <a:pos x="52" y="89"/>
              </a:cxn>
              <a:cxn ang="0">
                <a:pos x="61" y="88"/>
              </a:cxn>
              <a:cxn ang="0">
                <a:pos x="77" y="85"/>
              </a:cxn>
              <a:cxn ang="0">
                <a:pos x="100" y="80"/>
              </a:cxn>
              <a:cxn ang="0">
                <a:pos x="128" y="75"/>
              </a:cxn>
              <a:cxn ang="0">
                <a:pos x="159" y="68"/>
              </a:cxn>
              <a:cxn ang="0">
                <a:pos x="194" y="60"/>
              </a:cxn>
              <a:cxn ang="0">
                <a:pos x="230" y="52"/>
              </a:cxn>
              <a:cxn ang="0">
                <a:pos x="268" y="44"/>
              </a:cxn>
              <a:cxn ang="0">
                <a:pos x="305" y="36"/>
              </a:cxn>
              <a:cxn ang="0">
                <a:pos x="341" y="28"/>
              </a:cxn>
              <a:cxn ang="0">
                <a:pos x="374" y="21"/>
              </a:cxn>
              <a:cxn ang="0">
                <a:pos x="404" y="13"/>
              </a:cxn>
              <a:cxn ang="0">
                <a:pos x="429" y="8"/>
              </a:cxn>
              <a:cxn ang="0">
                <a:pos x="448" y="4"/>
              </a:cxn>
              <a:cxn ang="0">
                <a:pos x="460" y="1"/>
              </a:cxn>
              <a:cxn ang="0">
                <a:pos x="465" y="0"/>
              </a:cxn>
              <a:cxn ang="0">
                <a:pos x="328" y="0"/>
              </a:cxn>
              <a:cxn ang="0">
                <a:pos x="327" y="0"/>
              </a:cxn>
              <a:cxn ang="0">
                <a:pos x="322" y="1"/>
              </a:cxn>
              <a:cxn ang="0">
                <a:pos x="316" y="2"/>
              </a:cxn>
              <a:cxn ang="0">
                <a:pos x="306" y="3"/>
              </a:cxn>
              <a:cxn ang="0">
                <a:pos x="295" y="5"/>
              </a:cxn>
              <a:cxn ang="0">
                <a:pos x="282" y="6"/>
              </a:cxn>
              <a:cxn ang="0">
                <a:pos x="268" y="8"/>
              </a:cxn>
              <a:cxn ang="0">
                <a:pos x="254" y="11"/>
              </a:cxn>
              <a:cxn ang="0">
                <a:pos x="238" y="13"/>
              </a:cxn>
              <a:cxn ang="0">
                <a:pos x="222" y="16"/>
              </a:cxn>
              <a:cxn ang="0">
                <a:pos x="207" y="19"/>
              </a:cxn>
              <a:cxn ang="0">
                <a:pos x="192" y="22"/>
              </a:cxn>
              <a:cxn ang="0">
                <a:pos x="178" y="25"/>
              </a:cxn>
              <a:cxn ang="0">
                <a:pos x="164" y="28"/>
              </a:cxn>
              <a:cxn ang="0">
                <a:pos x="153" y="30"/>
              </a:cxn>
              <a:cxn ang="0">
                <a:pos x="143" y="33"/>
              </a:cxn>
              <a:cxn ang="0">
                <a:pos x="123" y="40"/>
              </a:cxn>
              <a:cxn ang="0">
                <a:pos x="101" y="47"/>
              </a:cxn>
              <a:cxn ang="0">
                <a:pos x="77" y="55"/>
              </a:cxn>
              <a:cxn ang="0">
                <a:pos x="54" y="64"/>
              </a:cxn>
              <a:cxn ang="0">
                <a:pos x="32" y="72"/>
              </a:cxn>
              <a:cxn ang="0">
                <a:pos x="15" y="77"/>
              </a:cxn>
              <a:cxn ang="0">
                <a:pos x="4" y="83"/>
              </a:cxn>
              <a:cxn ang="0">
                <a:pos x="0" y="84"/>
              </a:cxn>
            </a:cxnLst>
            <a:rect l="0" t="0" r="r" b="b"/>
            <a:pathLst>
              <a:path w="465" h="89">
                <a:moveTo>
                  <a:pt x="0" y="84"/>
                </a:moveTo>
                <a:lnTo>
                  <a:pt x="2" y="85"/>
                </a:lnTo>
                <a:lnTo>
                  <a:pt x="4" y="85"/>
                </a:lnTo>
                <a:lnTo>
                  <a:pt x="7" y="86"/>
                </a:lnTo>
                <a:lnTo>
                  <a:pt x="11" y="87"/>
                </a:lnTo>
                <a:lnTo>
                  <a:pt x="16" y="88"/>
                </a:lnTo>
                <a:lnTo>
                  <a:pt x="25" y="88"/>
                </a:lnTo>
                <a:lnTo>
                  <a:pt x="36" y="89"/>
                </a:lnTo>
                <a:lnTo>
                  <a:pt x="52" y="89"/>
                </a:lnTo>
                <a:lnTo>
                  <a:pt x="61" y="88"/>
                </a:lnTo>
                <a:lnTo>
                  <a:pt x="77" y="85"/>
                </a:lnTo>
                <a:lnTo>
                  <a:pt x="100" y="80"/>
                </a:lnTo>
                <a:lnTo>
                  <a:pt x="128" y="75"/>
                </a:lnTo>
                <a:lnTo>
                  <a:pt x="159" y="68"/>
                </a:lnTo>
                <a:lnTo>
                  <a:pt x="194" y="60"/>
                </a:lnTo>
                <a:lnTo>
                  <a:pt x="230" y="52"/>
                </a:lnTo>
                <a:lnTo>
                  <a:pt x="268" y="44"/>
                </a:lnTo>
                <a:lnTo>
                  <a:pt x="305" y="36"/>
                </a:lnTo>
                <a:lnTo>
                  <a:pt x="341" y="28"/>
                </a:lnTo>
                <a:lnTo>
                  <a:pt x="374" y="21"/>
                </a:lnTo>
                <a:lnTo>
                  <a:pt x="404" y="13"/>
                </a:lnTo>
                <a:lnTo>
                  <a:pt x="429" y="8"/>
                </a:lnTo>
                <a:lnTo>
                  <a:pt x="448" y="4"/>
                </a:lnTo>
                <a:lnTo>
                  <a:pt x="460" y="1"/>
                </a:lnTo>
                <a:lnTo>
                  <a:pt x="465" y="0"/>
                </a:lnTo>
                <a:lnTo>
                  <a:pt x="328" y="0"/>
                </a:lnTo>
                <a:lnTo>
                  <a:pt x="327" y="0"/>
                </a:lnTo>
                <a:lnTo>
                  <a:pt x="322" y="1"/>
                </a:lnTo>
                <a:lnTo>
                  <a:pt x="316" y="2"/>
                </a:lnTo>
                <a:lnTo>
                  <a:pt x="306" y="3"/>
                </a:lnTo>
                <a:lnTo>
                  <a:pt x="295" y="5"/>
                </a:lnTo>
                <a:lnTo>
                  <a:pt x="282" y="6"/>
                </a:lnTo>
                <a:lnTo>
                  <a:pt x="268" y="8"/>
                </a:lnTo>
                <a:lnTo>
                  <a:pt x="254" y="11"/>
                </a:lnTo>
                <a:lnTo>
                  <a:pt x="238" y="13"/>
                </a:lnTo>
                <a:lnTo>
                  <a:pt x="222" y="16"/>
                </a:lnTo>
                <a:lnTo>
                  <a:pt x="207" y="19"/>
                </a:lnTo>
                <a:lnTo>
                  <a:pt x="192" y="22"/>
                </a:lnTo>
                <a:lnTo>
                  <a:pt x="178" y="25"/>
                </a:lnTo>
                <a:lnTo>
                  <a:pt x="164" y="28"/>
                </a:lnTo>
                <a:lnTo>
                  <a:pt x="153" y="30"/>
                </a:lnTo>
                <a:lnTo>
                  <a:pt x="143" y="33"/>
                </a:lnTo>
                <a:lnTo>
                  <a:pt x="123" y="40"/>
                </a:lnTo>
                <a:lnTo>
                  <a:pt x="101" y="47"/>
                </a:lnTo>
                <a:lnTo>
                  <a:pt x="77" y="55"/>
                </a:lnTo>
                <a:lnTo>
                  <a:pt x="54" y="64"/>
                </a:lnTo>
                <a:lnTo>
                  <a:pt x="32" y="72"/>
                </a:lnTo>
                <a:lnTo>
                  <a:pt x="15" y="77"/>
                </a:lnTo>
                <a:lnTo>
                  <a:pt x="4" y="83"/>
                </a:lnTo>
                <a:lnTo>
                  <a:pt x="0" y="8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b-NO">
              <a:latin typeface="+mn-lt"/>
            </a:endParaRPr>
          </a:p>
        </p:txBody>
      </p:sp>
      <p:sp>
        <p:nvSpPr>
          <p:cNvPr id="1080" name="Freeform 56"/>
          <p:cNvSpPr>
            <a:spLocks/>
          </p:cNvSpPr>
          <p:nvPr/>
        </p:nvSpPr>
        <p:spPr bwMode="auto">
          <a:xfrm>
            <a:off x="7015163" y="3631208"/>
            <a:ext cx="187325" cy="139700"/>
          </a:xfrm>
          <a:custGeom>
            <a:avLst/>
            <a:gdLst/>
            <a:ahLst/>
            <a:cxnLst>
              <a:cxn ang="0">
                <a:pos x="84" y="0"/>
              </a:cxn>
              <a:cxn ang="0">
                <a:pos x="0" y="102"/>
              </a:cxn>
              <a:cxn ang="0">
                <a:pos x="109" y="91"/>
              </a:cxn>
              <a:cxn ang="0">
                <a:pos x="135" y="9"/>
              </a:cxn>
              <a:cxn ang="0">
                <a:pos x="84" y="0"/>
              </a:cxn>
            </a:cxnLst>
            <a:rect l="0" t="0" r="r" b="b"/>
            <a:pathLst>
              <a:path w="135" h="102">
                <a:moveTo>
                  <a:pt x="84" y="0"/>
                </a:moveTo>
                <a:lnTo>
                  <a:pt x="0" y="102"/>
                </a:lnTo>
                <a:lnTo>
                  <a:pt x="109" y="91"/>
                </a:lnTo>
                <a:lnTo>
                  <a:pt x="135" y="9"/>
                </a:lnTo>
                <a:lnTo>
                  <a:pt x="84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b-NO">
              <a:latin typeface="+mn-lt"/>
            </a:endParaRPr>
          </a:p>
        </p:txBody>
      </p:sp>
      <p:sp>
        <p:nvSpPr>
          <p:cNvPr id="1081" name="Freeform 57"/>
          <p:cNvSpPr>
            <a:spLocks/>
          </p:cNvSpPr>
          <p:nvPr/>
        </p:nvSpPr>
        <p:spPr bwMode="auto">
          <a:xfrm>
            <a:off x="7721600" y="3489920"/>
            <a:ext cx="182563" cy="130175"/>
          </a:xfrm>
          <a:custGeom>
            <a:avLst/>
            <a:gdLst/>
            <a:ahLst/>
            <a:cxnLst>
              <a:cxn ang="0">
                <a:pos x="0" y="15"/>
              </a:cxn>
              <a:cxn ang="0">
                <a:pos x="80" y="95"/>
              </a:cxn>
              <a:cxn ang="0">
                <a:pos x="132" y="84"/>
              </a:cxn>
              <a:cxn ang="0">
                <a:pos x="41" y="0"/>
              </a:cxn>
              <a:cxn ang="0">
                <a:pos x="0" y="15"/>
              </a:cxn>
            </a:cxnLst>
            <a:rect l="0" t="0" r="r" b="b"/>
            <a:pathLst>
              <a:path w="132" h="95">
                <a:moveTo>
                  <a:pt x="0" y="15"/>
                </a:moveTo>
                <a:lnTo>
                  <a:pt x="80" y="95"/>
                </a:lnTo>
                <a:lnTo>
                  <a:pt x="132" y="84"/>
                </a:lnTo>
                <a:lnTo>
                  <a:pt x="41" y="0"/>
                </a:lnTo>
                <a:lnTo>
                  <a:pt x="0" y="15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b-NO">
              <a:latin typeface="+mn-lt"/>
            </a:endParaRPr>
          </a:p>
        </p:txBody>
      </p:sp>
      <p:sp>
        <p:nvSpPr>
          <p:cNvPr id="1082" name="Freeform 58"/>
          <p:cNvSpPr>
            <a:spLocks/>
          </p:cNvSpPr>
          <p:nvPr/>
        </p:nvSpPr>
        <p:spPr bwMode="auto">
          <a:xfrm>
            <a:off x="6608763" y="4010620"/>
            <a:ext cx="217487" cy="1266825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36"/>
              </a:cxn>
              <a:cxn ang="0">
                <a:pos x="1" y="122"/>
              </a:cxn>
              <a:cxn ang="0">
                <a:pos x="5" y="241"/>
              </a:cxn>
              <a:cxn ang="0">
                <a:pos x="9" y="379"/>
              </a:cxn>
              <a:cxn ang="0">
                <a:pos x="16" y="517"/>
              </a:cxn>
              <a:cxn ang="0">
                <a:pos x="21" y="639"/>
              </a:cxn>
              <a:cxn ang="0">
                <a:pos x="25" y="728"/>
              </a:cxn>
              <a:cxn ang="0">
                <a:pos x="28" y="768"/>
              </a:cxn>
              <a:cxn ang="0">
                <a:pos x="30" y="780"/>
              </a:cxn>
              <a:cxn ang="0">
                <a:pos x="32" y="793"/>
              </a:cxn>
              <a:cxn ang="0">
                <a:pos x="36" y="808"/>
              </a:cxn>
              <a:cxn ang="0">
                <a:pos x="41" y="824"/>
              </a:cxn>
              <a:cxn ang="0">
                <a:pos x="47" y="840"/>
              </a:cxn>
              <a:cxn ang="0">
                <a:pos x="56" y="853"/>
              </a:cxn>
              <a:cxn ang="0">
                <a:pos x="66" y="864"/>
              </a:cxn>
              <a:cxn ang="0">
                <a:pos x="80" y="872"/>
              </a:cxn>
              <a:cxn ang="0">
                <a:pos x="95" y="878"/>
              </a:cxn>
              <a:cxn ang="0">
                <a:pos x="110" y="886"/>
              </a:cxn>
              <a:cxn ang="0">
                <a:pos x="123" y="894"/>
              </a:cxn>
              <a:cxn ang="0">
                <a:pos x="135" y="901"/>
              </a:cxn>
              <a:cxn ang="0">
                <a:pos x="145" y="909"/>
              </a:cxn>
              <a:cxn ang="0">
                <a:pos x="152" y="914"/>
              </a:cxn>
              <a:cxn ang="0">
                <a:pos x="156" y="918"/>
              </a:cxn>
              <a:cxn ang="0">
                <a:pos x="158" y="919"/>
              </a:cxn>
              <a:cxn ang="0">
                <a:pos x="101" y="121"/>
              </a:cxn>
              <a:cxn ang="0">
                <a:pos x="97" y="116"/>
              </a:cxn>
              <a:cxn ang="0">
                <a:pos x="87" y="100"/>
              </a:cxn>
              <a:cxn ang="0">
                <a:pos x="72" y="79"/>
              </a:cxn>
              <a:cxn ang="0">
                <a:pos x="55" y="56"/>
              </a:cxn>
              <a:cxn ang="0">
                <a:pos x="38" y="33"/>
              </a:cxn>
              <a:cxn ang="0">
                <a:pos x="21" y="14"/>
              </a:cxn>
              <a:cxn ang="0">
                <a:pos x="9" y="1"/>
              </a:cxn>
              <a:cxn ang="0">
                <a:pos x="2" y="0"/>
              </a:cxn>
            </a:cxnLst>
            <a:rect l="0" t="0" r="r" b="b"/>
            <a:pathLst>
              <a:path w="158" h="919">
                <a:moveTo>
                  <a:pt x="2" y="0"/>
                </a:moveTo>
                <a:lnTo>
                  <a:pt x="0" y="36"/>
                </a:lnTo>
                <a:lnTo>
                  <a:pt x="1" y="122"/>
                </a:lnTo>
                <a:lnTo>
                  <a:pt x="5" y="241"/>
                </a:lnTo>
                <a:lnTo>
                  <a:pt x="9" y="379"/>
                </a:lnTo>
                <a:lnTo>
                  <a:pt x="16" y="517"/>
                </a:lnTo>
                <a:lnTo>
                  <a:pt x="21" y="639"/>
                </a:lnTo>
                <a:lnTo>
                  <a:pt x="25" y="728"/>
                </a:lnTo>
                <a:lnTo>
                  <a:pt x="28" y="768"/>
                </a:lnTo>
                <a:lnTo>
                  <a:pt x="30" y="780"/>
                </a:lnTo>
                <a:lnTo>
                  <a:pt x="32" y="793"/>
                </a:lnTo>
                <a:lnTo>
                  <a:pt x="36" y="808"/>
                </a:lnTo>
                <a:lnTo>
                  <a:pt x="41" y="824"/>
                </a:lnTo>
                <a:lnTo>
                  <a:pt x="47" y="840"/>
                </a:lnTo>
                <a:lnTo>
                  <a:pt x="56" y="853"/>
                </a:lnTo>
                <a:lnTo>
                  <a:pt x="66" y="864"/>
                </a:lnTo>
                <a:lnTo>
                  <a:pt x="80" y="872"/>
                </a:lnTo>
                <a:lnTo>
                  <a:pt x="95" y="878"/>
                </a:lnTo>
                <a:lnTo>
                  <a:pt x="110" y="886"/>
                </a:lnTo>
                <a:lnTo>
                  <a:pt x="123" y="894"/>
                </a:lnTo>
                <a:lnTo>
                  <a:pt x="135" y="901"/>
                </a:lnTo>
                <a:lnTo>
                  <a:pt x="145" y="909"/>
                </a:lnTo>
                <a:lnTo>
                  <a:pt x="152" y="914"/>
                </a:lnTo>
                <a:lnTo>
                  <a:pt x="156" y="918"/>
                </a:lnTo>
                <a:lnTo>
                  <a:pt x="158" y="919"/>
                </a:lnTo>
                <a:lnTo>
                  <a:pt x="101" y="121"/>
                </a:lnTo>
                <a:lnTo>
                  <a:pt x="97" y="116"/>
                </a:lnTo>
                <a:lnTo>
                  <a:pt x="87" y="100"/>
                </a:lnTo>
                <a:lnTo>
                  <a:pt x="72" y="79"/>
                </a:lnTo>
                <a:lnTo>
                  <a:pt x="55" y="56"/>
                </a:lnTo>
                <a:lnTo>
                  <a:pt x="38" y="33"/>
                </a:lnTo>
                <a:lnTo>
                  <a:pt x="21" y="14"/>
                </a:lnTo>
                <a:lnTo>
                  <a:pt x="9" y="1"/>
                </a:lnTo>
                <a:lnTo>
                  <a:pt x="2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b-NO">
              <a:latin typeface="+mn-lt"/>
            </a:endParaRPr>
          </a:p>
        </p:txBody>
      </p:sp>
      <p:sp>
        <p:nvSpPr>
          <p:cNvPr id="1083" name="Freeform 59"/>
          <p:cNvSpPr>
            <a:spLocks/>
          </p:cNvSpPr>
          <p:nvPr/>
        </p:nvSpPr>
        <p:spPr bwMode="auto">
          <a:xfrm>
            <a:off x="7597775" y="4407495"/>
            <a:ext cx="282575" cy="128588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2" y="34"/>
              </a:cxn>
              <a:cxn ang="0">
                <a:pos x="7" y="58"/>
              </a:cxn>
              <a:cxn ang="0">
                <a:pos x="17" y="83"/>
              </a:cxn>
              <a:cxn ang="0">
                <a:pos x="27" y="93"/>
              </a:cxn>
              <a:cxn ang="0">
                <a:pos x="31" y="93"/>
              </a:cxn>
              <a:cxn ang="0">
                <a:pos x="38" y="92"/>
              </a:cxn>
              <a:cxn ang="0">
                <a:pos x="47" y="90"/>
              </a:cxn>
              <a:cxn ang="0">
                <a:pos x="58" y="88"/>
              </a:cxn>
              <a:cxn ang="0">
                <a:pos x="70" y="86"/>
              </a:cxn>
              <a:cxn ang="0">
                <a:pos x="84" y="84"/>
              </a:cxn>
              <a:cxn ang="0">
                <a:pos x="99" y="80"/>
              </a:cxn>
              <a:cxn ang="0">
                <a:pos x="113" y="77"/>
              </a:cxn>
              <a:cxn ang="0">
                <a:pos x="128" y="75"/>
              </a:cxn>
              <a:cxn ang="0">
                <a:pos x="142" y="72"/>
              </a:cxn>
              <a:cxn ang="0">
                <a:pos x="155" y="70"/>
              </a:cxn>
              <a:cxn ang="0">
                <a:pos x="168" y="68"/>
              </a:cxn>
              <a:cxn ang="0">
                <a:pos x="178" y="66"/>
              </a:cxn>
              <a:cxn ang="0">
                <a:pos x="188" y="64"/>
              </a:cxn>
              <a:cxn ang="0">
                <a:pos x="195" y="63"/>
              </a:cxn>
              <a:cxn ang="0">
                <a:pos x="199" y="63"/>
              </a:cxn>
              <a:cxn ang="0">
                <a:pos x="205" y="53"/>
              </a:cxn>
              <a:cxn ang="0">
                <a:pos x="200" y="31"/>
              </a:cxn>
              <a:cxn ang="0">
                <a:pos x="193" y="9"/>
              </a:cxn>
              <a:cxn ang="0">
                <a:pos x="189" y="0"/>
              </a:cxn>
              <a:cxn ang="0">
                <a:pos x="0" y="24"/>
              </a:cxn>
            </a:cxnLst>
            <a:rect l="0" t="0" r="r" b="b"/>
            <a:pathLst>
              <a:path w="205" h="93">
                <a:moveTo>
                  <a:pt x="0" y="24"/>
                </a:moveTo>
                <a:lnTo>
                  <a:pt x="2" y="34"/>
                </a:lnTo>
                <a:lnTo>
                  <a:pt x="7" y="58"/>
                </a:lnTo>
                <a:lnTo>
                  <a:pt x="17" y="83"/>
                </a:lnTo>
                <a:lnTo>
                  <a:pt x="27" y="93"/>
                </a:lnTo>
                <a:lnTo>
                  <a:pt x="31" y="93"/>
                </a:lnTo>
                <a:lnTo>
                  <a:pt x="38" y="92"/>
                </a:lnTo>
                <a:lnTo>
                  <a:pt x="47" y="90"/>
                </a:lnTo>
                <a:lnTo>
                  <a:pt x="58" y="88"/>
                </a:lnTo>
                <a:lnTo>
                  <a:pt x="70" y="86"/>
                </a:lnTo>
                <a:lnTo>
                  <a:pt x="84" y="84"/>
                </a:lnTo>
                <a:lnTo>
                  <a:pt x="99" y="80"/>
                </a:lnTo>
                <a:lnTo>
                  <a:pt x="113" y="77"/>
                </a:lnTo>
                <a:lnTo>
                  <a:pt x="128" y="75"/>
                </a:lnTo>
                <a:lnTo>
                  <a:pt x="142" y="72"/>
                </a:lnTo>
                <a:lnTo>
                  <a:pt x="155" y="70"/>
                </a:lnTo>
                <a:lnTo>
                  <a:pt x="168" y="68"/>
                </a:lnTo>
                <a:lnTo>
                  <a:pt x="178" y="66"/>
                </a:lnTo>
                <a:lnTo>
                  <a:pt x="188" y="64"/>
                </a:lnTo>
                <a:lnTo>
                  <a:pt x="195" y="63"/>
                </a:lnTo>
                <a:lnTo>
                  <a:pt x="199" y="63"/>
                </a:lnTo>
                <a:lnTo>
                  <a:pt x="205" y="53"/>
                </a:lnTo>
                <a:lnTo>
                  <a:pt x="200" y="31"/>
                </a:lnTo>
                <a:lnTo>
                  <a:pt x="193" y="9"/>
                </a:lnTo>
                <a:lnTo>
                  <a:pt x="189" y="0"/>
                </a:lnTo>
                <a:lnTo>
                  <a:pt x="0" y="24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b-NO">
              <a:latin typeface="+mn-lt"/>
            </a:endParaRPr>
          </a:p>
        </p:txBody>
      </p:sp>
      <p:sp>
        <p:nvSpPr>
          <p:cNvPr id="20497" name="Freeform 60"/>
          <p:cNvSpPr>
            <a:spLocks/>
          </p:cNvSpPr>
          <p:nvPr/>
        </p:nvSpPr>
        <p:spPr bwMode="auto">
          <a:xfrm>
            <a:off x="7107238" y="3418483"/>
            <a:ext cx="692150" cy="182562"/>
          </a:xfrm>
          <a:custGeom>
            <a:avLst/>
            <a:gdLst>
              <a:gd name="T0" fmla="*/ 502 w 502"/>
              <a:gd name="T1" fmla="*/ 17 h 133"/>
              <a:gd name="T2" fmla="*/ 495 w 502"/>
              <a:gd name="T3" fmla="*/ 17 h 133"/>
              <a:gd name="T4" fmla="*/ 484 w 502"/>
              <a:gd name="T5" fmla="*/ 17 h 133"/>
              <a:gd name="T6" fmla="*/ 467 w 502"/>
              <a:gd name="T7" fmla="*/ 17 h 133"/>
              <a:gd name="T8" fmla="*/ 446 w 502"/>
              <a:gd name="T9" fmla="*/ 19 h 133"/>
              <a:gd name="T10" fmla="*/ 421 w 502"/>
              <a:gd name="T11" fmla="*/ 21 h 133"/>
              <a:gd name="T12" fmla="*/ 393 w 502"/>
              <a:gd name="T13" fmla="*/ 24 h 133"/>
              <a:gd name="T14" fmla="*/ 362 w 502"/>
              <a:gd name="T15" fmla="*/ 28 h 133"/>
              <a:gd name="T16" fmla="*/ 328 w 502"/>
              <a:gd name="T17" fmla="*/ 33 h 133"/>
              <a:gd name="T18" fmla="*/ 292 w 502"/>
              <a:gd name="T19" fmla="*/ 40 h 133"/>
              <a:gd name="T20" fmla="*/ 255 w 502"/>
              <a:gd name="T21" fmla="*/ 47 h 133"/>
              <a:gd name="T22" fmla="*/ 216 w 502"/>
              <a:gd name="T23" fmla="*/ 56 h 133"/>
              <a:gd name="T24" fmla="*/ 177 w 502"/>
              <a:gd name="T25" fmla="*/ 66 h 133"/>
              <a:gd name="T26" fmla="*/ 138 w 502"/>
              <a:gd name="T27" fmla="*/ 77 h 133"/>
              <a:gd name="T28" fmla="*/ 99 w 502"/>
              <a:gd name="T29" fmla="*/ 89 h 133"/>
              <a:gd name="T30" fmla="*/ 61 w 502"/>
              <a:gd name="T31" fmla="*/ 103 h 133"/>
              <a:gd name="T32" fmla="*/ 24 w 502"/>
              <a:gd name="T33" fmla="*/ 118 h 133"/>
              <a:gd name="T34" fmla="*/ 19 w 502"/>
              <a:gd name="T35" fmla="*/ 124 h 133"/>
              <a:gd name="T36" fmla="*/ 14 w 502"/>
              <a:gd name="T37" fmla="*/ 129 h 133"/>
              <a:gd name="T38" fmla="*/ 7 w 502"/>
              <a:gd name="T39" fmla="*/ 133 h 133"/>
              <a:gd name="T40" fmla="*/ 0 w 502"/>
              <a:gd name="T41" fmla="*/ 133 h 133"/>
              <a:gd name="T42" fmla="*/ 2 w 502"/>
              <a:gd name="T43" fmla="*/ 129 h 133"/>
              <a:gd name="T44" fmla="*/ 5 w 502"/>
              <a:gd name="T45" fmla="*/ 125 h 133"/>
              <a:gd name="T46" fmla="*/ 9 w 502"/>
              <a:gd name="T47" fmla="*/ 118 h 133"/>
              <a:gd name="T48" fmla="*/ 17 w 502"/>
              <a:gd name="T49" fmla="*/ 112 h 133"/>
              <a:gd name="T50" fmla="*/ 24 w 502"/>
              <a:gd name="T51" fmla="*/ 106 h 133"/>
              <a:gd name="T52" fmla="*/ 34 w 502"/>
              <a:gd name="T53" fmla="*/ 99 h 133"/>
              <a:gd name="T54" fmla="*/ 45 w 502"/>
              <a:gd name="T55" fmla="*/ 91 h 133"/>
              <a:gd name="T56" fmla="*/ 58 w 502"/>
              <a:gd name="T57" fmla="*/ 83 h 133"/>
              <a:gd name="T58" fmla="*/ 71 w 502"/>
              <a:gd name="T59" fmla="*/ 74 h 133"/>
              <a:gd name="T60" fmla="*/ 87 w 502"/>
              <a:gd name="T61" fmla="*/ 67 h 133"/>
              <a:gd name="T62" fmla="*/ 104 w 502"/>
              <a:gd name="T63" fmla="*/ 59 h 133"/>
              <a:gd name="T64" fmla="*/ 123 w 502"/>
              <a:gd name="T65" fmla="*/ 51 h 133"/>
              <a:gd name="T66" fmla="*/ 143 w 502"/>
              <a:gd name="T67" fmla="*/ 44 h 133"/>
              <a:gd name="T68" fmla="*/ 164 w 502"/>
              <a:gd name="T69" fmla="*/ 38 h 133"/>
              <a:gd name="T70" fmla="*/ 186 w 502"/>
              <a:gd name="T71" fmla="*/ 31 h 133"/>
              <a:gd name="T72" fmla="*/ 210 w 502"/>
              <a:gd name="T73" fmla="*/ 26 h 133"/>
              <a:gd name="T74" fmla="*/ 224 w 502"/>
              <a:gd name="T75" fmla="*/ 24 h 133"/>
              <a:gd name="T76" fmla="*/ 240 w 502"/>
              <a:gd name="T77" fmla="*/ 21 h 133"/>
              <a:gd name="T78" fmla="*/ 259 w 502"/>
              <a:gd name="T79" fmla="*/ 18 h 133"/>
              <a:gd name="T80" fmla="*/ 281 w 502"/>
              <a:gd name="T81" fmla="*/ 14 h 133"/>
              <a:gd name="T82" fmla="*/ 303 w 502"/>
              <a:gd name="T83" fmla="*/ 10 h 133"/>
              <a:gd name="T84" fmla="*/ 328 w 502"/>
              <a:gd name="T85" fmla="*/ 7 h 133"/>
              <a:gd name="T86" fmla="*/ 352 w 502"/>
              <a:gd name="T87" fmla="*/ 5 h 133"/>
              <a:gd name="T88" fmla="*/ 376 w 502"/>
              <a:gd name="T89" fmla="*/ 2 h 133"/>
              <a:gd name="T90" fmla="*/ 399 w 502"/>
              <a:gd name="T91" fmla="*/ 1 h 133"/>
              <a:gd name="T92" fmla="*/ 422 w 502"/>
              <a:gd name="T93" fmla="*/ 0 h 133"/>
              <a:gd name="T94" fmla="*/ 442 w 502"/>
              <a:gd name="T95" fmla="*/ 0 h 133"/>
              <a:gd name="T96" fmla="*/ 461 w 502"/>
              <a:gd name="T97" fmla="*/ 1 h 133"/>
              <a:gd name="T98" fmla="*/ 477 w 502"/>
              <a:gd name="T99" fmla="*/ 2 h 133"/>
              <a:gd name="T100" fmla="*/ 489 w 502"/>
              <a:gd name="T101" fmla="*/ 6 h 133"/>
              <a:gd name="T102" fmla="*/ 498 w 502"/>
              <a:gd name="T103" fmla="*/ 10 h 133"/>
              <a:gd name="T104" fmla="*/ 502 w 502"/>
              <a:gd name="T105" fmla="*/ 17 h 13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502"/>
              <a:gd name="T160" fmla="*/ 0 h 133"/>
              <a:gd name="T161" fmla="*/ 502 w 502"/>
              <a:gd name="T162" fmla="*/ 133 h 133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502" h="133">
                <a:moveTo>
                  <a:pt x="502" y="17"/>
                </a:moveTo>
                <a:lnTo>
                  <a:pt x="495" y="17"/>
                </a:lnTo>
                <a:lnTo>
                  <a:pt x="484" y="17"/>
                </a:lnTo>
                <a:lnTo>
                  <a:pt x="467" y="17"/>
                </a:lnTo>
                <a:lnTo>
                  <a:pt x="446" y="19"/>
                </a:lnTo>
                <a:lnTo>
                  <a:pt x="421" y="21"/>
                </a:lnTo>
                <a:lnTo>
                  <a:pt x="393" y="24"/>
                </a:lnTo>
                <a:lnTo>
                  <a:pt x="362" y="28"/>
                </a:lnTo>
                <a:lnTo>
                  <a:pt x="328" y="33"/>
                </a:lnTo>
                <a:lnTo>
                  <a:pt x="292" y="40"/>
                </a:lnTo>
                <a:lnTo>
                  <a:pt x="255" y="47"/>
                </a:lnTo>
                <a:lnTo>
                  <a:pt x="216" y="56"/>
                </a:lnTo>
                <a:lnTo>
                  <a:pt x="177" y="66"/>
                </a:lnTo>
                <a:lnTo>
                  <a:pt x="138" y="77"/>
                </a:lnTo>
                <a:lnTo>
                  <a:pt x="99" y="89"/>
                </a:lnTo>
                <a:lnTo>
                  <a:pt x="61" y="103"/>
                </a:lnTo>
                <a:lnTo>
                  <a:pt x="24" y="118"/>
                </a:lnTo>
                <a:lnTo>
                  <a:pt x="19" y="124"/>
                </a:lnTo>
                <a:lnTo>
                  <a:pt x="14" y="129"/>
                </a:lnTo>
                <a:lnTo>
                  <a:pt x="7" y="133"/>
                </a:lnTo>
                <a:lnTo>
                  <a:pt x="0" y="133"/>
                </a:lnTo>
                <a:lnTo>
                  <a:pt x="2" y="129"/>
                </a:lnTo>
                <a:lnTo>
                  <a:pt x="5" y="125"/>
                </a:lnTo>
                <a:lnTo>
                  <a:pt x="9" y="118"/>
                </a:lnTo>
                <a:lnTo>
                  <a:pt x="17" y="112"/>
                </a:lnTo>
                <a:lnTo>
                  <a:pt x="24" y="106"/>
                </a:lnTo>
                <a:lnTo>
                  <a:pt x="34" y="99"/>
                </a:lnTo>
                <a:lnTo>
                  <a:pt x="45" y="91"/>
                </a:lnTo>
                <a:lnTo>
                  <a:pt x="58" y="83"/>
                </a:lnTo>
                <a:lnTo>
                  <a:pt x="71" y="74"/>
                </a:lnTo>
                <a:lnTo>
                  <a:pt x="87" y="67"/>
                </a:lnTo>
                <a:lnTo>
                  <a:pt x="104" y="59"/>
                </a:lnTo>
                <a:lnTo>
                  <a:pt x="123" y="51"/>
                </a:lnTo>
                <a:lnTo>
                  <a:pt x="143" y="44"/>
                </a:lnTo>
                <a:lnTo>
                  <a:pt x="164" y="38"/>
                </a:lnTo>
                <a:lnTo>
                  <a:pt x="186" y="31"/>
                </a:lnTo>
                <a:lnTo>
                  <a:pt x="210" y="26"/>
                </a:lnTo>
                <a:lnTo>
                  <a:pt x="224" y="24"/>
                </a:lnTo>
                <a:lnTo>
                  <a:pt x="240" y="21"/>
                </a:lnTo>
                <a:lnTo>
                  <a:pt x="259" y="18"/>
                </a:lnTo>
                <a:lnTo>
                  <a:pt x="281" y="14"/>
                </a:lnTo>
                <a:lnTo>
                  <a:pt x="303" y="10"/>
                </a:lnTo>
                <a:lnTo>
                  <a:pt x="328" y="7"/>
                </a:lnTo>
                <a:lnTo>
                  <a:pt x="352" y="5"/>
                </a:lnTo>
                <a:lnTo>
                  <a:pt x="376" y="2"/>
                </a:lnTo>
                <a:lnTo>
                  <a:pt x="399" y="1"/>
                </a:lnTo>
                <a:lnTo>
                  <a:pt x="422" y="0"/>
                </a:lnTo>
                <a:lnTo>
                  <a:pt x="442" y="0"/>
                </a:lnTo>
                <a:lnTo>
                  <a:pt x="461" y="1"/>
                </a:lnTo>
                <a:lnTo>
                  <a:pt x="477" y="2"/>
                </a:lnTo>
                <a:lnTo>
                  <a:pt x="489" y="6"/>
                </a:lnTo>
                <a:lnTo>
                  <a:pt x="498" y="10"/>
                </a:lnTo>
                <a:lnTo>
                  <a:pt x="502" y="17"/>
                </a:lnTo>
                <a:close/>
              </a:path>
            </a:pathLst>
          </a:custGeom>
          <a:solidFill>
            <a:srgbClr val="0035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8" name="Freeform 61"/>
          <p:cNvSpPr>
            <a:spLocks/>
          </p:cNvSpPr>
          <p:nvPr/>
        </p:nvSpPr>
        <p:spPr bwMode="auto">
          <a:xfrm>
            <a:off x="7251700" y="3424833"/>
            <a:ext cx="658813" cy="196850"/>
          </a:xfrm>
          <a:custGeom>
            <a:avLst/>
            <a:gdLst>
              <a:gd name="T0" fmla="*/ 477 w 477"/>
              <a:gd name="T1" fmla="*/ 36 h 143"/>
              <a:gd name="T2" fmla="*/ 459 w 477"/>
              <a:gd name="T3" fmla="*/ 40 h 143"/>
              <a:gd name="T4" fmla="*/ 437 w 477"/>
              <a:gd name="T5" fmla="*/ 44 h 143"/>
              <a:gd name="T6" fmla="*/ 411 w 477"/>
              <a:gd name="T7" fmla="*/ 49 h 143"/>
              <a:gd name="T8" fmla="*/ 382 w 477"/>
              <a:gd name="T9" fmla="*/ 56 h 143"/>
              <a:gd name="T10" fmla="*/ 351 w 477"/>
              <a:gd name="T11" fmla="*/ 62 h 143"/>
              <a:gd name="T12" fmla="*/ 316 w 477"/>
              <a:gd name="T13" fmla="*/ 68 h 143"/>
              <a:gd name="T14" fmla="*/ 281 w 477"/>
              <a:gd name="T15" fmla="*/ 76 h 143"/>
              <a:gd name="T16" fmla="*/ 247 w 477"/>
              <a:gd name="T17" fmla="*/ 83 h 143"/>
              <a:gd name="T18" fmla="*/ 211 w 477"/>
              <a:gd name="T19" fmla="*/ 91 h 143"/>
              <a:gd name="T20" fmla="*/ 176 w 477"/>
              <a:gd name="T21" fmla="*/ 99 h 143"/>
              <a:gd name="T22" fmla="*/ 144 w 477"/>
              <a:gd name="T23" fmla="*/ 106 h 143"/>
              <a:gd name="T24" fmla="*/ 113 w 477"/>
              <a:gd name="T25" fmla="*/ 115 h 143"/>
              <a:gd name="T26" fmla="*/ 85 w 477"/>
              <a:gd name="T27" fmla="*/ 122 h 143"/>
              <a:gd name="T28" fmla="*/ 61 w 477"/>
              <a:gd name="T29" fmla="*/ 129 h 143"/>
              <a:gd name="T30" fmla="*/ 41 w 477"/>
              <a:gd name="T31" fmla="*/ 137 h 143"/>
              <a:gd name="T32" fmla="*/ 26 w 477"/>
              <a:gd name="T33" fmla="*/ 143 h 143"/>
              <a:gd name="T34" fmla="*/ 18 w 477"/>
              <a:gd name="T35" fmla="*/ 142 h 143"/>
              <a:gd name="T36" fmla="*/ 12 w 477"/>
              <a:gd name="T37" fmla="*/ 139 h 143"/>
              <a:gd name="T38" fmla="*/ 6 w 477"/>
              <a:gd name="T39" fmla="*/ 133 h 143"/>
              <a:gd name="T40" fmla="*/ 0 w 477"/>
              <a:gd name="T41" fmla="*/ 127 h 143"/>
              <a:gd name="T42" fmla="*/ 3 w 477"/>
              <a:gd name="T43" fmla="*/ 123 h 143"/>
              <a:gd name="T44" fmla="*/ 14 w 477"/>
              <a:gd name="T45" fmla="*/ 118 h 143"/>
              <a:gd name="T46" fmla="*/ 29 w 477"/>
              <a:gd name="T47" fmla="*/ 111 h 143"/>
              <a:gd name="T48" fmla="*/ 49 w 477"/>
              <a:gd name="T49" fmla="*/ 105 h 143"/>
              <a:gd name="T50" fmla="*/ 75 w 477"/>
              <a:gd name="T51" fmla="*/ 99 h 143"/>
              <a:gd name="T52" fmla="*/ 102 w 477"/>
              <a:gd name="T53" fmla="*/ 91 h 143"/>
              <a:gd name="T54" fmla="*/ 133 w 477"/>
              <a:gd name="T55" fmla="*/ 84 h 143"/>
              <a:gd name="T56" fmla="*/ 167 w 477"/>
              <a:gd name="T57" fmla="*/ 77 h 143"/>
              <a:gd name="T58" fmla="*/ 202 w 477"/>
              <a:gd name="T59" fmla="*/ 69 h 143"/>
              <a:gd name="T60" fmla="*/ 237 w 477"/>
              <a:gd name="T61" fmla="*/ 62 h 143"/>
              <a:gd name="T62" fmla="*/ 273 w 477"/>
              <a:gd name="T63" fmla="*/ 55 h 143"/>
              <a:gd name="T64" fmla="*/ 309 w 477"/>
              <a:gd name="T65" fmla="*/ 47 h 143"/>
              <a:gd name="T66" fmla="*/ 342 w 477"/>
              <a:gd name="T67" fmla="*/ 40 h 143"/>
              <a:gd name="T68" fmla="*/ 375 w 477"/>
              <a:gd name="T69" fmla="*/ 34 h 143"/>
              <a:gd name="T70" fmla="*/ 404 w 477"/>
              <a:gd name="T71" fmla="*/ 27 h 143"/>
              <a:gd name="T72" fmla="*/ 430 w 477"/>
              <a:gd name="T73" fmla="*/ 21 h 143"/>
              <a:gd name="T74" fmla="*/ 428 w 477"/>
              <a:gd name="T75" fmla="*/ 16 h 143"/>
              <a:gd name="T76" fmla="*/ 429 w 477"/>
              <a:gd name="T77" fmla="*/ 11 h 143"/>
              <a:gd name="T78" fmla="*/ 432 w 477"/>
              <a:gd name="T79" fmla="*/ 5 h 143"/>
              <a:gd name="T80" fmla="*/ 435 w 477"/>
              <a:gd name="T81" fmla="*/ 0 h 143"/>
              <a:gd name="T82" fmla="*/ 441 w 477"/>
              <a:gd name="T83" fmla="*/ 0 h 143"/>
              <a:gd name="T84" fmla="*/ 447 w 477"/>
              <a:gd name="T85" fmla="*/ 2 h 143"/>
              <a:gd name="T86" fmla="*/ 455 w 477"/>
              <a:gd name="T87" fmla="*/ 6 h 143"/>
              <a:gd name="T88" fmla="*/ 462 w 477"/>
              <a:gd name="T89" fmla="*/ 12 h 143"/>
              <a:gd name="T90" fmla="*/ 468 w 477"/>
              <a:gd name="T91" fmla="*/ 18 h 143"/>
              <a:gd name="T92" fmla="*/ 473 w 477"/>
              <a:gd name="T93" fmla="*/ 24 h 143"/>
              <a:gd name="T94" fmla="*/ 477 w 477"/>
              <a:gd name="T95" fmla="*/ 31 h 143"/>
              <a:gd name="T96" fmla="*/ 477 w 477"/>
              <a:gd name="T97" fmla="*/ 36 h 14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477"/>
              <a:gd name="T148" fmla="*/ 0 h 143"/>
              <a:gd name="T149" fmla="*/ 477 w 477"/>
              <a:gd name="T150" fmla="*/ 143 h 143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477" h="143">
                <a:moveTo>
                  <a:pt x="477" y="36"/>
                </a:moveTo>
                <a:lnTo>
                  <a:pt x="459" y="40"/>
                </a:lnTo>
                <a:lnTo>
                  <a:pt x="437" y="44"/>
                </a:lnTo>
                <a:lnTo>
                  <a:pt x="411" y="49"/>
                </a:lnTo>
                <a:lnTo>
                  <a:pt x="382" y="56"/>
                </a:lnTo>
                <a:lnTo>
                  <a:pt x="351" y="62"/>
                </a:lnTo>
                <a:lnTo>
                  <a:pt x="316" y="68"/>
                </a:lnTo>
                <a:lnTo>
                  <a:pt x="281" y="76"/>
                </a:lnTo>
                <a:lnTo>
                  <a:pt x="247" y="83"/>
                </a:lnTo>
                <a:lnTo>
                  <a:pt x="211" y="91"/>
                </a:lnTo>
                <a:lnTo>
                  <a:pt x="176" y="99"/>
                </a:lnTo>
                <a:lnTo>
                  <a:pt x="144" y="106"/>
                </a:lnTo>
                <a:lnTo>
                  <a:pt x="113" y="115"/>
                </a:lnTo>
                <a:lnTo>
                  <a:pt x="85" y="122"/>
                </a:lnTo>
                <a:lnTo>
                  <a:pt x="61" y="129"/>
                </a:lnTo>
                <a:lnTo>
                  <a:pt x="41" y="137"/>
                </a:lnTo>
                <a:lnTo>
                  <a:pt x="26" y="143"/>
                </a:lnTo>
                <a:lnTo>
                  <a:pt x="18" y="142"/>
                </a:lnTo>
                <a:lnTo>
                  <a:pt x="12" y="139"/>
                </a:lnTo>
                <a:lnTo>
                  <a:pt x="6" y="133"/>
                </a:lnTo>
                <a:lnTo>
                  <a:pt x="0" y="127"/>
                </a:lnTo>
                <a:lnTo>
                  <a:pt x="3" y="123"/>
                </a:lnTo>
                <a:lnTo>
                  <a:pt x="14" y="118"/>
                </a:lnTo>
                <a:lnTo>
                  <a:pt x="29" y="111"/>
                </a:lnTo>
                <a:lnTo>
                  <a:pt x="49" y="105"/>
                </a:lnTo>
                <a:lnTo>
                  <a:pt x="75" y="99"/>
                </a:lnTo>
                <a:lnTo>
                  <a:pt x="102" y="91"/>
                </a:lnTo>
                <a:lnTo>
                  <a:pt x="133" y="84"/>
                </a:lnTo>
                <a:lnTo>
                  <a:pt x="167" y="77"/>
                </a:lnTo>
                <a:lnTo>
                  <a:pt x="202" y="69"/>
                </a:lnTo>
                <a:lnTo>
                  <a:pt x="237" y="62"/>
                </a:lnTo>
                <a:lnTo>
                  <a:pt x="273" y="55"/>
                </a:lnTo>
                <a:lnTo>
                  <a:pt x="309" y="47"/>
                </a:lnTo>
                <a:lnTo>
                  <a:pt x="342" y="40"/>
                </a:lnTo>
                <a:lnTo>
                  <a:pt x="375" y="34"/>
                </a:lnTo>
                <a:lnTo>
                  <a:pt x="404" y="27"/>
                </a:lnTo>
                <a:lnTo>
                  <a:pt x="430" y="21"/>
                </a:lnTo>
                <a:lnTo>
                  <a:pt x="428" y="16"/>
                </a:lnTo>
                <a:lnTo>
                  <a:pt x="429" y="11"/>
                </a:lnTo>
                <a:lnTo>
                  <a:pt x="432" y="5"/>
                </a:lnTo>
                <a:lnTo>
                  <a:pt x="435" y="0"/>
                </a:lnTo>
                <a:lnTo>
                  <a:pt x="441" y="0"/>
                </a:lnTo>
                <a:lnTo>
                  <a:pt x="447" y="2"/>
                </a:lnTo>
                <a:lnTo>
                  <a:pt x="455" y="6"/>
                </a:lnTo>
                <a:lnTo>
                  <a:pt x="462" y="12"/>
                </a:lnTo>
                <a:lnTo>
                  <a:pt x="468" y="18"/>
                </a:lnTo>
                <a:lnTo>
                  <a:pt x="473" y="24"/>
                </a:lnTo>
                <a:lnTo>
                  <a:pt x="477" y="31"/>
                </a:lnTo>
                <a:lnTo>
                  <a:pt x="477" y="36"/>
                </a:lnTo>
                <a:close/>
              </a:path>
            </a:pathLst>
          </a:custGeom>
          <a:solidFill>
            <a:srgbClr val="0035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9" name="Freeform 62"/>
          <p:cNvSpPr>
            <a:spLocks/>
          </p:cNvSpPr>
          <p:nvPr/>
        </p:nvSpPr>
        <p:spPr bwMode="auto">
          <a:xfrm>
            <a:off x="7856538" y="3504208"/>
            <a:ext cx="122237" cy="101600"/>
          </a:xfrm>
          <a:custGeom>
            <a:avLst/>
            <a:gdLst>
              <a:gd name="T0" fmla="*/ 89 w 89"/>
              <a:gd name="T1" fmla="*/ 68 h 73"/>
              <a:gd name="T2" fmla="*/ 87 w 89"/>
              <a:gd name="T3" fmla="*/ 71 h 73"/>
              <a:gd name="T4" fmla="*/ 84 w 89"/>
              <a:gd name="T5" fmla="*/ 72 h 73"/>
              <a:gd name="T6" fmla="*/ 81 w 89"/>
              <a:gd name="T7" fmla="*/ 73 h 73"/>
              <a:gd name="T8" fmla="*/ 76 w 89"/>
              <a:gd name="T9" fmla="*/ 73 h 73"/>
              <a:gd name="T10" fmla="*/ 73 w 89"/>
              <a:gd name="T11" fmla="*/ 70 h 73"/>
              <a:gd name="T12" fmla="*/ 65 w 89"/>
              <a:gd name="T13" fmla="*/ 65 h 73"/>
              <a:gd name="T14" fmla="*/ 53 w 89"/>
              <a:gd name="T15" fmla="*/ 58 h 73"/>
              <a:gd name="T16" fmla="*/ 40 w 89"/>
              <a:gd name="T17" fmla="*/ 48 h 73"/>
              <a:gd name="T18" fmla="*/ 26 w 89"/>
              <a:gd name="T19" fmla="*/ 38 h 73"/>
              <a:gd name="T20" fmla="*/ 14 w 89"/>
              <a:gd name="T21" fmla="*/ 26 h 73"/>
              <a:gd name="T22" fmla="*/ 5 w 89"/>
              <a:gd name="T23" fmla="*/ 14 h 73"/>
              <a:gd name="T24" fmla="*/ 0 w 89"/>
              <a:gd name="T25" fmla="*/ 0 h 73"/>
              <a:gd name="T26" fmla="*/ 11 w 89"/>
              <a:gd name="T27" fmla="*/ 2 h 73"/>
              <a:gd name="T28" fmla="*/ 25 w 89"/>
              <a:gd name="T29" fmla="*/ 8 h 73"/>
              <a:gd name="T30" fmla="*/ 40 w 89"/>
              <a:gd name="T31" fmla="*/ 18 h 73"/>
              <a:gd name="T32" fmla="*/ 54 w 89"/>
              <a:gd name="T33" fmla="*/ 28 h 73"/>
              <a:gd name="T34" fmla="*/ 67 w 89"/>
              <a:gd name="T35" fmla="*/ 40 h 73"/>
              <a:gd name="T36" fmla="*/ 78 w 89"/>
              <a:gd name="T37" fmla="*/ 51 h 73"/>
              <a:gd name="T38" fmla="*/ 86 w 89"/>
              <a:gd name="T39" fmla="*/ 61 h 73"/>
              <a:gd name="T40" fmla="*/ 89 w 89"/>
              <a:gd name="T41" fmla="*/ 68 h 7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89"/>
              <a:gd name="T64" fmla="*/ 0 h 73"/>
              <a:gd name="T65" fmla="*/ 89 w 89"/>
              <a:gd name="T66" fmla="*/ 73 h 73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89" h="73">
                <a:moveTo>
                  <a:pt x="89" y="68"/>
                </a:moveTo>
                <a:lnTo>
                  <a:pt x="87" y="71"/>
                </a:lnTo>
                <a:lnTo>
                  <a:pt x="84" y="72"/>
                </a:lnTo>
                <a:lnTo>
                  <a:pt x="81" y="73"/>
                </a:lnTo>
                <a:lnTo>
                  <a:pt x="76" y="73"/>
                </a:lnTo>
                <a:lnTo>
                  <a:pt x="73" y="70"/>
                </a:lnTo>
                <a:lnTo>
                  <a:pt x="65" y="65"/>
                </a:lnTo>
                <a:lnTo>
                  <a:pt x="53" y="58"/>
                </a:lnTo>
                <a:lnTo>
                  <a:pt x="40" y="48"/>
                </a:lnTo>
                <a:lnTo>
                  <a:pt x="26" y="38"/>
                </a:lnTo>
                <a:lnTo>
                  <a:pt x="14" y="26"/>
                </a:lnTo>
                <a:lnTo>
                  <a:pt x="5" y="14"/>
                </a:lnTo>
                <a:lnTo>
                  <a:pt x="0" y="0"/>
                </a:lnTo>
                <a:lnTo>
                  <a:pt x="11" y="2"/>
                </a:lnTo>
                <a:lnTo>
                  <a:pt x="25" y="8"/>
                </a:lnTo>
                <a:lnTo>
                  <a:pt x="40" y="18"/>
                </a:lnTo>
                <a:lnTo>
                  <a:pt x="54" y="28"/>
                </a:lnTo>
                <a:lnTo>
                  <a:pt x="67" y="40"/>
                </a:lnTo>
                <a:lnTo>
                  <a:pt x="78" y="51"/>
                </a:lnTo>
                <a:lnTo>
                  <a:pt x="86" y="61"/>
                </a:lnTo>
                <a:lnTo>
                  <a:pt x="89" y="68"/>
                </a:lnTo>
                <a:close/>
              </a:path>
            </a:pathLst>
          </a:custGeom>
          <a:solidFill>
            <a:srgbClr val="0035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0" name="Freeform 63"/>
          <p:cNvSpPr>
            <a:spLocks/>
          </p:cNvSpPr>
          <p:nvPr/>
        </p:nvSpPr>
        <p:spPr bwMode="auto">
          <a:xfrm>
            <a:off x="7750175" y="3524845"/>
            <a:ext cx="79375" cy="103188"/>
          </a:xfrm>
          <a:custGeom>
            <a:avLst/>
            <a:gdLst>
              <a:gd name="T0" fmla="*/ 54 w 58"/>
              <a:gd name="T1" fmla="*/ 43 h 75"/>
              <a:gd name="T2" fmla="*/ 54 w 58"/>
              <a:gd name="T3" fmla="*/ 53 h 75"/>
              <a:gd name="T4" fmla="*/ 58 w 58"/>
              <a:gd name="T5" fmla="*/ 64 h 75"/>
              <a:gd name="T6" fmla="*/ 58 w 58"/>
              <a:gd name="T7" fmla="*/ 71 h 75"/>
              <a:gd name="T8" fmla="*/ 47 w 58"/>
              <a:gd name="T9" fmla="*/ 75 h 75"/>
              <a:gd name="T10" fmla="*/ 43 w 58"/>
              <a:gd name="T11" fmla="*/ 65 h 75"/>
              <a:gd name="T12" fmla="*/ 37 w 58"/>
              <a:gd name="T13" fmla="*/ 56 h 75"/>
              <a:gd name="T14" fmla="*/ 29 w 58"/>
              <a:gd name="T15" fmla="*/ 49 h 75"/>
              <a:gd name="T16" fmla="*/ 23 w 58"/>
              <a:gd name="T17" fmla="*/ 41 h 75"/>
              <a:gd name="T18" fmla="*/ 16 w 58"/>
              <a:gd name="T19" fmla="*/ 34 h 75"/>
              <a:gd name="T20" fmla="*/ 10 w 58"/>
              <a:gd name="T21" fmla="*/ 25 h 75"/>
              <a:gd name="T22" fmla="*/ 4 w 58"/>
              <a:gd name="T23" fmla="*/ 14 h 75"/>
              <a:gd name="T24" fmla="*/ 0 w 58"/>
              <a:gd name="T25" fmla="*/ 0 h 75"/>
              <a:gd name="T26" fmla="*/ 8 w 58"/>
              <a:gd name="T27" fmla="*/ 1 h 75"/>
              <a:gd name="T28" fmla="*/ 17 w 58"/>
              <a:gd name="T29" fmla="*/ 4 h 75"/>
              <a:gd name="T30" fmla="*/ 23 w 58"/>
              <a:gd name="T31" fmla="*/ 9 h 75"/>
              <a:gd name="T32" fmla="*/ 29 w 58"/>
              <a:gd name="T33" fmla="*/ 15 h 75"/>
              <a:gd name="T34" fmla="*/ 36 w 58"/>
              <a:gd name="T35" fmla="*/ 23 h 75"/>
              <a:gd name="T36" fmla="*/ 41 w 58"/>
              <a:gd name="T37" fmla="*/ 30 h 75"/>
              <a:gd name="T38" fmla="*/ 47 w 58"/>
              <a:gd name="T39" fmla="*/ 36 h 75"/>
              <a:gd name="T40" fmla="*/ 54 w 58"/>
              <a:gd name="T41" fmla="*/ 43 h 7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58"/>
              <a:gd name="T64" fmla="*/ 0 h 75"/>
              <a:gd name="T65" fmla="*/ 58 w 58"/>
              <a:gd name="T66" fmla="*/ 75 h 75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58" h="75">
                <a:moveTo>
                  <a:pt x="54" y="43"/>
                </a:moveTo>
                <a:lnTo>
                  <a:pt x="54" y="53"/>
                </a:lnTo>
                <a:lnTo>
                  <a:pt x="58" y="64"/>
                </a:lnTo>
                <a:lnTo>
                  <a:pt x="58" y="71"/>
                </a:lnTo>
                <a:lnTo>
                  <a:pt x="47" y="75"/>
                </a:lnTo>
                <a:lnTo>
                  <a:pt x="43" y="65"/>
                </a:lnTo>
                <a:lnTo>
                  <a:pt x="37" y="56"/>
                </a:lnTo>
                <a:lnTo>
                  <a:pt x="29" y="49"/>
                </a:lnTo>
                <a:lnTo>
                  <a:pt x="23" y="41"/>
                </a:lnTo>
                <a:lnTo>
                  <a:pt x="16" y="34"/>
                </a:lnTo>
                <a:lnTo>
                  <a:pt x="10" y="25"/>
                </a:lnTo>
                <a:lnTo>
                  <a:pt x="4" y="14"/>
                </a:lnTo>
                <a:lnTo>
                  <a:pt x="0" y="0"/>
                </a:lnTo>
                <a:lnTo>
                  <a:pt x="8" y="1"/>
                </a:lnTo>
                <a:lnTo>
                  <a:pt x="17" y="4"/>
                </a:lnTo>
                <a:lnTo>
                  <a:pt x="23" y="9"/>
                </a:lnTo>
                <a:lnTo>
                  <a:pt x="29" y="15"/>
                </a:lnTo>
                <a:lnTo>
                  <a:pt x="36" y="23"/>
                </a:lnTo>
                <a:lnTo>
                  <a:pt x="41" y="30"/>
                </a:lnTo>
                <a:lnTo>
                  <a:pt x="47" y="36"/>
                </a:lnTo>
                <a:lnTo>
                  <a:pt x="54" y="43"/>
                </a:lnTo>
                <a:close/>
              </a:path>
            </a:pathLst>
          </a:custGeom>
          <a:solidFill>
            <a:srgbClr val="0035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1" name="Freeform 64"/>
          <p:cNvSpPr>
            <a:spLocks/>
          </p:cNvSpPr>
          <p:nvPr/>
        </p:nvSpPr>
        <p:spPr bwMode="auto">
          <a:xfrm>
            <a:off x="7143750" y="3588345"/>
            <a:ext cx="73025" cy="36513"/>
          </a:xfrm>
          <a:custGeom>
            <a:avLst/>
            <a:gdLst>
              <a:gd name="T0" fmla="*/ 50 w 53"/>
              <a:gd name="T1" fmla="*/ 0 h 26"/>
              <a:gd name="T2" fmla="*/ 53 w 53"/>
              <a:gd name="T3" fmla="*/ 6 h 26"/>
              <a:gd name="T4" fmla="*/ 52 w 53"/>
              <a:gd name="T5" fmla="*/ 12 h 26"/>
              <a:gd name="T6" fmla="*/ 50 w 53"/>
              <a:gd name="T7" fmla="*/ 20 h 26"/>
              <a:gd name="T8" fmla="*/ 47 w 53"/>
              <a:gd name="T9" fmla="*/ 26 h 26"/>
              <a:gd name="T10" fmla="*/ 40 w 53"/>
              <a:gd name="T11" fmla="*/ 24 h 26"/>
              <a:gd name="T12" fmla="*/ 34 w 53"/>
              <a:gd name="T13" fmla="*/ 22 h 26"/>
              <a:gd name="T14" fmla="*/ 28 w 53"/>
              <a:gd name="T15" fmla="*/ 21 h 26"/>
              <a:gd name="T16" fmla="*/ 21 w 53"/>
              <a:gd name="T17" fmla="*/ 20 h 26"/>
              <a:gd name="T18" fmla="*/ 16 w 53"/>
              <a:gd name="T19" fmla="*/ 20 h 26"/>
              <a:gd name="T20" fmla="*/ 11 w 53"/>
              <a:gd name="T21" fmla="*/ 20 h 26"/>
              <a:gd name="T22" fmla="*/ 6 w 53"/>
              <a:gd name="T23" fmla="*/ 20 h 26"/>
              <a:gd name="T24" fmla="*/ 0 w 53"/>
              <a:gd name="T25" fmla="*/ 20 h 26"/>
              <a:gd name="T26" fmla="*/ 0 w 53"/>
              <a:gd name="T27" fmla="*/ 11 h 26"/>
              <a:gd name="T28" fmla="*/ 5 w 53"/>
              <a:gd name="T29" fmla="*/ 6 h 26"/>
              <a:gd name="T30" fmla="*/ 10 w 53"/>
              <a:gd name="T31" fmla="*/ 3 h 26"/>
              <a:gd name="T32" fmla="*/ 17 w 53"/>
              <a:gd name="T33" fmla="*/ 1 h 26"/>
              <a:gd name="T34" fmla="*/ 26 w 53"/>
              <a:gd name="T35" fmla="*/ 1 h 26"/>
              <a:gd name="T36" fmla="*/ 34 w 53"/>
              <a:gd name="T37" fmla="*/ 1 h 26"/>
              <a:gd name="T38" fmla="*/ 42 w 53"/>
              <a:gd name="T39" fmla="*/ 1 h 26"/>
              <a:gd name="T40" fmla="*/ 50 w 53"/>
              <a:gd name="T41" fmla="*/ 0 h 2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53"/>
              <a:gd name="T64" fmla="*/ 0 h 26"/>
              <a:gd name="T65" fmla="*/ 53 w 53"/>
              <a:gd name="T66" fmla="*/ 26 h 2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53" h="26">
                <a:moveTo>
                  <a:pt x="50" y="0"/>
                </a:moveTo>
                <a:lnTo>
                  <a:pt x="53" y="6"/>
                </a:lnTo>
                <a:lnTo>
                  <a:pt x="52" y="12"/>
                </a:lnTo>
                <a:lnTo>
                  <a:pt x="50" y="20"/>
                </a:lnTo>
                <a:lnTo>
                  <a:pt x="47" y="26"/>
                </a:lnTo>
                <a:lnTo>
                  <a:pt x="40" y="24"/>
                </a:lnTo>
                <a:lnTo>
                  <a:pt x="34" y="22"/>
                </a:lnTo>
                <a:lnTo>
                  <a:pt x="28" y="21"/>
                </a:lnTo>
                <a:lnTo>
                  <a:pt x="21" y="20"/>
                </a:lnTo>
                <a:lnTo>
                  <a:pt x="16" y="20"/>
                </a:lnTo>
                <a:lnTo>
                  <a:pt x="11" y="20"/>
                </a:lnTo>
                <a:lnTo>
                  <a:pt x="6" y="20"/>
                </a:lnTo>
                <a:lnTo>
                  <a:pt x="0" y="20"/>
                </a:lnTo>
                <a:lnTo>
                  <a:pt x="0" y="11"/>
                </a:lnTo>
                <a:lnTo>
                  <a:pt x="5" y="6"/>
                </a:lnTo>
                <a:lnTo>
                  <a:pt x="10" y="3"/>
                </a:lnTo>
                <a:lnTo>
                  <a:pt x="17" y="1"/>
                </a:lnTo>
                <a:lnTo>
                  <a:pt x="26" y="1"/>
                </a:lnTo>
                <a:lnTo>
                  <a:pt x="34" y="1"/>
                </a:lnTo>
                <a:lnTo>
                  <a:pt x="42" y="1"/>
                </a:lnTo>
                <a:lnTo>
                  <a:pt x="50" y="0"/>
                </a:lnTo>
                <a:close/>
              </a:path>
            </a:pathLst>
          </a:custGeom>
          <a:solidFill>
            <a:srgbClr val="0035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2" name="Freeform 65"/>
          <p:cNvSpPr>
            <a:spLocks/>
          </p:cNvSpPr>
          <p:nvPr/>
        </p:nvSpPr>
        <p:spPr bwMode="auto">
          <a:xfrm>
            <a:off x="7016750" y="3623270"/>
            <a:ext cx="117475" cy="161925"/>
          </a:xfrm>
          <a:custGeom>
            <a:avLst/>
            <a:gdLst>
              <a:gd name="T0" fmla="*/ 85 w 85"/>
              <a:gd name="T1" fmla="*/ 8 h 117"/>
              <a:gd name="T2" fmla="*/ 79 w 85"/>
              <a:gd name="T3" fmla="*/ 23 h 117"/>
              <a:gd name="T4" fmla="*/ 71 w 85"/>
              <a:gd name="T5" fmla="*/ 38 h 117"/>
              <a:gd name="T6" fmla="*/ 62 w 85"/>
              <a:gd name="T7" fmla="*/ 51 h 117"/>
              <a:gd name="T8" fmla="*/ 51 w 85"/>
              <a:gd name="T9" fmla="*/ 65 h 117"/>
              <a:gd name="T10" fmla="*/ 40 w 85"/>
              <a:gd name="T11" fmla="*/ 79 h 117"/>
              <a:gd name="T12" fmla="*/ 28 w 85"/>
              <a:gd name="T13" fmla="*/ 92 h 117"/>
              <a:gd name="T14" fmla="*/ 17 w 85"/>
              <a:gd name="T15" fmla="*/ 105 h 117"/>
              <a:gd name="T16" fmla="*/ 5 w 85"/>
              <a:gd name="T17" fmla="*/ 117 h 117"/>
              <a:gd name="T18" fmla="*/ 0 w 85"/>
              <a:gd name="T19" fmla="*/ 111 h 117"/>
              <a:gd name="T20" fmla="*/ 1 w 85"/>
              <a:gd name="T21" fmla="*/ 99 h 117"/>
              <a:gd name="T22" fmla="*/ 7 w 85"/>
              <a:gd name="T23" fmla="*/ 80 h 117"/>
              <a:gd name="T24" fmla="*/ 17 w 85"/>
              <a:gd name="T25" fmla="*/ 59 h 117"/>
              <a:gd name="T26" fmla="*/ 30 w 85"/>
              <a:gd name="T27" fmla="*/ 39 h 117"/>
              <a:gd name="T28" fmla="*/ 46 w 85"/>
              <a:gd name="T29" fmla="*/ 20 h 117"/>
              <a:gd name="T30" fmla="*/ 62 w 85"/>
              <a:gd name="T31" fmla="*/ 6 h 117"/>
              <a:gd name="T32" fmla="*/ 79 w 85"/>
              <a:gd name="T33" fmla="*/ 0 h 117"/>
              <a:gd name="T34" fmla="*/ 85 w 85"/>
              <a:gd name="T35" fmla="*/ 8 h 11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85"/>
              <a:gd name="T55" fmla="*/ 0 h 117"/>
              <a:gd name="T56" fmla="*/ 85 w 85"/>
              <a:gd name="T57" fmla="*/ 117 h 117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85" h="117">
                <a:moveTo>
                  <a:pt x="85" y="8"/>
                </a:moveTo>
                <a:lnTo>
                  <a:pt x="79" y="23"/>
                </a:lnTo>
                <a:lnTo>
                  <a:pt x="71" y="38"/>
                </a:lnTo>
                <a:lnTo>
                  <a:pt x="62" y="51"/>
                </a:lnTo>
                <a:lnTo>
                  <a:pt x="51" y="65"/>
                </a:lnTo>
                <a:lnTo>
                  <a:pt x="40" y="79"/>
                </a:lnTo>
                <a:lnTo>
                  <a:pt x="28" y="92"/>
                </a:lnTo>
                <a:lnTo>
                  <a:pt x="17" y="105"/>
                </a:lnTo>
                <a:lnTo>
                  <a:pt x="5" y="117"/>
                </a:lnTo>
                <a:lnTo>
                  <a:pt x="0" y="111"/>
                </a:lnTo>
                <a:lnTo>
                  <a:pt x="1" y="99"/>
                </a:lnTo>
                <a:lnTo>
                  <a:pt x="7" y="80"/>
                </a:lnTo>
                <a:lnTo>
                  <a:pt x="17" y="59"/>
                </a:lnTo>
                <a:lnTo>
                  <a:pt x="30" y="39"/>
                </a:lnTo>
                <a:lnTo>
                  <a:pt x="46" y="20"/>
                </a:lnTo>
                <a:lnTo>
                  <a:pt x="62" y="6"/>
                </a:lnTo>
                <a:lnTo>
                  <a:pt x="79" y="0"/>
                </a:lnTo>
                <a:lnTo>
                  <a:pt x="85" y="8"/>
                </a:lnTo>
                <a:close/>
              </a:path>
            </a:pathLst>
          </a:custGeom>
          <a:solidFill>
            <a:srgbClr val="0035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3" name="Freeform 66"/>
          <p:cNvSpPr>
            <a:spLocks/>
          </p:cNvSpPr>
          <p:nvPr/>
        </p:nvSpPr>
        <p:spPr bwMode="auto">
          <a:xfrm>
            <a:off x="7153275" y="3624858"/>
            <a:ext cx="92075" cy="147637"/>
          </a:xfrm>
          <a:custGeom>
            <a:avLst/>
            <a:gdLst>
              <a:gd name="T0" fmla="*/ 67 w 67"/>
              <a:gd name="T1" fmla="*/ 13 h 107"/>
              <a:gd name="T2" fmla="*/ 61 w 67"/>
              <a:gd name="T3" fmla="*/ 23 h 107"/>
              <a:gd name="T4" fmla="*/ 55 w 67"/>
              <a:gd name="T5" fmla="*/ 34 h 107"/>
              <a:gd name="T6" fmla="*/ 50 w 67"/>
              <a:gd name="T7" fmla="*/ 44 h 107"/>
              <a:gd name="T8" fmla="*/ 45 w 67"/>
              <a:gd name="T9" fmla="*/ 55 h 107"/>
              <a:gd name="T10" fmla="*/ 41 w 67"/>
              <a:gd name="T11" fmla="*/ 66 h 107"/>
              <a:gd name="T12" fmla="*/ 37 w 67"/>
              <a:gd name="T13" fmla="*/ 77 h 107"/>
              <a:gd name="T14" fmla="*/ 34 w 67"/>
              <a:gd name="T15" fmla="*/ 89 h 107"/>
              <a:gd name="T16" fmla="*/ 31 w 67"/>
              <a:gd name="T17" fmla="*/ 101 h 107"/>
              <a:gd name="T18" fmla="*/ 27 w 67"/>
              <a:gd name="T19" fmla="*/ 105 h 107"/>
              <a:gd name="T20" fmla="*/ 20 w 67"/>
              <a:gd name="T21" fmla="*/ 106 h 107"/>
              <a:gd name="T22" fmla="*/ 11 w 67"/>
              <a:gd name="T23" fmla="*/ 106 h 107"/>
              <a:gd name="T24" fmla="*/ 4 w 67"/>
              <a:gd name="T25" fmla="*/ 107 h 107"/>
              <a:gd name="T26" fmla="*/ 0 w 67"/>
              <a:gd name="T27" fmla="*/ 95 h 107"/>
              <a:gd name="T28" fmla="*/ 2 w 67"/>
              <a:gd name="T29" fmla="*/ 80 h 107"/>
              <a:gd name="T30" fmla="*/ 8 w 67"/>
              <a:gd name="T31" fmla="*/ 62 h 107"/>
              <a:gd name="T32" fmla="*/ 17 w 67"/>
              <a:gd name="T33" fmla="*/ 43 h 107"/>
              <a:gd name="T34" fmla="*/ 30 w 67"/>
              <a:gd name="T35" fmla="*/ 26 h 107"/>
              <a:gd name="T36" fmla="*/ 43 w 67"/>
              <a:gd name="T37" fmla="*/ 12 h 107"/>
              <a:gd name="T38" fmla="*/ 55 w 67"/>
              <a:gd name="T39" fmla="*/ 2 h 107"/>
              <a:gd name="T40" fmla="*/ 66 w 67"/>
              <a:gd name="T41" fmla="*/ 0 h 107"/>
              <a:gd name="T42" fmla="*/ 67 w 67"/>
              <a:gd name="T43" fmla="*/ 13 h 107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67"/>
              <a:gd name="T67" fmla="*/ 0 h 107"/>
              <a:gd name="T68" fmla="*/ 67 w 67"/>
              <a:gd name="T69" fmla="*/ 107 h 107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67" h="107">
                <a:moveTo>
                  <a:pt x="67" y="13"/>
                </a:moveTo>
                <a:lnTo>
                  <a:pt x="61" y="23"/>
                </a:lnTo>
                <a:lnTo>
                  <a:pt x="55" y="34"/>
                </a:lnTo>
                <a:lnTo>
                  <a:pt x="50" y="44"/>
                </a:lnTo>
                <a:lnTo>
                  <a:pt x="45" y="55"/>
                </a:lnTo>
                <a:lnTo>
                  <a:pt x="41" y="66"/>
                </a:lnTo>
                <a:lnTo>
                  <a:pt x="37" y="77"/>
                </a:lnTo>
                <a:lnTo>
                  <a:pt x="34" y="89"/>
                </a:lnTo>
                <a:lnTo>
                  <a:pt x="31" y="101"/>
                </a:lnTo>
                <a:lnTo>
                  <a:pt x="27" y="105"/>
                </a:lnTo>
                <a:lnTo>
                  <a:pt x="20" y="106"/>
                </a:lnTo>
                <a:lnTo>
                  <a:pt x="11" y="106"/>
                </a:lnTo>
                <a:lnTo>
                  <a:pt x="4" y="107"/>
                </a:lnTo>
                <a:lnTo>
                  <a:pt x="0" y="95"/>
                </a:lnTo>
                <a:lnTo>
                  <a:pt x="2" y="80"/>
                </a:lnTo>
                <a:lnTo>
                  <a:pt x="8" y="62"/>
                </a:lnTo>
                <a:lnTo>
                  <a:pt x="17" y="43"/>
                </a:lnTo>
                <a:lnTo>
                  <a:pt x="30" y="26"/>
                </a:lnTo>
                <a:lnTo>
                  <a:pt x="43" y="12"/>
                </a:lnTo>
                <a:lnTo>
                  <a:pt x="55" y="2"/>
                </a:lnTo>
                <a:lnTo>
                  <a:pt x="66" y="0"/>
                </a:lnTo>
                <a:lnTo>
                  <a:pt x="67" y="13"/>
                </a:lnTo>
                <a:close/>
              </a:path>
            </a:pathLst>
          </a:custGeom>
          <a:solidFill>
            <a:srgbClr val="0035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4" name="Freeform 67"/>
          <p:cNvSpPr>
            <a:spLocks/>
          </p:cNvSpPr>
          <p:nvPr/>
        </p:nvSpPr>
        <p:spPr bwMode="auto">
          <a:xfrm>
            <a:off x="7237413" y="3621683"/>
            <a:ext cx="874712" cy="174625"/>
          </a:xfrm>
          <a:custGeom>
            <a:avLst/>
            <a:gdLst>
              <a:gd name="T0" fmla="*/ 595 w 634"/>
              <a:gd name="T1" fmla="*/ 0 h 126"/>
              <a:gd name="T2" fmla="*/ 599 w 634"/>
              <a:gd name="T3" fmla="*/ 2 h 126"/>
              <a:gd name="T4" fmla="*/ 604 w 634"/>
              <a:gd name="T5" fmla="*/ 3 h 126"/>
              <a:gd name="T6" fmla="*/ 610 w 634"/>
              <a:gd name="T7" fmla="*/ 5 h 126"/>
              <a:gd name="T8" fmla="*/ 618 w 634"/>
              <a:gd name="T9" fmla="*/ 7 h 126"/>
              <a:gd name="T10" fmla="*/ 623 w 634"/>
              <a:gd name="T11" fmla="*/ 9 h 126"/>
              <a:gd name="T12" fmla="*/ 628 w 634"/>
              <a:gd name="T13" fmla="*/ 12 h 126"/>
              <a:gd name="T14" fmla="*/ 631 w 634"/>
              <a:gd name="T15" fmla="*/ 16 h 126"/>
              <a:gd name="T16" fmla="*/ 634 w 634"/>
              <a:gd name="T17" fmla="*/ 19 h 126"/>
              <a:gd name="T18" fmla="*/ 629 w 634"/>
              <a:gd name="T19" fmla="*/ 20 h 126"/>
              <a:gd name="T20" fmla="*/ 617 w 634"/>
              <a:gd name="T21" fmla="*/ 21 h 126"/>
              <a:gd name="T22" fmla="*/ 597 w 634"/>
              <a:gd name="T23" fmla="*/ 24 h 126"/>
              <a:gd name="T24" fmla="*/ 571 w 634"/>
              <a:gd name="T25" fmla="*/ 27 h 126"/>
              <a:gd name="T26" fmla="*/ 538 w 634"/>
              <a:gd name="T27" fmla="*/ 32 h 126"/>
              <a:gd name="T28" fmla="*/ 500 w 634"/>
              <a:gd name="T29" fmla="*/ 38 h 126"/>
              <a:gd name="T30" fmla="*/ 457 w 634"/>
              <a:gd name="T31" fmla="*/ 44 h 126"/>
              <a:gd name="T32" fmla="*/ 412 w 634"/>
              <a:gd name="T33" fmla="*/ 50 h 126"/>
              <a:gd name="T34" fmla="*/ 363 w 634"/>
              <a:gd name="T35" fmla="*/ 59 h 126"/>
              <a:gd name="T36" fmla="*/ 311 w 634"/>
              <a:gd name="T37" fmla="*/ 67 h 126"/>
              <a:gd name="T38" fmla="*/ 259 w 634"/>
              <a:gd name="T39" fmla="*/ 75 h 126"/>
              <a:gd name="T40" fmla="*/ 205 w 634"/>
              <a:gd name="T41" fmla="*/ 85 h 126"/>
              <a:gd name="T42" fmla="*/ 153 w 634"/>
              <a:gd name="T43" fmla="*/ 94 h 126"/>
              <a:gd name="T44" fmla="*/ 99 w 634"/>
              <a:gd name="T45" fmla="*/ 105 h 126"/>
              <a:gd name="T46" fmla="*/ 49 w 634"/>
              <a:gd name="T47" fmla="*/ 115 h 126"/>
              <a:gd name="T48" fmla="*/ 0 w 634"/>
              <a:gd name="T49" fmla="*/ 126 h 126"/>
              <a:gd name="T50" fmla="*/ 0 w 634"/>
              <a:gd name="T51" fmla="*/ 121 h 126"/>
              <a:gd name="T52" fmla="*/ 5 w 634"/>
              <a:gd name="T53" fmla="*/ 112 h 126"/>
              <a:gd name="T54" fmla="*/ 10 w 634"/>
              <a:gd name="T55" fmla="*/ 102 h 126"/>
              <a:gd name="T56" fmla="*/ 13 w 634"/>
              <a:gd name="T57" fmla="*/ 95 h 126"/>
              <a:gd name="T58" fmla="*/ 23 w 634"/>
              <a:gd name="T59" fmla="*/ 90 h 126"/>
              <a:gd name="T60" fmla="*/ 41 w 634"/>
              <a:gd name="T61" fmla="*/ 84 h 126"/>
              <a:gd name="T62" fmla="*/ 69 w 634"/>
              <a:gd name="T63" fmla="*/ 76 h 126"/>
              <a:gd name="T64" fmla="*/ 102 w 634"/>
              <a:gd name="T65" fmla="*/ 70 h 126"/>
              <a:gd name="T66" fmla="*/ 141 w 634"/>
              <a:gd name="T67" fmla="*/ 62 h 126"/>
              <a:gd name="T68" fmla="*/ 185 w 634"/>
              <a:gd name="T69" fmla="*/ 54 h 126"/>
              <a:gd name="T70" fmla="*/ 233 w 634"/>
              <a:gd name="T71" fmla="*/ 46 h 126"/>
              <a:gd name="T72" fmla="*/ 282 w 634"/>
              <a:gd name="T73" fmla="*/ 39 h 126"/>
              <a:gd name="T74" fmla="*/ 331 w 634"/>
              <a:gd name="T75" fmla="*/ 31 h 126"/>
              <a:gd name="T76" fmla="*/ 381 w 634"/>
              <a:gd name="T77" fmla="*/ 24 h 126"/>
              <a:gd name="T78" fmla="*/ 428 w 634"/>
              <a:gd name="T79" fmla="*/ 18 h 126"/>
              <a:gd name="T80" fmla="*/ 472 w 634"/>
              <a:gd name="T81" fmla="*/ 12 h 126"/>
              <a:gd name="T82" fmla="*/ 512 w 634"/>
              <a:gd name="T83" fmla="*/ 7 h 126"/>
              <a:gd name="T84" fmla="*/ 546 w 634"/>
              <a:gd name="T85" fmla="*/ 3 h 126"/>
              <a:gd name="T86" fmla="*/ 575 w 634"/>
              <a:gd name="T87" fmla="*/ 1 h 126"/>
              <a:gd name="T88" fmla="*/ 595 w 634"/>
              <a:gd name="T89" fmla="*/ 0 h 12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634"/>
              <a:gd name="T136" fmla="*/ 0 h 126"/>
              <a:gd name="T137" fmla="*/ 634 w 634"/>
              <a:gd name="T138" fmla="*/ 126 h 12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634" h="126">
                <a:moveTo>
                  <a:pt x="595" y="0"/>
                </a:moveTo>
                <a:lnTo>
                  <a:pt x="599" y="2"/>
                </a:lnTo>
                <a:lnTo>
                  <a:pt x="604" y="3"/>
                </a:lnTo>
                <a:lnTo>
                  <a:pt x="610" y="5"/>
                </a:lnTo>
                <a:lnTo>
                  <a:pt x="618" y="7"/>
                </a:lnTo>
                <a:lnTo>
                  <a:pt x="623" y="9"/>
                </a:lnTo>
                <a:lnTo>
                  <a:pt x="628" y="12"/>
                </a:lnTo>
                <a:lnTo>
                  <a:pt x="631" y="16"/>
                </a:lnTo>
                <a:lnTo>
                  <a:pt x="634" y="19"/>
                </a:lnTo>
                <a:lnTo>
                  <a:pt x="629" y="20"/>
                </a:lnTo>
                <a:lnTo>
                  <a:pt x="617" y="21"/>
                </a:lnTo>
                <a:lnTo>
                  <a:pt x="597" y="24"/>
                </a:lnTo>
                <a:lnTo>
                  <a:pt x="571" y="27"/>
                </a:lnTo>
                <a:lnTo>
                  <a:pt x="538" y="32"/>
                </a:lnTo>
                <a:lnTo>
                  <a:pt x="500" y="38"/>
                </a:lnTo>
                <a:lnTo>
                  <a:pt x="457" y="44"/>
                </a:lnTo>
                <a:lnTo>
                  <a:pt x="412" y="50"/>
                </a:lnTo>
                <a:lnTo>
                  <a:pt x="363" y="59"/>
                </a:lnTo>
                <a:lnTo>
                  <a:pt x="311" y="67"/>
                </a:lnTo>
                <a:lnTo>
                  <a:pt x="259" y="75"/>
                </a:lnTo>
                <a:lnTo>
                  <a:pt x="205" y="85"/>
                </a:lnTo>
                <a:lnTo>
                  <a:pt x="153" y="94"/>
                </a:lnTo>
                <a:lnTo>
                  <a:pt x="99" y="105"/>
                </a:lnTo>
                <a:lnTo>
                  <a:pt x="49" y="115"/>
                </a:lnTo>
                <a:lnTo>
                  <a:pt x="0" y="126"/>
                </a:lnTo>
                <a:lnTo>
                  <a:pt x="0" y="121"/>
                </a:lnTo>
                <a:lnTo>
                  <a:pt x="5" y="112"/>
                </a:lnTo>
                <a:lnTo>
                  <a:pt x="10" y="102"/>
                </a:lnTo>
                <a:lnTo>
                  <a:pt x="13" y="95"/>
                </a:lnTo>
                <a:lnTo>
                  <a:pt x="23" y="90"/>
                </a:lnTo>
                <a:lnTo>
                  <a:pt x="41" y="84"/>
                </a:lnTo>
                <a:lnTo>
                  <a:pt x="69" y="76"/>
                </a:lnTo>
                <a:lnTo>
                  <a:pt x="102" y="70"/>
                </a:lnTo>
                <a:lnTo>
                  <a:pt x="141" y="62"/>
                </a:lnTo>
                <a:lnTo>
                  <a:pt x="185" y="54"/>
                </a:lnTo>
                <a:lnTo>
                  <a:pt x="233" y="46"/>
                </a:lnTo>
                <a:lnTo>
                  <a:pt x="282" y="39"/>
                </a:lnTo>
                <a:lnTo>
                  <a:pt x="331" y="31"/>
                </a:lnTo>
                <a:lnTo>
                  <a:pt x="381" y="24"/>
                </a:lnTo>
                <a:lnTo>
                  <a:pt x="428" y="18"/>
                </a:lnTo>
                <a:lnTo>
                  <a:pt x="472" y="12"/>
                </a:lnTo>
                <a:lnTo>
                  <a:pt x="512" y="7"/>
                </a:lnTo>
                <a:lnTo>
                  <a:pt x="546" y="3"/>
                </a:lnTo>
                <a:lnTo>
                  <a:pt x="575" y="1"/>
                </a:lnTo>
                <a:lnTo>
                  <a:pt x="595" y="0"/>
                </a:lnTo>
                <a:close/>
              </a:path>
            </a:pathLst>
          </a:custGeom>
          <a:solidFill>
            <a:srgbClr val="0035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5" name="Freeform 68"/>
          <p:cNvSpPr>
            <a:spLocks/>
          </p:cNvSpPr>
          <p:nvPr/>
        </p:nvSpPr>
        <p:spPr bwMode="auto">
          <a:xfrm>
            <a:off x="8140700" y="3642320"/>
            <a:ext cx="260350" cy="630238"/>
          </a:xfrm>
          <a:custGeom>
            <a:avLst/>
            <a:gdLst>
              <a:gd name="T0" fmla="*/ 132 w 189"/>
              <a:gd name="T1" fmla="*/ 186 h 456"/>
              <a:gd name="T2" fmla="*/ 141 w 189"/>
              <a:gd name="T3" fmla="*/ 216 h 456"/>
              <a:gd name="T4" fmla="*/ 151 w 189"/>
              <a:gd name="T5" fmla="*/ 246 h 456"/>
              <a:gd name="T6" fmla="*/ 160 w 189"/>
              <a:gd name="T7" fmla="*/ 276 h 456"/>
              <a:gd name="T8" fmla="*/ 169 w 189"/>
              <a:gd name="T9" fmla="*/ 306 h 456"/>
              <a:gd name="T10" fmla="*/ 177 w 189"/>
              <a:gd name="T11" fmla="*/ 336 h 456"/>
              <a:gd name="T12" fmla="*/ 183 w 189"/>
              <a:gd name="T13" fmla="*/ 367 h 456"/>
              <a:gd name="T14" fmla="*/ 187 w 189"/>
              <a:gd name="T15" fmla="*/ 396 h 456"/>
              <a:gd name="T16" fmla="*/ 189 w 189"/>
              <a:gd name="T17" fmla="*/ 427 h 456"/>
              <a:gd name="T18" fmla="*/ 186 w 189"/>
              <a:gd name="T19" fmla="*/ 435 h 456"/>
              <a:gd name="T20" fmla="*/ 183 w 189"/>
              <a:gd name="T21" fmla="*/ 442 h 456"/>
              <a:gd name="T22" fmla="*/ 180 w 189"/>
              <a:gd name="T23" fmla="*/ 450 h 456"/>
              <a:gd name="T24" fmla="*/ 173 w 189"/>
              <a:gd name="T25" fmla="*/ 456 h 456"/>
              <a:gd name="T26" fmla="*/ 171 w 189"/>
              <a:gd name="T27" fmla="*/ 450 h 456"/>
              <a:gd name="T28" fmla="*/ 167 w 189"/>
              <a:gd name="T29" fmla="*/ 433 h 456"/>
              <a:gd name="T30" fmla="*/ 162 w 189"/>
              <a:gd name="T31" fmla="*/ 408 h 456"/>
              <a:gd name="T32" fmla="*/ 155 w 189"/>
              <a:gd name="T33" fmla="*/ 374 h 456"/>
              <a:gd name="T34" fmla="*/ 145 w 189"/>
              <a:gd name="T35" fmla="*/ 335 h 456"/>
              <a:gd name="T36" fmla="*/ 134 w 189"/>
              <a:gd name="T37" fmla="*/ 292 h 456"/>
              <a:gd name="T38" fmla="*/ 120 w 189"/>
              <a:gd name="T39" fmla="*/ 246 h 456"/>
              <a:gd name="T40" fmla="*/ 105 w 189"/>
              <a:gd name="T41" fmla="*/ 200 h 456"/>
              <a:gd name="T42" fmla="*/ 95 w 189"/>
              <a:gd name="T43" fmla="*/ 171 h 456"/>
              <a:gd name="T44" fmla="*/ 84 w 189"/>
              <a:gd name="T45" fmla="*/ 143 h 456"/>
              <a:gd name="T46" fmla="*/ 72 w 189"/>
              <a:gd name="T47" fmla="*/ 116 h 456"/>
              <a:gd name="T48" fmla="*/ 59 w 189"/>
              <a:gd name="T49" fmla="*/ 91 h 456"/>
              <a:gd name="T50" fmla="*/ 46 w 189"/>
              <a:gd name="T51" fmla="*/ 68 h 456"/>
              <a:gd name="T52" fmla="*/ 31 w 189"/>
              <a:gd name="T53" fmla="*/ 46 h 456"/>
              <a:gd name="T54" fmla="*/ 16 w 189"/>
              <a:gd name="T55" fmla="*/ 28 h 456"/>
              <a:gd name="T56" fmla="*/ 0 w 189"/>
              <a:gd name="T57" fmla="*/ 12 h 456"/>
              <a:gd name="T58" fmla="*/ 5 w 189"/>
              <a:gd name="T59" fmla="*/ 0 h 456"/>
              <a:gd name="T60" fmla="*/ 24 w 189"/>
              <a:gd name="T61" fmla="*/ 13 h 456"/>
              <a:gd name="T62" fmla="*/ 45 w 189"/>
              <a:gd name="T63" fmla="*/ 34 h 456"/>
              <a:gd name="T64" fmla="*/ 65 w 189"/>
              <a:gd name="T65" fmla="*/ 63 h 456"/>
              <a:gd name="T66" fmla="*/ 84 w 189"/>
              <a:gd name="T67" fmla="*/ 93 h 456"/>
              <a:gd name="T68" fmla="*/ 101 w 189"/>
              <a:gd name="T69" fmla="*/ 123 h 456"/>
              <a:gd name="T70" fmla="*/ 116 w 189"/>
              <a:gd name="T71" fmla="*/ 151 h 456"/>
              <a:gd name="T72" fmla="*/ 126 w 189"/>
              <a:gd name="T73" fmla="*/ 173 h 456"/>
              <a:gd name="T74" fmla="*/ 132 w 189"/>
              <a:gd name="T75" fmla="*/ 186 h 45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89"/>
              <a:gd name="T115" fmla="*/ 0 h 456"/>
              <a:gd name="T116" fmla="*/ 189 w 189"/>
              <a:gd name="T117" fmla="*/ 456 h 45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89" h="456">
                <a:moveTo>
                  <a:pt x="132" y="186"/>
                </a:moveTo>
                <a:lnTo>
                  <a:pt x="141" y="216"/>
                </a:lnTo>
                <a:lnTo>
                  <a:pt x="151" y="246"/>
                </a:lnTo>
                <a:lnTo>
                  <a:pt x="160" y="276"/>
                </a:lnTo>
                <a:lnTo>
                  <a:pt x="169" y="306"/>
                </a:lnTo>
                <a:lnTo>
                  <a:pt x="177" y="336"/>
                </a:lnTo>
                <a:lnTo>
                  <a:pt x="183" y="367"/>
                </a:lnTo>
                <a:lnTo>
                  <a:pt x="187" y="396"/>
                </a:lnTo>
                <a:lnTo>
                  <a:pt x="189" y="427"/>
                </a:lnTo>
                <a:lnTo>
                  <a:pt x="186" y="435"/>
                </a:lnTo>
                <a:lnTo>
                  <a:pt x="183" y="442"/>
                </a:lnTo>
                <a:lnTo>
                  <a:pt x="180" y="450"/>
                </a:lnTo>
                <a:lnTo>
                  <a:pt x="173" y="456"/>
                </a:lnTo>
                <a:lnTo>
                  <a:pt x="171" y="450"/>
                </a:lnTo>
                <a:lnTo>
                  <a:pt x="167" y="433"/>
                </a:lnTo>
                <a:lnTo>
                  <a:pt x="162" y="408"/>
                </a:lnTo>
                <a:lnTo>
                  <a:pt x="155" y="374"/>
                </a:lnTo>
                <a:lnTo>
                  <a:pt x="145" y="335"/>
                </a:lnTo>
                <a:lnTo>
                  <a:pt x="134" y="292"/>
                </a:lnTo>
                <a:lnTo>
                  <a:pt x="120" y="246"/>
                </a:lnTo>
                <a:lnTo>
                  <a:pt x="105" y="200"/>
                </a:lnTo>
                <a:lnTo>
                  <a:pt x="95" y="171"/>
                </a:lnTo>
                <a:lnTo>
                  <a:pt x="84" y="143"/>
                </a:lnTo>
                <a:lnTo>
                  <a:pt x="72" y="116"/>
                </a:lnTo>
                <a:lnTo>
                  <a:pt x="59" y="91"/>
                </a:lnTo>
                <a:lnTo>
                  <a:pt x="46" y="68"/>
                </a:lnTo>
                <a:lnTo>
                  <a:pt x="31" y="46"/>
                </a:lnTo>
                <a:lnTo>
                  <a:pt x="16" y="28"/>
                </a:lnTo>
                <a:lnTo>
                  <a:pt x="0" y="12"/>
                </a:lnTo>
                <a:lnTo>
                  <a:pt x="5" y="0"/>
                </a:lnTo>
                <a:lnTo>
                  <a:pt x="24" y="13"/>
                </a:lnTo>
                <a:lnTo>
                  <a:pt x="45" y="34"/>
                </a:lnTo>
                <a:lnTo>
                  <a:pt x="65" y="63"/>
                </a:lnTo>
                <a:lnTo>
                  <a:pt x="84" y="93"/>
                </a:lnTo>
                <a:lnTo>
                  <a:pt x="101" y="123"/>
                </a:lnTo>
                <a:lnTo>
                  <a:pt x="116" y="151"/>
                </a:lnTo>
                <a:lnTo>
                  <a:pt x="126" y="173"/>
                </a:lnTo>
                <a:lnTo>
                  <a:pt x="132" y="186"/>
                </a:lnTo>
                <a:close/>
              </a:path>
            </a:pathLst>
          </a:custGeom>
          <a:solidFill>
            <a:srgbClr val="0035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6" name="Freeform 69"/>
          <p:cNvSpPr>
            <a:spLocks/>
          </p:cNvSpPr>
          <p:nvPr/>
        </p:nvSpPr>
        <p:spPr bwMode="auto">
          <a:xfrm>
            <a:off x="6621463" y="3794720"/>
            <a:ext cx="555625" cy="117475"/>
          </a:xfrm>
          <a:custGeom>
            <a:avLst/>
            <a:gdLst>
              <a:gd name="T0" fmla="*/ 338 w 403"/>
              <a:gd name="T1" fmla="*/ 0 h 85"/>
              <a:gd name="T2" fmla="*/ 351 w 403"/>
              <a:gd name="T3" fmla="*/ 1 h 85"/>
              <a:gd name="T4" fmla="*/ 365 w 403"/>
              <a:gd name="T5" fmla="*/ 1 h 85"/>
              <a:gd name="T6" fmla="*/ 376 w 403"/>
              <a:gd name="T7" fmla="*/ 1 h 85"/>
              <a:gd name="T8" fmla="*/ 387 w 403"/>
              <a:gd name="T9" fmla="*/ 1 h 85"/>
              <a:gd name="T10" fmla="*/ 395 w 403"/>
              <a:gd name="T11" fmla="*/ 2 h 85"/>
              <a:gd name="T12" fmla="*/ 401 w 403"/>
              <a:gd name="T13" fmla="*/ 4 h 85"/>
              <a:gd name="T14" fmla="*/ 403 w 403"/>
              <a:gd name="T15" fmla="*/ 9 h 85"/>
              <a:gd name="T16" fmla="*/ 402 w 403"/>
              <a:gd name="T17" fmla="*/ 15 h 85"/>
              <a:gd name="T18" fmla="*/ 384 w 403"/>
              <a:gd name="T19" fmla="*/ 18 h 85"/>
              <a:gd name="T20" fmla="*/ 363 w 403"/>
              <a:gd name="T21" fmla="*/ 20 h 85"/>
              <a:gd name="T22" fmla="*/ 342 w 403"/>
              <a:gd name="T23" fmla="*/ 23 h 85"/>
              <a:gd name="T24" fmla="*/ 318 w 403"/>
              <a:gd name="T25" fmla="*/ 27 h 85"/>
              <a:gd name="T26" fmla="*/ 295 w 403"/>
              <a:gd name="T27" fmla="*/ 31 h 85"/>
              <a:gd name="T28" fmla="*/ 271 w 403"/>
              <a:gd name="T29" fmla="*/ 35 h 85"/>
              <a:gd name="T30" fmla="*/ 247 w 403"/>
              <a:gd name="T31" fmla="*/ 41 h 85"/>
              <a:gd name="T32" fmla="*/ 223 w 403"/>
              <a:gd name="T33" fmla="*/ 45 h 85"/>
              <a:gd name="T34" fmla="*/ 200 w 403"/>
              <a:gd name="T35" fmla="*/ 51 h 85"/>
              <a:gd name="T36" fmla="*/ 176 w 403"/>
              <a:gd name="T37" fmla="*/ 56 h 85"/>
              <a:gd name="T38" fmla="*/ 154 w 403"/>
              <a:gd name="T39" fmla="*/ 62 h 85"/>
              <a:gd name="T40" fmla="*/ 132 w 403"/>
              <a:gd name="T41" fmla="*/ 67 h 85"/>
              <a:gd name="T42" fmla="*/ 112 w 403"/>
              <a:gd name="T43" fmla="*/ 71 h 85"/>
              <a:gd name="T44" fmla="*/ 93 w 403"/>
              <a:gd name="T45" fmla="*/ 76 h 85"/>
              <a:gd name="T46" fmla="*/ 76 w 403"/>
              <a:gd name="T47" fmla="*/ 81 h 85"/>
              <a:gd name="T48" fmla="*/ 61 w 403"/>
              <a:gd name="T49" fmla="*/ 85 h 85"/>
              <a:gd name="T50" fmla="*/ 55 w 403"/>
              <a:gd name="T51" fmla="*/ 82 h 85"/>
              <a:gd name="T52" fmla="*/ 48 w 403"/>
              <a:gd name="T53" fmla="*/ 81 h 85"/>
              <a:gd name="T54" fmla="*/ 39 w 403"/>
              <a:gd name="T55" fmla="*/ 79 h 85"/>
              <a:gd name="T56" fmla="*/ 30 w 403"/>
              <a:gd name="T57" fmla="*/ 78 h 85"/>
              <a:gd name="T58" fmla="*/ 21 w 403"/>
              <a:gd name="T59" fmla="*/ 78 h 85"/>
              <a:gd name="T60" fmla="*/ 13 w 403"/>
              <a:gd name="T61" fmla="*/ 78 h 85"/>
              <a:gd name="T62" fmla="*/ 6 w 403"/>
              <a:gd name="T63" fmla="*/ 78 h 85"/>
              <a:gd name="T64" fmla="*/ 0 w 403"/>
              <a:gd name="T65" fmla="*/ 78 h 85"/>
              <a:gd name="T66" fmla="*/ 5 w 403"/>
              <a:gd name="T67" fmla="*/ 75 h 85"/>
              <a:gd name="T68" fmla="*/ 15 w 403"/>
              <a:gd name="T69" fmla="*/ 72 h 85"/>
              <a:gd name="T70" fmla="*/ 31 w 403"/>
              <a:gd name="T71" fmla="*/ 67 h 85"/>
              <a:gd name="T72" fmla="*/ 52 w 403"/>
              <a:gd name="T73" fmla="*/ 62 h 85"/>
              <a:gd name="T74" fmla="*/ 76 w 403"/>
              <a:gd name="T75" fmla="*/ 56 h 85"/>
              <a:gd name="T76" fmla="*/ 103 w 403"/>
              <a:gd name="T77" fmla="*/ 50 h 85"/>
              <a:gd name="T78" fmla="*/ 133 w 403"/>
              <a:gd name="T79" fmla="*/ 44 h 85"/>
              <a:gd name="T80" fmla="*/ 162 w 403"/>
              <a:gd name="T81" fmla="*/ 36 h 85"/>
              <a:gd name="T82" fmla="*/ 192 w 403"/>
              <a:gd name="T83" fmla="*/ 30 h 85"/>
              <a:gd name="T84" fmla="*/ 223 w 403"/>
              <a:gd name="T85" fmla="*/ 24 h 85"/>
              <a:gd name="T86" fmla="*/ 250 w 403"/>
              <a:gd name="T87" fmla="*/ 18 h 85"/>
              <a:gd name="T88" fmla="*/ 276 w 403"/>
              <a:gd name="T89" fmla="*/ 12 h 85"/>
              <a:gd name="T90" fmla="*/ 298 w 403"/>
              <a:gd name="T91" fmla="*/ 8 h 85"/>
              <a:gd name="T92" fmla="*/ 317 w 403"/>
              <a:gd name="T93" fmla="*/ 4 h 85"/>
              <a:gd name="T94" fmla="*/ 331 w 403"/>
              <a:gd name="T95" fmla="*/ 2 h 85"/>
              <a:gd name="T96" fmla="*/ 338 w 403"/>
              <a:gd name="T97" fmla="*/ 0 h 8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403"/>
              <a:gd name="T148" fmla="*/ 0 h 85"/>
              <a:gd name="T149" fmla="*/ 403 w 403"/>
              <a:gd name="T150" fmla="*/ 85 h 8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403" h="85">
                <a:moveTo>
                  <a:pt x="338" y="0"/>
                </a:moveTo>
                <a:lnTo>
                  <a:pt x="351" y="1"/>
                </a:lnTo>
                <a:lnTo>
                  <a:pt x="365" y="1"/>
                </a:lnTo>
                <a:lnTo>
                  <a:pt x="376" y="1"/>
                </a:lnTo>
                <a:lnTo>
                  <a:pt x="387" y="1"/>
                </a:lnTo>
                <a:lnTo>
                  <a:pt x="395" y="2"/>
                </a:lnTo>
                <a:lnTo>
                  <a:pt x="401" y="4"/>
                </a:lnTo>
                <a:lnTo>
                  <a:pt x="403" y="9"/>
                </a:lnTo>
                <a:lnTo>
                  <a:pt x="402" y="15"/>
                </a:lnTo>
                <a:lnTo>
                  <a:pt x="384" y="18"/>
                </a:lnTo>
                <a:lnTo>
                  <a:pt x="363" y="20"/>
                </a:lnTo>
                <a:lnTo>
                  <a:pt x="342" y="23"/>
                </a:lnTo>
                <a:lnTo>
                  <a:pt x="318" y="27"/>
                </a:lnTo>
                <a:lnTo>
                  <a:pt x="295" y="31"/>
                </a:lnTo>
                <a:lnTo>
                  <a:pt x="271" y="35"/>
                </a:lnTo>
                <a:lnTo>
                  <a:pt x="247" y="41"/>
                </a:lnTo>
                <a:lnTo>
                  <a:pt x="223" y="45"/>
                </a:lnTo>
                <a:lnTo>
                  <a:pt x="200" y="51"/>
                </a:lnTo>
                <a:lnTo>
                  <a:pt x="176" y="56"/>
                </a:lnTo>
                <a:lnTo>
                  <a:pt x="154" y="62"/>
                </a:lnTo>
                <a:lnTo>
                  <a:pt x="132" y="67"/>
                </a:lnTo>
                <a:lnTo>
                  <a:pt x="112" y="71"/>
                </a:lnTo>
                <a:lnTo>
                  <a:pt x="93" y="76"/>
                </a:lnTo>
                <a:lnTo>
                  <a:pt x="76" y="81"/>
                </a:lnTo>
                <a:lnTo>
                  <a:pt x="61" y="85"/>
                </a:lnTo>
                <a:lnTo>
                  <a:pt x="55" y="82"/>
                </a:lnTo>
                <a:lnTo>
                  <a:pt x="48" y="81"/>
                </a:lnTo>
                <a:lnTo>
                  <a:pt x="39" y="79"/>
                </a:lnTo>
                <a:lnTo>
                  <a:pt x="30" y="78"/>
                </a:lnTo>
                <a:lnTo>
                  <a:pt x="21" y="78"/>
                </a:lnTo>
                <a:lnTo>
                  <a:pt x="13" y="78"/>
                </a:lnTo>
                <a:lnTo>
                  <a:pt x="6" y="78"/>
                </a:lnTo>
                <a:lnTo>
                  <a:pt x="0" y="78"/>
                </a:lnTo>
                <a:lnTo>
                  <a:pt x="5" y="75"/>
                </a:lnTo>
                <a:lnTo>
                  <a:pt x="15" y="72"/>
                </a:lnTo>
                <a:lnTo>
                  <a:pt x="31" y="67"/>
                </a:lnTo>
                <a:lnTo>
                  <a:pt x="52" y="62"/>
                </a:lnTo>
                <a:lnTo>
                  <a:pt x="76" y="56"/>
                </a:lnTo>
                <a:lnTo>
                  <a:pt x="103" y="50"/>
                </a:lnTo>
                <a:lnTo>
                  <a:pt x="133" y="44"/>
                </a:lnTo>
                <a:lnTo>
                  <a:pt x="162" y="36"/>
                </a:lnTo>
                <a:lnTo>
                  <a:pt x="192" y="30"/>
                </a:lnTo>
                <a:lnTo>
                  <a:pt x="223" y="24"/>
                </a:lnTo>
                <a:lnTo>
                  <a:pt x="250" y="18"/>
                </a:lnTo>
                <a:lnTo>
                  <a:pt x="276" y="12"/>
                </a:lnTo>
                <a:lnTo>
                  <a:pt x="298" y="8"/>
                </a:lnTo>
                <a:lnTo>
                  <a:pt x="317" y="4"/>
                </a:lnTo>
                <a:lnTo>
                  <a:pt x="331" y="2"/>
                </a:lnTo>
                <a:lnTo>
                  <a:pt x="338" y="0"/>
                </a:lnTo>
                <a:close/>
              </a:path>
            </a:pathLst>
          </a:custGeom>
          <a:solidFill>
            <a:srgbClr val="0035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7" name="Freeform 70"/>
          <p:cNvSpPr>
            <a:spLocks/>
          </p:cNvSpPr>
          <p:nvPr/>
        </p:nvSpPr>
        <p:spPr bwMode="auto">
          <a:xfrm>
            <a:off x="6586538" y="3924895"/>
            <a:ext cx="174625" cy="77788"/>
          </a:xfrm>
          <a:custGeom>
            <a:avLst/>
            <a:gdLst>
              <a:gd name="T0" fmla="*/ 126 w 126"/>
              <a:gd name="T1" fmla="*/ 34 h 57"/>
              <a:gd name="T2" fmla="*/ 126 w 126"/>
              <a:gd name="T3" fmla="*/ 41 h 57"/>
              <a:gd name="T4" fmla="*/ 126 w 126"/>
              <a:gd name="T5" fmla="*/ 48 h 57"/>
              <a:gd name="T6" fmla="*/ 123 w 126"/>
              <a:gd name="T7" fmla="*/ 54 h 57"/>
              <a:gd name="T8" fmla="*/ 117 w 126"/>
              <a:gd name="T9" fmla="*/ 57 h 57"/>
              <a:gd name="T10" fmla="*/ 113 w 126"/>
              <a:gd name="T11" fmla="*/ 55 h 57"/>
              <a:gd name="T12" fmla="*/ 108 w 126"/>
              <a:gd name="T13" fmla="*/ 53 h 57"/>
              <a:gd name="T14" fmla="*/ 105 w 126"/>
              <a:gd name="T15" fmla="*/ 49 h 57"/>
              <a:gd name="T16" fmla="*/ 101 w 126"/>
              <a:gd name="T17" fmla="*/ 46 h 57"/>
              <a:gd name="T18" fmla="*/ 98 w 126"/>
              <a:gd name="T19" fmla="*/ 42 h 57"/>
              <a:gd name="T20" fmla="*/ 94 w 126"/>
              <a:gd name="T21" fmla="*/ 39 h 57"/>
              <a:gd name="T22" fmla="*/ 89 w 126"/>
              <a:gd name="T23" fmla="*/ 36 h 57"/>
              <a:gd name="T24" fmla="*/ 85 w 126"/>
              <a:gd name="T25" fmla="*/ 33 h 57"/>
              <a:gd name="T26" fmla="*/ 81 w 126"/>
              <a:gd name="T27" fmla="*/ 32 h 57"/>
              <a:gd name="T28" fmla="*/ 71 w 126"/>
              <a:gd name="T29" fmla="*/ 29 h 57"/>
              <a:gd name="T30" fmla="*/ 56 w 126"/>
              <a:gd name="T31" fmla="*/ 24 h 57"/>
              <a:gd name="T32" fmla="*/ 40 w 126"/>
              <a:gd name="T33" fmla="*/ 19 h 57"/>
              <a:gd name="T34" fmla="*/ 23 w 126"/>
              <a:gd name="T35" fmla="*/ 13 h 57"/>
              <a:gd name="T36" fmla="*/ 10 w 126"/>
              <a:gd name="T37" fmla="*/ 8 h 57"/>
              <a:gd name="T38" fmla="*/ 1 w 126"/>
              <a:gd name="T39" fmla="*/ 3 h 57"/>
              <a:gd name="T40" fmla="*/ 0 w 126"/>
              <a:gd name="T41" fmla="*/ 0 h 57"/>
              <a:gd name="T42" fmla="*/ 17 w 126"/>
              <a:gd name="T43" fmla="*/ 0 h 57"/>
              <a:gd name="T44" fmla="*/ 35 w 126"/>
              <a:gd name="T45" fmla="*/ 1 h 57"/>
              <a:gd name="T46" fmla="*/ 52 w 126"/>
              <a:gd name="T47" fmla="*/ 3 h 57"/>
              <a:gd name="T48" fmla="*/ 67 w 126"/>
              <a:gd name="T49" fmla="*/ 6 h 57"/>
              <a:gd name="T50" fmla="*/ 83 w 126"/>
              <a:gd name="T51" fmla="*/ 12 h 57"/>
              <a:gd name="T52" fmla="*/ 99 w 126"/>
              <a:gd name="T53" fmla="*/ 17 h 57"/>
              <a:gd name="T54" fmla="*/ 113 w 126"/>
              <a:gd name="T55" fmla="*/ 24 h 57"/>
              <a:gd name="T56" fmla="*/ 126 w 126"/>
              <a:gd name="T57" fmla="*/ 34 h 57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26"/>
              <a:gd name="T88" fmla="*/ 0 h 57"/>
              <a:gd name="T89" fmla="*/ 126 w 126"/>
              <a:gd name="T90" fmla="*/ 57 h 57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26" h="57">
                <a:moveTo>
                  <a:pt x="126" y="34"/>
                </a:moveTo>
                <a:lnTo>
                  <a:pt x="126" y="41"/>
                </a:lnTo>
                <a:lnTo>
                  <a:pt x="126" y="48"/>
                </a:lnTo>
                <a:lnTo>
                  <a:pt x="123" y="54"/>
                </a:lnTo>
                <a:lnTo>
                  <a:pt x="117" y="57"/>
                </a:lnTo>
                <a:lnTo>
                  <a:pt x="113" y="55"/>
                </a:lnTo>
                <a:lnTo>
                  <a:pt x="108" y="53"/>
                </a:lnTo>
                <a:lnTo>
                  <a:pt x="105" y="49"/>
                </a:lnTo>
                <a:lnTo>
                  <a:pt x="101" y="46"/>
                </a:lnTo>
                <a:lnTo>
                  <a:pt x="98" y="42"/>
                </a:lnTo>
                <a:lnTo>
                  <a:pt x="94" y="39"/>
                </a:lnTo>
                <a:lnTo>
                  <a:pt x="89" y="36"/>
                </a:lnTo>
                <a:lnTo>
                  <a:pt x="85" y="33"/>
                </a:lnTo>
                <a:lnTo>
                  <a:pt x="81" y="32"/>
                </a:lnTo>
                <a:lnTo>
                  <a:pt x="71" y="29"/>
                </a:lnTo>
                <a:lnTo>
                  <a:pt x="56" y="24"/>
                </a:lnTo>
                <a:lnTo>
                  <a:pt x="40" y="19"/>
                </a:lnTo>
                <a:lnTo>
                  <a:pt x="23" y="13"/>
                </a:lnTo>
                <a:lnTo>
                  <a:pt x="10" y="8"/>
                </a:lnTo>
                <a:lnTo>
                  <a:pt x="1" y="3"/>
                </a:lnTo>
                <a:lnTo>
                  <a:pt x="0" y="0"/>
                </a:lnTo>
                <a:lnTo>
                  <a:pt x="17" y="0"/>
                </a:lnTo>
                <a:lnTo>
                  <a:pt x="35" y="1"/>
                </a:lnTo>
                <a:lnTo>
                  <a:pt x="52" y="3"/>
                </a:lnTo>
                <a:lnTo>
                  <a:pt x="67" y="6"/>
                </a:lnTo>
                <a:lnTo>
                  <a:pt x="83" y="12"/>
                </a:lnTo>
                <a:lnTo>
                  <a:pt x="99" y="17"/>
                </a:lnTo>
                <a:lnTo>
                  <a:pt x="113" y="24"/>
                </a:lnTo>
                <a:lnTo>
                  <a:pt x="126" y="34"/>
                </a:lnTo>
                <a:close/>
              </a:path>
            </a:pathLst>
          </a:custGeom>
          <a:solidFill>
            <a:srgbClr val="0035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8" name="Freeform 71"/>
          <p:cNvSpPr>
            <a:spLocks/>
          </p:cNvSpPr>
          <p:nvPr/>
        </p:nvSpPr>
        <p:spPr bwMode="auto">
          <a:xfrm>
            <a:off x="6540500" y="3985220"/>
            <a:ext cx="169863" cy="1306513"/>
          </a:xfrm>
          <a:custGeom>
            <a:avLst/>
            <a:gdLst>
              <a:gd name="T0" fmla="*/ 38 w 123"/>
              <a:gd name="T1" fmla="*/ 820 h 947"/>
              <a:gd name="T2" fmla="*/ 41 w 123"/>
              <a:gd name="T3" fmla="*/ 839 h 947"/>
              <a:gd name="T4" fmla="*/ 41 w 123"/>
              <a:gd name="T5" fmla="*/ 855 h 947"/>
              <a:gd name="T6" fmla="*/ 42 w 123"/>
              <a:gd name="T7" fmla="*/ 870 h 947"/>
              <a:gd name="T8" fmla="*/ 43 w 123"/>
              <a:gd name="T9" fmla="*/ 883 h 947"/>
              <a:gd name="T10" fmla="*/ 45 w 123"/>
              <a:gd name="T11" fmla="*/ 894 h 947"/>
              <a:gd name="T12" fmla="*/ 50 w 123"/>
              <a:gd name="T13" fmla="*/ 904 h 947"/>
              <a:gd name="T14" fmla="*/ 57 w 123"/>
              <a:gd name="T15" fmla="*/ 912 h 947"/>
              <a:gd name="T16" fmla="*/ 69 w 123"/>
              <a:gd name="T17" fmla="*/ 919 h 947"/>
              <a:gd name="T18" fmla="*/ 76 w 123"/>
              <a:gd name="T19" fmla="*/ 922 h 947"/>
              <a:gd name="T20" fmla="*/ 86 w 123"/>
              <a:gd name="T21" fmla="*/ 925 h 947"/>
              <a:gd name="T22" fmla="*/ 94 w 123"/>
              <a:gd name="T23" fmla="*/ 929 h 947"/>
              <a:gd name="T24" fmla="*/ 104 w 123"/>
              <a:gd name="T25" fmla="*/ 934 h 947"/>
              <a:gd name="T26" fmla="*/ 111 w 123"/>
              <a:gd name="T27" fmla="*/ 938 h 947"/>
              <a:gd name="T28" fmla="*/ 117 w 123"/>
              <a:gd name="T29" fmla="*/ 943 h 947"/>
              <a:gd name="T30" fmla="*/ 122 w 123"/>
              <a:gd name="T31" fmla="*/ 946 h 947"/>
              <a:gd name="T32" fmla="*/ 123 w 123"/>
              <a:gd name="T33" fmla="*/ 947 h 947"/>
              <a:gd name="T34" fmla="*/ 107 w 123"/>
              <a:gd name="T35" fmla="*/ 947 h 947"/>
              <a:gd name="T36" fmla="*/ 91 w 123"/>
              <a:gd name="T37" fmla="*/ 946 h 947"/>
              <a:gd name="T38" fmla="*/ 75 w 123"/>
              <a:gd name="T39" fmla="*/ 942 h 947"/>
              <a:gd name="T40" fmla="*/ 60 w 123"/>
              <a:gd name="T41" fmla="*/ 937 h 947"/>
              <a:gd name="T42" fmla="*/ 46 w 123"/>
              <a:gd name="T43" fmla="*/ 930 h 947"/>
              <a:gd name="T44" fmla="*/ 33 w 123"/>
              <a:gd name="T45" fmla="*/ 921 h 947"/>
              <a:gd name="T46" fmla="*/ 23 w 123"/>
              <a:gd name="T47" fmla="*/ 910 h 947"/>
              <a:gd name="T48" fmla="*/ 13 w 123"/>
              <a:gd name="T49" fmla="*/ 896 h 947"/>
              <a:gd name="T50" fmla="*/ 0 w 123"/>
              <a:gd name="T51" fmla="*/ 816 h 947"/>
              <a:gd name="T52" fmla="*/ 1 w 123"/>
              <a:gd name="T53" fmla="*/ 692 h 947"/>
              <a:gd name="T54" fmla="*/ 3 w 123"/>
              <a:gd name="T55" fmla="*/ 417 h 947"/>
              <a:gd name="T56" fmla="*/ 8 w 123"/>
              <a:gd name="T57" fmla="*/ 138 h 947"/>
              <a:gd name="T58" fmla="*/ 15 w 123"/>
              <a:gd name="T59" fmla="*/ 0 h 947"/>
              <a:gd name="T60" fmla="*/ 24 w 123"/>
              <a:gd name="T61" fmla="*/ 7 h 947"/>
              <a:gd name="T62" fmla="*/ 38 w 123"/>
              <a:gd name="T63" fmla="*/ 820 h 94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23"/>
              <a:gd name="T97" fmla="*/ 0 h 947"/>
              <a:gd name="T98" fmla="*/ 123 w 123"/>
              <a:gd name="T99" fmla="*/ 947 h 947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23" h="947">
                <a:moveTo>
                  <a:pt x="38" y="820"/>
                </a:moveTo>
                <a:lnTo>
                  <a:pt x="41" y="839"/>
                </a:lnTo>
                <a:lnTo>
                  <a:pt x="41" y="855"/>
                </a:lnTo>
                <a:lnTo>
                  <a:pt x="42" y="870"/>
                </a:lnTo>
                <a:lnTo>
                  <a:pt x="43" y="883"/>
                </a:lnTo>
                <a:lnTo>
                  <a:pt x="45" y="894"/>
                </a:lnTo>
                <a:lnTo>
                  <a:pt x="50" y="904"/>
                </a:lnTo>
                <a:lnTo>
                  <a:pt x="57" y="912"/>
                </a:lnTo>
                <a:lnTo>
                  <a:pt x="69" y="919"/>
                </a:lnTo>
                <a:lnTo>
                  <a:pt x="76" y="922"/>
                </a:lnTo>
                <a:lnTo>
                  <a:pt x="86" y="925"/>
                </a:lnTo>
                <a:lnTo>
                  <a:pt x="94" y="929"/>
                </a:lnTo>
                <a:lnTo>
                  <a:pt x="104" y="934"/>
                </a:lnTo>
                <a:lnTo>
                  <a:pt x="111" y="938"/>
                </a:lnTo>
                <a:lnTo>
                  <a:pt x="117" y="943"/>
                </a:lnTo>
                <a:lnTo>
                  <a:pt x="122" y="946"/>
                </a:lnTo>
                <a:lnTo>
                  <a:pt x="123" y="947"/>
                </a:lnTo>
                <a:lnTo>
                  <a:pt x="107" y="947"/>
                </a:lnTo>
                <a:lnTo>
                  <a:pt x="91" y="946"/>
                </a:lnTo>
                <a:lnTo>
                  <a:pt x="75" y="942"/>
                </a:lnTo>
                <a:lnTo>
                  <a:pt x="60" y="937"/>
                </a:lnTo>
                <a:lnTo>
                  <a:pt x="46" y="930"/>
                </a:lnTo>
                <a:lnTo>
                  <a:pt x="33" y="921"/>
                </a:lnTo>
                <a:lnTo>
                  <a:pt x="23" y="910"/>
                </a:lnTo>
                <a:lnTo>
                  <a:pt x="13" y="896"/>
                </a:lnTo>
                <a:lnTo>
                  <a:pt x="0" y="816"/>
                </a:lnTo>
                <a:lnTo>
                  <a:pt x="1" y="692"/>
                </a:lnTo>
                <a:lnTo>
                  <a:pt x="3" y="417"/>
                </a:lnTo>
                <a:lnTo>
                  <a:pt x="8" y="138"/>
                </a:lnTo>
                <a:lnTo>
                  <a:pt x="15" y="0"/>
                </a:lnTo>
                <a:lnTo>
                  <a:pt x="24" y="7"/>
                </a:lnTo>
                <a:lnTo>
                  <a:pt x="38" y="820"/>
                </a:lnTo>
                <a:close/>
              </a:path>
            </a:pathLst>
          </a:custGeom>
          <a:solidFill>
            <a:srgbClr val="0035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9" name="Freeform 72"/>
          <p:cNvSpPr>
            <a:spLocks/>
          </p:cNvSpPr>
          <p:nvPr/>
        </p:nvSpPr>
        <p:spPr bwMode="auto">
          <a:xfrm>
            <a:off x="6792913" y="3974108"/>
            <a:ext cx="203200" cy="630237"/>
          </a:xfrm>
          <a:custGeom>
            <a:avLst/>
            <a:gdLst>
              <a:gd name="T0" fmla="*/ 56 w 148"/>
              <a:gd name="T1" fmla="*/ 40 h 457"/>
              <a:gd name="T2" fmla="*/ 82 w 148"/>
              <a:gd name="T3" fmla="*/ 79 h 457"/>
              <a:gd name="T4" fmla="*/ 98 w 148"/>
              <a:gd name="T5" fmla="*/ 123 h 457"/>
              <a:gd name="T6" fmla="*/ 105 w 148"/>
              <a:gd name="T7" fmla="*/ 170 h 457"/>
              <a:gd name="T8" fmla="*/ 109 w 148"/>
              <a:gd name="T9" fmla="*/ 218 h 457"/>
              <a:gd name="T10" fmla="*/ 110 w 148"/>
              <a:gd name="T11" fmla="*/ 268 h 457"/>
              <a:gd name="T12" fmla="*/ 113 w 148"/>
              <a:gd name="T13" fmla="*/ 319 h 457"/>
              <a:gd name="T14" fmla="*/ 118 w 148"/>
              <a:gd name="T15" fmla="*/ 367 h 457"/>
              <a:gd name="T16" fmla="*/ 129 w 148"/>
              <a:gd name="T17" fmla="*/ 413 h 457"/>
              <a:gd name="T18" fmla="*/ 138 w 148"/>
              <a:gd name="T19" fmla="*/ 422 h 457"/>
              <a:gd name="T20" fmla="*/ 142 w 148"/>
              <a:gd name="T21" fmla="*/ 432 h 457"/>
              <a:gd name="T22" fmla="*/ 144 w 148"/>
              <a:gd name="T23" fmla="*/ 443 h 457"/>
              <a:gd name="T24" fmla="*/ 148 w 148"/>
              <a:gd name="T25" fmla="*/ 454 h 457"/>
              <a:gd name="T26" fmla="*/ 141 w 148"/>
              <a:gd name="T27" fmla="*/ 457 h 457"/>
              <a:gd name="T28" fmla="*/ 134 w 148"/>
              <a:gd name="T29" fmla="*/ 457 h 457"/>
              <a:gd name="T30" fmla="*/ 127 w 148"/>
              <a:gd name="T31" fmla="*/ 456 h 457"/>
              <a:gd name="T32" fmla="*/ 122 w 148"/>
              <a:gd name="T33" fmla="*/ 453 h 457"/>
              <a:gd name="T34" fmla="*/ 116 w 148"/>
              <a:gd name="T35" fmla="*/ 450 h 457"/>
              <a:gd name="T36" fmla="*/ 112 w 148"/>
              <a:gd name="T37" fmla="*/ 445 h 457"/>
              <a:gd name="T38" fmla="*/ 106 w 148"/>
              <a:gd name="T39" fmla="*/ 440 h 457"/>
              <a:gd name="T40" fmla="*/ 101 w 148"/>
              <a:gd name="T41" fmla="*/ 434 h 457"/>
              <a:gd name="T42" fmla="*/ 92 w 148"/>
              <a:gd name="T43" fmla="*/ 380 h 457"/>
              <a:gd name="T44" fmla="*/ 86 w 148"/>
              <a:gd name="T45" fmla="*/ 320 h 457"/>
              <a:gd name="T46" fmla="*/ 82 w 148"/>
              <a:gd name="T47" fmla="*/ 259 h 457"/>
              <a:gd name="T48" fmla="*/ 77 w 148"/>
              <a:gd name="T49" fmla="*/ 199 h 457"/>
              <a:gd name="T50" fmla="*/ 67 w 148"/>
              <a:gd name="T51" fmla="*/ 143 h 457"/>
              <a:gd name="T52" fmla="*/ 54 w 148"/>
              <a:gd name="T53" fmla="*/ 91 h 457"/>
              <a:gd name="T54" fmla="*/ 32 w 148"/>
              <a:gd name="T55" fmla="*/ 47 h 457"/>
              <a:gd name="T56" fmla="*/ 0 w 148"/>
              <a:gd name="T57" fmla="*/ 15 h 457"/>
              <a:gd name="T58" fmla="*/ 0 w 148"/>
              <a:gd name="T59" fmla="*/ 10 h 457"/>
              <a:gd name="T60" fmla="*/ 3 w 148"/>
              <a:gd name="T61" fmla="*/ 5 h 457"/>
              <a:gd name="T62" fmla="*/ 8 w 148"/>
              <a:gd name="T63" fmla="*/ 2 h 457"/>
              <a:gd name="T64" fmla="*/ 12 w 148"/>
              <a:gd name="T65" fmla="*/ 0 h 457"/>
              <a:gd name="T66" fmla="*/ 18 w 148"/>
              <a:gd name="T67" fmla="*/ 3 h 457"/>
              <a:gd name="T68" fmla="*/ 24 w 148"/>
              <a:gd name="T69" fmla="*/ 6 h 457"/>
              <a:gd name="T70" fmla="*/ 31 w 148"/>
              <a:gd name="T71" fmla="*/ 11 h 457"/>
              <a:gd name="T72" fmla="*/ 36 w 148"/>
              <a:gd name="T73" fmla="*/ 18 h 457"/>
              <a:gd name="T74" fmla="*/ 41 w 148"/>
              <a:gd name="T75" fmla="*/ 23 h 457"/>
              <a:gd name="T76" fmla="*/ 46 w 148"/>
              <a:gd name="T77" fmla="*/ 29 h 457"/>
              <a:gd name="T78" fmla="*/ 51 w 148"/>
              <a:gd name="T79" fmla="*/ 34 h 457"/>
              <a:gd name="T80" fmla="*/ 56 w 148"/>
              <a:gd name="T81" fmla="*/ 40 h 457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48"/>
              <a:gd name="T124" fmla="*/ 0 h 457"/>
              <a:gd name="T125" fmla="*/ 148 w 148"/>
              <a:gd name="T126" fmla="*/ 457 h 457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48" h="457">
                <a:moveTo>
                  <a:pt x="56" y="40"/>
                </a:moveTo>
                <a:lnTo>
                  <a:pt x="82" y="79"/>
                </a:lnTo>
                <a:lnTo>
                  <a:pt x="98" y="123"/>
                </a:lnTo>
                <a:lnTo>
                  <a:pt x="105" y="170"/>
                </a:lnTo>
                <a:lnTo>
                  <a:pt x="109" y="218"/>
                </a:lnTo>
                <a:lnTo>
                  <a:pt x="110" y="268"/>
                </a:lnTo>
                <a:lnTo>
                  <a:pt x="113" y="319"/>
                </a:lnTo>
                <a:lnTo>
                  <a:pt x="118" y="367"/>
                </a:lnTo>
                <a:lnTo>
                  <a:pt x="129" y="413"/>
                </a:lnTo>
                <a:lnTo>
                  <a:pt x="138" y="422"/>
                </a:lnTo>
                <a:lnTo>
                  <a:pt x="142" y="432"/>
                </a:lnTo>
                <a:lnTo>
                  <a:pt x="144" y="443"/>
                </a:lnTo>
                <a:lnTo>
                  <a:pt x="148" y="454"/>
                </a:lnTo>
                <a:lnTo>
                  <a:pt x="141" y="457"/>
                </a:lnTo>
                <a:lnTo>
                  <a:pt x="134" y="457"/>
                </a:lnTo>
                <a:lnTo>
                  <a:pt x="127" y="456"/>
                </a:lnTo>
                <a:lnTo>
                  <a:pt x="122" y="453"/>
                </a:lnTo>
                <a:lnTo>
                  <a:pt x="116" y="450"/>
                </a:lnTo>
                <a:lnTo>
                  <a:pt x="112" y="445"/>
                </a:lnTo>
                <a:lnTo>
                  <a:pt x="106" y="440"/>
                </a:lnTo>
                <a:lnTo>
                  <a:pt x="101" y="434"/>
                </a:lnTo>
                <a:lnTo>
                  <a:pt x="92" y="380"/>
                </a:lnTo>
                <a:lnTo>
                  <a:pt x="86" y="320"/>
                </a:lnTo>
                <a:lnTo>
                  <a:pt x="82" y="259"/>
                </a:lnTo>
                <a:lnTo>
                  <a:pt x="77" y="199"/>
                </a:lnTo>
                <a:lnTo>
                  <a:pt x="67" y="143"/>
                </a:lnTo>
                <a:lnTo>
                  <a:pt x="54" y="91"/>
                </a:lnTo>
                <a:lnTo>
                  <a:pt x="32" y="47"/>
                </a:lnTo>
                <a:lnTo>
                  <a:pt x="0" y="15"/>
                </a:lnTo>
                <a:lnTo>
                  <a:pt x="0" y="10"/>
                </a:lnTo>
                <a:lnTo>
                  <a:pt x="3" y="5"/>
                </a:lnTo>
                <a:lnTo>
                  <a:pt x="8" y="2"/>
                </a:lnTo>
                <a:lnTo>
                  <a:pt x="12" y="0"/>
                </a:lnTo>
                <a:lnTo>
                  <a:pt x="18" y="3"/>
                </a:lnTo>
                <a:lnTo>
                  <a:pt x="24" y="6"/>
                </a:lnTo>
                <a:lnTo>
                  <a:pt x="31" y="11"/>
                </a:lnTo>
                <a:lnTo>
                  <a:pt x="36" y="18"/>
                </a:lnTo>
                <a:lnTo>
                  <a:pt x="41" y="23"/>
                </a:lnTo>
                <a:lnTo>
                  <a:pt x="46" y="29"/>
                </a:lnTo>
                <a:lnTo>
                  <a:pt x="51" y="34"/>
                </a:lnTo>
                <a:lnTo>
                  <a:pt x="56" y="40"/>
                </a:lnTo>
                <a:close/>
              </a:path>
            </a:pathLst>
          </a:custGeom>
          <a:solidFill>
            <a:srgbClr val="0035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0" name="Freeform 73"/>
          <p:cNvSpPr>
            <a:spLocks/>
          </p:cNvSpPr>
          <p:nvPr/>
        </p:nvSpPr>
        <p:spPr bwMode="auto">
          <a:xfrm>
            <a:off x="6678613" y="4023320"/>
            <a:ext cx="185737" cy="1317625"/>
          </a:xfrm>
          <a:custGeom>
            <a:avLst/>
            <a:gdLst>
              <a:gd name="T0" fmla="*/ 47 w 134"/>
              <a:gd name="T1" fmla="*/ 17 h 955"/>
              <a:gd name="T2" fmla="*/ 53 w 134"/>
              <a:gd name="T3" fmla="*/ 28 h 955"/>
              <a:gd name="T4" fmla="*/ 55 w 134"/>
              <a:gd name="T5" fmla="*/ 35 h 955"/>
              <a:gd name="T6" fmla="*/ 57 w 134"/>
              <a:gd name="T7" fmla="*/ 40 h 955"/>
              <a:gd name="T8" fmla="*/ 60 w 134"/>
              <a:gd name="T9" fmla="*/ 46 h 955"/>
              <a:gd name="T10" fmla="*/ 63 w 134"/>
              <a:gd name="T11" fmla="*/ 85 h 955"/>
              <a:gd name="T12" fmla="*/ 73 w 134"/>
              <a:gd name="T13" fmla="*/ 187 h 955"/>
              <a:gd name="T14" fmla="*/ 84 w 134"/>
              <a:gd name="T15" fmla="*/ 333 h 955"/>
              <a:gd name="T16" fmla="*/ 99 w 134"/>
              <a:gd name="T17" fmla="*/ 500 h 955"/>
              <a:gd name="T18" fmla="*/ 113 w 134"/>
              <a:gd name="T19" fmla="*/ 667 h 955"/>
              <a:gd name="T20" fmla="*/ 124 w 134"/>
              <a:gd name="T21" fmla="*/ 813 h 955"/>
              <a:gd name="T22" fmla="*/ 132 w 134"/>
              <a:gd name="T23" fmla="*/ 916 h 955"/>
              <a:gd name="T24" fmla="*/ 134 w 134"/>
              <a:gd name="T25" fmla="*/ 955 h 955"/>
              <a:gd name="T26" fmla="*/ 125 w 134"/>
              <a:gd name="T27" fmla="*/ 951 h 955"/>
              <a:gd name="T28" fmla="*/ 119 w 134"/>
              <a:gd name="T29" fmla="*/ 945 h 955"/>
              <a:gd name="T30" fmla="*/ 113 w 134"/>
              <a:gd name="T31" fmla="*/ 938 h 955"/>
              <a:gd name="T32" fmla="*/ 108 w 134"/>
              <a:gd name="T33" fmla="*/ 930 h 955"/>
              <a:gd name="T34" fmla="*/ 105 w 134"/>
              <a:gd name="T35" fmla="*/ 922 h 955"/>
              <a:gd name="T36" fmla="*/ 102 w 134"/>
              <a:gd name="T37" fmla="*/ 914 h 955"/>
              <a:gd name="T38" fmla="*/ 98 w 134"/>
              <a:gd name="T39" fmla="*/ 905 h 955"/>
              <a:gd name="T40" fmla="*/ 95 w 134"/>
              <a:gd name="T41" fmla="*/ 898 h 955"/>
              <a:gd name="T42" fmla="*/ 53 w 134"/>
              <a:gd name="T43" fmla="*/ 139 h 955"/>
              <a:gd name="T44" fmla="*/ 48 w 134"/>
              <a:gd name="T45" fmla="*/ 99 h 955"/>
              <a:gd name="T46" fmla="*/ 40 w 134"/>
              <a:gd name="T47" fmla="*/ 68 h 955"/>
              <a:gd name="T48" fmla="*/ 32 w 134"/>
              <a:gd name="T49" fmla="*/ 43 h 955"/>
              <a:gd name="T50" fmla="*/ 23 w 134"/>
              <a:gd name="T51" fmla="*/ 25 h 955"/>
              <a:gd name="T52" fmla="*/ 14 w 134"/>
              <a:gd name="T53" fmla="*/ 12 h 955"/>
              <a:gd name="T54" fmla="*/ 8 w 134"/>
              <a:gd name="T55" fmla="*/ 5 h 955"/>
              <a:gd name="T56" fmla="*/ 2 w 134"/>
              <a:gd name="T57" fmla="*/ 1 h 955"/>
              <a:gd name="T58" fmla="*/ 0 w 134"/>
              <a:gd name="T59" fmla="*/ 0 h 955"/>
              <a:gd name="T60" fmla="*/ 7 w 134"/>
              <a:gd name="T61" fmla="*/ 1 h 955"/>
              <a:gd name="T62" fmla="*/ 13 w 134"/>
              <a:gd name="T63" fmla="*/ 1 h 955"/>
              <a:gd name="T64" fmla="*/ 19 w 134"/>
              <a:gd name="T65" fmla="*/ 2 h 955"/>
              <a:gd name="T66" fmla="*/ 26 w 134"/>
              <a:gd name="T67" fmla="*/ 4 h 955"/>
              <a:gd name="T68" fmla="*/ 31 w 134"/>
              <a:gd name="T69" fmla="*/ 6 h 955"/>
              <a:gd name="T70" fmla="*/ 37 w 134"/>
              <a:gd name="T71" fmla="*/ 8 h 955"/>
              <a:gd name="T72" fmla="*/ 42 w 134"/>
              <a:gd name="T73" fmla="*/ 12 h 955"/>
              <a:gd name="T74" fmla="*/ 47 w 134"/>
              <a:gd name="T75" fmla="*/ 17 h 955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34"/>
              <a:gd name="T115" fmla="*/ 0 h 955"/>
              <a:gd name="T116" fmla="*/ 134 w 134"/>
              <a:gd name="T117" fmla="*/ 955 h 955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34" h="955">
                <a:moveTo>
                  <a:pt x="47" y="17"/>
                </a:moveTo>
                <a:lnTo>
                  <a:pt x="53" y="28"/>
                </a:lnTo>
                <a:lnTo>
                  <a:pt x="55" y="35"/>
                </a:lnTo>
                <a:lnTo>
                  <a:pt x="57" y="40"/>
                </a:lnTo>
                <a:lnTo>
                  <a:pt x="60" y="46"/>
                </a:lnTo>
                <a:lnTo>
                  <a:pt x="63" y="85"/>
                </a:lnTo>
                <a:lnTo>
                  <a:pt x="73" y="187"/>
                </a:lnTo>
                <a:lnTo>
                  <a:pt x="84" y="333"/>
                </a:lnTo>
                <a:lnTo>
                  <a:pt x="99" y="500"/>
                </a:lnTo>
                <a:lnTo>
                  <a:pt x="113" y="667"/>
                </a:lnTo>
                <a:lnTo>
                  <a:pt x="124" y="813"/>
                </a:lnTo>
                <a:lnTo>
                  <a:pt x="132" y="916"/>
                </a:lnTo>
                <a:lnTo>
                  <a:pt x="134" y="955"/>
                </a:lnTo>
                <a:lnTo>
                  <a:pt x="125" y="951"/>
                </a:lnTo>
                <a:lnTo>
                  <a:pt x="119" y="945"/>
                </a:lnTo>
                <a:lnTo>
                  <a:pt x="113" y="938"/>
                </a:lnTo>
                <a:lnTo>
                  <a:pt x="108" y="930"/>
                </a:lnTo>
                <a:lnTo>
                  <a:pt x="105" y="922"/>
                </a:lnTo>
                <a:lnTo>
                  <a:pt x="102" y="914"/>
                </a:lnTo>
                <a:lnTo>
                  <a:pt x="98" y="905"/>
                </a:lnTo>
                <a:lnTo>
                  <a:pt x="95" y="898"/>
                </a:lnTo>
                <a:lnTo>
                  <a:pt x="53" y="139"/>
                </a:lnTo>
                <a:lnTo>
                  <a:pt x="48" y="99"/>
                </a:lnTo>
                <a:lnTo>
                  <a:pt x="40" y="68"/>
                </a:lnTo>
                <a:lnTo>
                  <a:pt x="32" y="43"/>
                </a:lnTo>
                <a:lnTo>
                  <a:pt x="23" y="25"/>
                </a:lnTo>
                <a:lnTo>
                  <a:pt x="14" y="12"/>
                </a:lnTo>
                <a:lnTo>
                  <a:pt x="8" y="5"/>
                </a:lnTo>
                <a:lnTo>
                  <a:pt x="2" y="1"/>
                </a:lnTo>
                <a:lnTo>
                  <a:pt x="0" y="0"/>
                </a:lnTo>
                <a:lnTo>
                  <a:pt x="7" y="1"/>
                </a:lnTo>
                <a:lnTo>
                  <a:pt x="13" y="1"/>
                </a:lnTo>
                <a:lnTo>
                  <a:pt x="19" y="2"/>
                </a:lnTo>
                <a:lnTo>
                  <a:pt x="26" y="4"/>
                </a:lnTo>
                <a:lnTo>
                  <a:pt x="31" y="6"/>
                </a:lnTo>
                <a:lnTo>
                  <a:pt x="37" y="8"/>
                </a:lnTo>
                <a:lnTo>
                  <a:pt x="42" y="12"/>
                </a:lnTo>
                <a:lnTo>
                  <a:pt x="47" y="17"/>
                </a:lnTo>
                <a:close/>
              </a:path>
            </a:pathLst>
          </a:custGeom>
          <a:solidFill>
            <a:srgbClr val="0035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1" name="Freeform 74"/>
          <p:cNvSpPr>
            <a:spLocks/>
          </p:cNvSpPr>
          <p:nvPr/>
        </p:nvSpPr>
        <p:spPr bwMode="auto">
          <a:xfrm>
            <a:off x="6781800" y="4050308"/>
            <a:ext cx="211138" cy="1379537"/>
          </a:xfrm>
          <a:custGeom>
            <a:avLst/>
            <a:gdLst>
              <a:gd name="T0" fmla="*/ 20 w 153"/>
              <a:gd name="T1" fmla="*/ 14 h 1000"/>
              <a:gd name="T2" fmla="*/ 29 w 153"/>
              <a:gd name="T3" fmla="*/ 63 h 1000"/>
              <a:gd name="T4" fmla="*/ 46 w 153"/>
              <a:gd name="T5" fmla="*/ 175 h 1000"/>
              <a:gd name="T6" fmla="*/ 66 w 153"/>
              <a:gd name="T7" fmla="*/ 327 h 1000"/>
              <a:gd name="T8" fmla="*/ 88 w 153"/>
              <a:gd name="T9" fmla="*/ 499 h 1000"/>
              <a:gd name="T10" fmla="*/ 110 w 153"/>
              <a:gd name="T11" fmla="*/ 670 h 1000"/>
              <a:gd name="T12" fmla="*/ 128 w 153"/>
              <a:gd name="T13" fmla="*/ 818 h 1000"/>
              <a:gd name="T14" fmla="*/ 141 w 153"/>
              <a:gd name="T15" fmla="*/ 922 h 1000"/>
              <a:gd name="T16" fmla="*/ 146 w 153"/>
              <a:gd name="T17" fmla="*/ 962 h 1000"/>
              <a:gd name="T18" fmla="*/ 148 w 153"/>
              <a:gd name="T19" fmla="*/ 971 h 1000"/>
              <a:gd name="T20" fmla="*/ 151 w 153"/>
              <a:gd name="T21" fmla="*/ 981 h 1000"/>
              <a:gd name="T22" fmla="*/ 153 w 153"/>
              <a:gd name="T23" fmla="*/ 990 h 1000"/>
              <a:gd name="T24" fmla="*/ 151 w 153"/>
              <a:gd name="T25" fmla="*/ 999 h 1000"/>
              <a:gd name="T26" fmla="*/ 142 w 153"/>
              <a:gd name="T27" fmla="*/ 1000 h 1000"/>
              <a:gd name="T28" fmla="*/ 134 w 153"/>
              <a:gd name="T29" fmla="*/ 998 h 1000"/>
              <a:gd name="T30" fmla="*/ 128 w 153"/>
              <a:gd name="T31" fmla="*/ 994 h 1000"/>
              <a:gd name="T32" fmla="*/ 123 w 153"/>
              <a:gd name="T33" fmla="*/ 989 h 1000"/>
              <a:gd name="T34" fmla="*/ 118 w 153"/>
              <a:gd name="T35" fmla="*/ 983 h 1000"/>
              <a:gd name="T36" fmla="*/ 114 w 153"/>
              <a:gd name="T37" fmla="*/ 975 h 1000"/>
              <a:gd name="T38" fmla="*/ 110 w 153"/>
              <a:gd name="T39" fmla="*/ 968 h 1000"/>
              <a:gd name="T40" fmla="*/ 105 w 153"/>
              <a:gd name="T41" fmla="*/ 962 h 1000"/>
              <a:gd name="T42" fmla="*/ 101 w 153"/>
              <a:gd name="T43" fmla="*/ 925 h 1000"/>
              <a:gd name="T44" fmla="*/ 91 w 153"/>
              <a:gd name="T45" fmla="*/ 827 h 1000"/>
              <a:gd name="T46" fmla="*/ 78 w 153"/>
              <a:gd name="T47" fmla="*/ 688 h 1000"/>
              <a:gd name="T48" fmla="*/ 61 w 153"/>
              <a:gd name="T49" fmla="*/ 525 h 1000"/>
              <a:gd name="T50" fmla="*/ 44 w 153"/>
              <a:gd name="T51" fmla="*/ 360 h 1000"/>
              <a:gd name="T52" fmla="*/ 28 w 153"/>
              <a:gd name="T53" fmla="*/ 210 h 1000"/>
              <a:gd name="T54" fmla="*/ 16 w 153"/>
              <a:gd name="T55" fmla="*/ 95 h 1000"/>
              <a:gd name="T56" fmla="*/ 8 w 153"/>
              <a:gd name="T57" fmla="*/ 33 h 1000"/>
              <a:gd name="T58" fmla="*/ 2 w 153"/>
              <a:gd name="T59" fmla="*/ 28 h 1000"/>
              <a:gd name="T60" fmla="*/ 0 w 153"/>
              <a:gd name="T61" fmla="*/ 18 h 1000"/>
              <a:gd name="T62" fmla="*/ 1 w 153"/>
              <a:gd name="T63" fmla="*/ 9 h 1000"/>
              <a:gd name="T64" fmla="*/ 2 w 153"/>
              <a:gd name="T65" fmla="*/ 0 h 1000"/>
              <a:gd name="T66" fmla="*/ 8 w 153"/>
              <a:gd name="T67" fmla="*/ 2 h 1000"/>
              <a:gd name="T68" fmla="*/ 12 w 153"/>
              <a:gd name="T69" fmla="*/ 5 h 1000"/>
              <a:gd name="T70" fmla="*/ 17 w 153"/>
              <a:gd name="T71" fmla="*/ 9 h 1000"/>
              <a:gd name="T72" fmla="*/ 20 w 153"/>
              <a:gd name="T73" fmla="*/ 14 h 100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53"/>
              <a:gd name="T112" fmla="*/ 0 h 1000"/>
              <a:gd name="T113" fmla="*/ 153 w 153"/>
              <a:gd name="T114" fmla="*/ 1000 h 1000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53" h="1000">
                <a:moveTo>
                  <a:pt x="20" y="14"/>
                </a:moveTo>
                <a:lnTo>
                  <a:pt x="29" y="63"/>
                </a:lnTo>
                <a:lnTo>
                  <a:pt x="46" y="175"/>
                </a:lnTo>
                <a:lnTo>
                  <a:pt x="66" y="327"/>
                </a:lnTo>
                <a:lnTo>
                  <a:pt x="88" y="499"/>
                </a:lnTo>
                <a:lnTo>
                  <a:pt x="110" y="670"/>
                </a:lnTo>
                <a:lnTo>
                  <a:pt x="128" y="818"/>
                </a:lnTo>
                <a:lnTo>
                  <a:pt x="141" y="922"/>
                </a:lnTo>
                <a:lnTo>
                  <a:pt x="146" y="962"/>
                </a:lnTo>
                <a:lnTo>
                  <a:pt x="148" y="971"/>
                </a:lnTo>
                <a:lnTo>
                  <a:pt x="151" y="981"/>
                </a:lnTo>
                <a:lnTo>
                  <a:pt x="153" y="990"/>
                </a:lnTo>
                <a:lnTo>
                  <a:pt x="151" y="999"/>
                </a:lnTo>
                <a:lnTo>
                  <a:pt x="142" y="1000"/>
                </a:lnTo>
                <a:lnTo>
                  <a:pt x="134" y="998"/>
                </a:lnTo>
                <a:lnTo>
                  <a:pt x="128" y="994"/>
                </a:lnTo>
                <a:lnTo>
                  <a:pt x="123" y="989"/>
                </a:lnTo>
                <a:lnTo>
                  <a:pt x="118" y="983"/>
                </a:lnTo>
                <a:lnTo>
                  <a:pt x="114" y="975"/>
                </a:lnTo>
                <a:lnTo>
                  <a:pt x="110" y="968"/>
                </a:lnTo>
                <a:lnTo>
                  <a:pt x="105" y="962"/>
                </a:lnTo>
                <a:lnTo>
                  <a:pt x="101" y="925"/>
                </a:lnTo>
                <a:lnTo>
                  <a:pt x="91" y="827"/>
                </a:lnTo>
                <a:lnTo>
                  <a:pt x="78" y="688"/>
                </a:lnTo>
                <a:lnTo>
                  <a:pt x="61" y="525"/>
                </a:lnTo>
                <a:lnTo>
                  <a:pt x="44" y="360"/>
                </a:lnTo>
                <a:lnTo>
                  <a:pt x="28" y="210"/>
                </a:lnTo>
                <a:lnTo>
                  <a:pt x="16" y="95"/>
                </a:lnTo>
                <a:lnTo>
                  <a:pt x="8" y="33"/>
                </a:lnTo>
                <a:lnTo>
                  <a:pt x="2" y="28"/>
                </a:lnTo>
                <a:lnTo>
                  <a:pt x="0" y="18"/>
                </a:lnTo>
                <a:lnTo>
                  <a:pt x="1" y="9"/>
                </a:lnTo>
                <a:lnTo>
                  <a:pt x="2" y="0"/>
                </a:lnTo>
                <a:lnTo>
                  <a:pt x="8" y="2"/>
                </a:lnTo>
                <a:lnTo>
                  <a:pt x="12" y="5"/>
                </a:lnTo>
                <a:lnTo>
                  <a:pt x="17" y="9"/>
                </a:lnTo>
                <a:lnTo>
                  <a:pt x="20" y="14"/>
                </a:lnTo>
                <a:close/>
              </a:path>
            </a:pathLst>
          </a:custGeom>
          <a:solidFill>
            <a:srgbClr val="0035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2" name="Freeform 75"/>
          <p:cNvSpPr>
            <a:spLocks/>
          </p:cNvSpPr>
          <p:nvPr/>
        </p:nvSpPr>
        <p:spPr bwMode="auto">
          <a:xfrm>
            <a:off x="6602413" y="4007445"/>
            <a:ext cx="174625" cy="1258888"/>
          </a:xfrm>
          <a:custGeom>
            <a:avLst/>
            <a:gdLst>
              <a:gd name="T0" fmla="*/ 53 w 126"/>
              <a:gd name="T1" fmla="*/ 758 h 913"/>
              <a:gd name="T2" fmla="*/ 55 w 126"/>
              <a:gd name="T3" fmla="*/ 778 h 913"/>
              <a:gd name="T4" fmla="*/ 59 w 126"/>
              <a:gd name="T5" fmla="*/ 799 h 913"/>
              <a:gd name="T6" fmla="*/ 62 w 126"/>
              <a:gd name="T7" fmla="*/ 818 h 913"/>
              <a:gd name="T8" fmla="*/ 68 w 126"/>
              <a:gd name="T9" fmla="*/ 837 h 913"/>
              <a:gd name="T10" fmla="*/ 76 w 126"/>
              <a:gd name="T11" fmla="*/ 855 h 913"/>
              <a:gd name="T12" fmla="*/ 88 w 126"/>
              <a:gd name="T13" fmla="*/ 870 h 913"/>
              <a:gd name="T14" fmla="*/ 103 w 126"/>
              <a:gd name="T15" fmla="*/ 882 h 913"/>
              <a:gd name="T16" fmla="*/ 123 w 126"/>
              <a:gd name="T17" fmla="*/ 892 h 913"/>
              <a:gd name="T18" fmla="*/ 123 w 126"/>
              <a:gd name="T19" fmla="*/ 898 h 913"/>
              <a:gd name="T20" fmla="*/ 125 w 126"/>
              <a:gd name="T21" fmla="*/ 903 h 913"/>
              <a:gd name="T22" fmla="*/ 126 w 126"/>
              <a:gd name="T23" fmla="*/ 909 h 913"/>
              <a:gd name="T24" fmla="*/ 120 w 126"/>
              <a:gd name="T25" fmla="*/ 913 h 913"/>
              <a:gd name="T26" fmla="*/ 98 w 126"/>
              <a:gd name="T27" fmla="*/ 905 h 913"/>
              <a:gd name="T28" fmla="*/ 80 w 126"/>
              <a:gd name="T29" fmla="*/ 893 h 913"/>
              <a:gd name="T30" fmla="*/ 63 w 126"/>
              <a:gd name="T31" fmla="*/ 878 h 913"/>
              <a:gd name="T32" fmla="*/ 49 w 126"/>
              <a:gd name="T33" fmla="*/ 860 h 913"/>
              <a:gd name="T34" fmla="*/ 38 w 126"/>
              <a:gd name="T35" fmla="*/ 842 h 913"/>
              <a:gd name="T36" fmla="*/ 28 w 126"/>
              <a:gd name="T37" fmla="*/ 822 h 913"/>
              <a:gd name="T38" fmla="*/ 21 w 126"/>
              <a:gd name="T39" fmla="*/ 800 h 913"/>
              <a:gd name="T40" fmla="*/ 17 w 126"/>
              <a:gd name="T41" fmla="*/ 778 h 913"/>
              <a:gd name="T42" fmla="*/ 13 w 126"/>
              <a:gd name="T43" fmla="*/ 668 h 913"/>
              <a:gd name="T44" fmla="*/ 7 w 126"/>
              <a:gd name="T45" fmla="*/ 423 h 913"/>
              <a:gd name="T46" fmla="*/ 1 w 126"/>
              <a:gd name="T47" fmla="*/ 159 h 913"/>
              <a:gd name="T48" fmla="*/ 0 w 126"/>
              <a:gd name="T49" fmla="*/ 0 h 913"/>
              <a:gd name="T50" fmla="*/ 5 w 126"/>
              <a:gd name="T51" fmla="*/ 7 h 913"/>
              <a:gd name="T52" fmla="*/ 10 w 126"/>
              <a:gd name="T53" fmla="*/ 23 h 913"/>
              <a:gd name="T54" fmla="*/ 17 w 126"/>
              <a:gd name="T55" fmla="*/ 39 h 913"/>
              <a:gd name="T56" fmla="*/ 22 w 126"/>
              <a:gd name="T57" fmla="*/ 46 h 913"/>
              <a:gd name="T58" fmla="*/ 53 w 126"/>
              <a:gd name="T59" fmla="*/ 758 h 913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126"/>
              <a:gd name="T91" fmla="*/ 0 h 913"/>
              <a:gd name="T92" fmla="*/ 126 w 126"/>
              <a:gd name="T93" fmla="*/ 913 h 913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126" h="913">
                <a:moveTo>
                  <a:pt x="53" y="758"/>
                </a:moveTo>
                <a:lnTo>
                  <a:pt x="55" y="778"/>
                </a:lnTo>
                <a:lnTo>
                  <a:pt x="59" y="799"/>
                </a:lnTo>
                <a:lnTo>
                  <a:pt x="62" y="818"/>
                </a:lnTo>
                <a:lnTo>
                  <a:pt x="68" y="837"/>
                </a:lnTo>
                <a:lnTo>
                  <a:pt x="76" y="855"/>
                </a:lnTo>
                <a:lnTo>
                  <a:pt x="88" y="870"/>
                </a:lnTo>
                <a:lnTo>
                  <a:pt x="103" y="882"/>
                </a:lnTo>
                <a:lnTo>
                  <a:pt x="123" y="892"/>
                </a:lnTo>
                <a:lnTo>
                  <a:pt x="123" y="898"/>
                </a:lnTo>
                <a:lnTo>
                  <a:pt x="125" y="903"/>
                </a:lnTo>
                <a:lnTo>
                  <a:pt x="126" y="909"/>
                </a:lnTo>
                <a:lnTo>
                  <a:pt x="120" y="913"/>
                </a:lnTo>
                <a:lnTo>
                  <a:pt x="98" y="905"/>
                </a:lnTo>
                <a:lnTo>
                  <a:pt x="80" y="893"/>
                </a:lnTo>
                <a:lnTo>
                  <a:pt x="63" y="878"/>
                </a:lnTo>
                <a:lnTo>
                  <a:pt x="49" y="860"/>
                </a:lnTo>
                <a:lnTo>
                  <a:pt x="38" y="842"/>
                </a:lnTo>
                <a:lnTo>
                  <a:pt x="28" y="822"/>
                </a:lnTo>
                <a:lnTo>
                  <a:pt x="21" y="800"/>
                </a:lnTo>
                <a:lnTo>
                  <a:pt x="17" y="778"/>
                </a:lnTo>
                <a:lnTo>
                  <a:pt x="13" y="668"/>
                </a:lnTo>
                <a:lnTo>
                  <a:pt x="7" y="423"/>
                </a:lnTo>
                <a:lnTo>
                  <a:pt x="1" y="159"/>
                </a:lnTo>
                <a:lnTo>
                  <a:pt x="0" y="0"/>
                </a:lnTo>
                <a:lnTo>
                  <a:pt x="5" y="7"/>
                </a:lnTo>
                <a:lnTo>
                  <a:pt x="10" y="23"/>
                </a:lnTo>
                <a:lnTo>
                  <a:pt x="17" y="39"/>
                </a:lnTo>
                <a:lnTo>
                  <a:pt x="22" y="46"/>
                </a:lnTo>
                <a:lnTo>
                  <a:pt x="53" y="758"/>
                </a:lnTo>
                <a:close/>
              </a:path>
            </a:pathLst>
          </a:custGeom>
          <a:solidFill>
            <a:srgbClr val="0035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3" name="Freeform 76"/>
          <p:cNvSpPr>
            <a:spLocks/>
          </p:cNvSpPr>
          <p:nvPr/>
        </p:nvSpPr>
        <p:spPr bwMode="auto">
          <a:xfrm>
            <a:off x="8120063" y="4074120"/>
            <a:ext cx="174625" cy="249238"/>
          </a:xfrm>
          <a:custGeom>
            <a:avLst/>
            <a:gdLst>
              <a:gd name="T0" fmla="*/ 127 w 127"/>
              <a:gd name="T1" fmla="*/ 12 h 181"/>
              <a:gd name="T2" fmla="*/ 127 w 127"/>
              <a:gd name="T3" fmla="*/ 18 h 181"/>
              <a:gd name="T4" fmla="*/ 120 w 127"/>
              <a:gd name="T5" fmla="*/ 21 h 181"/>
              <a:gd name="T6" fmla="*/ 114 w 127"/>
              <a:gd name="T7" fmla="*/ 22 h 181"/>
              <a:gd name="T8" fmla="*/ 111 w 127"/>
              <a:gd name="T9" fmla="*/ 22 h 181"/>
              <a:gd name="T10" fmla="*/ 98 w 127"/>
              <a:gd name="T11" fmla="*/ 31 h 181"/>
              <a:gd name="T12" fmla="*/ 90 w 127"/>
              <a:gd name="T13" fmla="*/ 40 h 181"/>
              <a:gd name="T14" fmla="*/ 85 w 127"/>
              <a:gd name="T15" fmla="*/ 52 h 181"/>
              <a:gd name="T16" fmla="*/ 83 w 127"/>
              <a:gd name="T17" fmla="*/ 64 h 181"/>
              <a:gd name="T18" fmla="*/ 83 w 127"/>
              <a:gd name="T19" fmla="*/ 77 h 181"/>
              <a:gd name="T20" fmla="*/ 83 w 127"/>
              <a:gd name="T21" fmla="*/ 91 h 181"/>
              <a:gd name="T22" fmla="*/ 83 w 127"/>
              <a:gd name="T23" fmla="*/ 103 h 181"/>
              <a:gd name="T24" fmla="*/ 82 w 127"/>
              <a:gd name="T25" fmla="*/ 115 h 181"/>
              <a:gd name="T26" fmla="*/ 73 w 127"/>
              <a:gd name="T27" fmla="*/ 128 h 181"/>
              <a:gd name="T28" fmla="*/ 63 w 127"/>
              <a:gd name="T29" fmla="*/ 141 h 181"/>
              <a:gd name="T30" fmla="*/ 50 w 127"/>
              <a:gd name="T31" fmla="*/ 152 h 181"/>
              <a:gd name="T32" fmla="*/ 39 w 127"/>
              <a:gd name="T33" fmla="*/ 162 h 181"/>
              <a:gd name="T34" fmla="*/ 27 w 127"/>
              <a:gd name="T35" fmla="*/ 170 h 181"/>
              <a:gd name="T36" fmla="*/ 17 w 127"/>
              <a:gd name="T37" fmla="*/ 177 h 181"/>
              <a:gd name="T38" fmla="*/ 8 w 127"/>
              <a:gd name="T39" fmla="*/ 181 h 181"/>
              <a:gd name="T40" fmla="*/ 3 w 127"/>
              <a:gd name="T41" fmla="*/ 181 h 181"/>
              <a:gd name="T42" fmla="*/ 0 w 127"/>
              <a:gd name="T43" fmla="*/ 175 h 181"/>
              <a:gd name="T44" fmla="*/ 0 w 127"/>
              <a:gd name="T45" fmla="*/ 170 h 181"/>
              <a:gd name="T46" fmla="*/ 3 w 127"/>
              <a:gd name="T47" fmla="*/ 165 h 181"/>
              <a:gd name="T48" fmla="*/ 8 w 127"/>
              <a:gd name="T49" fmla="*/ 160 h 181"/>
              <a:gd name="T50" fmla="*/ 13 w 127"/>
              <a:gd name="T51" fmla="*/ 153 h 181"/>
              <a:gd name="T52" fmla="*/ 19 w 127"/>
              <a:gd name="T53" fmla="*/ 148 h 181"/>
              <a:gd name="T54" fmla="*/ 23 w 127"/>
              <a:gd name="T55" fmla="*/ 143 h 181"/>
              <a:gd name="T56" fmla="*/ 24 w 127"/>
              <a:gd name="T57" fmla="*/ 137 h 181"/>
              <a:gd name="T58" fmla="*/ 32 w 127"/>
              <a:gd name="T59" fmla="*/ 128 h 181"/>
              <a:gd name="T60" fmla="*/ 40 w 127"/>
              <a:gd name="T61" fmla="*/ 120 h 181"/>
              <a:gd name="T62" fmla="*/ 47 w 127"/>
              <a:gd name="T63" fmla="*/ 110 h 181"/>
              <a:gd name="T64" fmla="*/ 53 w 127"/>
              <a:gd name="T65" fmla="*/ 102 h 181"/>
              <a:gd name="T66" fmla="*/ 59 w 127"/>
              <a:gd name="T67" fmla="*/ 92 h 181"/>
              <a:gd name="T68" fmla="*/ 62 w 127"/>
              <a:gd name="T69" fmla="*/ 81 h 181"/>
              <a:gd name="T70" fmla="*/ 63 w 127"/>
              <a:gd name="T71" fmla="*/ 68 h 181"/>
              <a:gd name="T72" fmla="*/ 61 w 127"/>
              <a:gd name="T73" fmla="*/ 55 h 181"/>
              <a:gd name="T74" fmla="*/ 65 w 127"/>
              <a:gd name="T75" fmla="*/ 47 h 181"/>
              <a:gd name="T76" fmla="*/ 68 w 127"/>
              <a:gd name="T77" fmla="*/ 39 h 181"/>
              <a:gd name="T78" fmla="*/ 72 w 127"/>
              <a:gd name="T79" fmla="*/ 31 h 181"/>
              <a:gd name="T80" fmla="*/ 77 w 127"/>
              <a:gd name="T81" fmla="*/ 23 h 181"/>
              <a:gd name="T82" fmla="*/ 83 w 127"/>
              <a:gd name="T83" fmla="*/ 16 h 181"/>
              <a:gd name="T84" fmla="*/ 89 w 127"/>
              <a:gd name="T85" fmla="*/ 10 h 181"/>
              <a:gd name="T86" fmla="*/ 96 w 127"/>
              <a:gd name="T87" fmla="*/ 4 h 181"/>
              <a:gd name="T88" fmla="*/ 106 w 127"/>
              <a:gd name="T89" fmla="*/ 0 h 181"/>
              <a:gd name="T90" fmla="*/ 112 w 127"/>
              <a:gd name="T91" fmla="*/ 1 h 181"/>
              <a:gd name="T92" fmla="*/ 119 w 127"/>
              <a:gd name="T93" fmla="*/ 2 h 181"/>
              <a:gd name="T94" fmla="*/ 125 w 127"/>
              <a:gd name="T95" fmla="*/ 6 h 181"/>
              <a:gd name="T96" fmla="*/ 127 w 127"/>
              <a:gd name="T97" fmla="*/ 12 h 181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27"/>
              <a:gd name="T148" fmla="*/ 0 h 181"/>
              <a:gd name="T149" fmla="*/ 127 w 127"/>
              <a:gd name="T150" fmla="*/ 181 h 181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27" h="181">
                <a:moveTo>
                  <a:pt x="127" y="12"/>
                </a:moveTo>
                <a:lnTo>
                  <a:pt x="127" y="18"/>
                </a:lnTo>
                <a:lnTo>
                  <a:pt x="120" y="21"/>
                </a:lnTo>
                <a:lnTo>
                  <a:pt x="114" y="22"/>
                </a:lnTo>
                <a:lnTo>
                  <a:pt x="111" y="22"/>
                </a:lnTo>
                <a:lnTo>
                  <a:pt x="98" y="31"/>
                </a:lnTo>
                <a:lnTo>
                  <a:pt x="90" y="40"/>
                </a:lnTo>
                <a:lnTo>
                  <a:pt x="85" y="52"/>
                </a:lnTo>
                <a:lnTo>
                  <a:pt x="83" y="64"/>
                </a:lnTo>
                <a:lnTo>
                  <a:pt x="83" y="77"/>
                </a:lnTo>
                <a:lnTo>
                  <a:pt x="83" y="91"/>
                </a:lnTo>
                <a:lnTo>
                  <a:pt x="83" y="103"/>
                </a:lnTo>
                <a:lnTo>
                  <a:pt x="82" y="115"/>
                </a:lnTo>
                <a:lnTo>
                  <a:pt x="73" y="128"/>
                </a:lnTo>
                <a:lnTo>
                  <a:pt x="63" y="141"/>
                </a:lnTo>
                <a:lnTo>
                  <a:pt x="50" y="152"/>
                </a:lnTo>
                <a:lnTo>
                  <a:pt x="39" y="162"/>
                </a:lnTo>
                <a:lnTo>
                  <a:pt x="27" y="170"/>
                </a:lnTo>
                <a:lnTo>
                  <a:pt x="17" y="177"/>
                </a:lnTo>
                <a:lnTo>
                  <a:pt x="8" y="181"/>
                </a:lnTo>
                <a:lnTo>
                  <a:pt x="3" y="181"/>
                </a:lnTo>
                <a:lnTo>
                  <a:pt x="0" y="175"/>
                </a:lnTo>
                <a:lnTo>
                  <a:pt x="0" y="170"/>
                </a:lnTo>
                <a:lnTo>
                  <a:pt x="3" y="165"/>
                </a:lnTo>
                <a:lnTo>
                  <a:pt x="8" y="160"/>
                </a:lnTo>
                <a:lnTo>
                  <a:pt x="13" y="153"/>
                </a:lnTo>
                <a:lnTo>
                  <a:pt x="19" y="148"/>
                </a:lnTo>
                <a:lnTo>
                  <a:pt x="23" y="143"/>
                </a:lnTo>
                <a:lnTo>
                  <a:pt x="24" y="137"/>
                </a:lnTo>
                <a:lnTo>
                  <a:pt x="32" y="128"/>
                </a:lnTo>
                <a:lnTo>
                  <a:pt x="40" y="120"/>
                </a:lnTo>
                <a:lnTo>
                  <a:pt x="47" y="110"/>
                </a:lnTo>
                <a:lnTo>
                  <a:pt x="53" y="102"/>
                </a:lnTo>
                <a:lnTo>
                  <a:pt x="59" y="92"/>
                </a:lnTo>
                <a:lnTo>
                  <a:pt x="62" y="81"/>
                </a:lnTo>
                <a:lnTo>
                  <a:pt x="63" y="68"/>
                </a:lnTo>
                <a:lnTo>
                  <a:pt x="61" y="55"/>
                </a:lnTo>
                <a:lnTo>
                  <a:pt x="65" y="47"/>
                </a:lnTo>
                <a:lnTo>
                  <a:pt x="68" y="39"/>
                </a:lnTo>
                <a:lnTo>
                  <a:pt x="72" y="31"/>
                </a:lnTo>
                <a:lnTo>
                  <a:pt x="77" y="23"/>
                </a:lnTo>
                <a:lnTo>
                  <a:pt x="83" y="16"/>
                </a:lnTo>
                <a:lnTo>
                  <a:pt x="89" y="10"/>
                </a:lnTo>
                <a:lnTo>
                  <a:pt x="96" y="4"/>
                </a:lnTo>
                <a:lnTo>
                  <a:pt x="106" y="0"/>
                </a:lnTo>
                <a:lnTo>
                  <a:pt x="112" y="1"/>
                </a:lnTo>
                <a:lnTo>
                  <a:pt x="119" y="2"/>
                </a:lnTo>
                <a:lnTo>
                  <a:pt x="125" y="6"/>
                </a:lnTo>
                <a:lnTo>
                  <a:pt x="127" y="12"/>
                </a:lnTo>
                <a:close/>
              </a:path>
            </a:pathLst>
          </a:custGeom>
          <a:solidFill>
            <a:srgbClr val="0035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4" name="Freeform 77"/>
          <p:cNvSpPr>
            <a:spLocks/>
          </p:cNvSpPr>
          <p:nvPr/>
        </p:nvSpPr>
        <p:spPr bwMode="auto">
          <a:xfrm>
            <a:off x="7623175" y="4190008"/>
            <a:ext cx="301625" cy="234950"/>
          </a:xfrm>
          <a:custGeom>
            <a:avLst/>
            <a:gdLst>
              <a:gd name="T0" fmla="*/ 219 w 219"/>
              <a:gd name="T1" fmla="*/ 47 h 170"/>
              <a:gd name="T2" fmla="*/ 219 w 219"/>
              <a:gd name="T3" fmla="*/ 58 h 170"/>
              <a:gd name="T4" fmla="*/ 213 w 219"/>
              <a:gd name="T5" fmla="*/ 66 h 170"/>
              <a:gd name="T6" fmla="*/ 203 w 219"/>
              <a:gd name="T7" fmla="*/ 75 h 170"/>
              <a:gd name="T8" fmla="*/ 192 w 219"/>
              <a:gd name="T9" fmla="*/ 82 h 170"/>
              <a:gd name="T10" fmla="*/ 177 w 219"/>
              <a:gd name="T11" fmla="*/ 92 h 170"/>
              <a:gd name="T12" fmla="*/ 163 w 219"/>
              <a:gd name="T13" fmla="*/ 102 h 170"/>
              <a:gd name="T14" fmla="*/ 151 w 219"/>
              <a:gd name="T15" fmla="*/ 114 h 170"/>
              <a:gd name="T16" fmla="*/ 141 w 219"/>
              <a:gd name="T17" fmla="*/ 129 h 170"/>
              <a:gd name="T18" fmla="*/ 139 w 219"/>
              <a:gd name="T19" fmla="*/ 117 h 170"/>
              <a:gd name="T20" fmla="*/ 140 w 219"/>
              <a:gd name="T21" fmla="*/ 104 h 170"/>
              <a:gd name="T22" fmla="*/ 145 w 219"/>
              <a:gd name="T23" fmla="*/ 93 h 170"/>
              <a:gd name="T24" fmla="*/ 151 w 219"/>
              <a:gd name="T25" fmla="*/ 82 h 170"/>
              <a:gd name="T26" fmla="*/ 158 w 219"/>
              <a:gd name="T27" fmla="*/ 72 h 170"/>
              <a:gd name="T28" fmla="*/ 166 w 219"/>
              <a:gd name="T29" fmla="*/ 61 h 170"/>
              <a:gd name="T30" fmla="*/ 173 w 219"/>
              <a:gd name="T31" fmla="*/ 51 h 170"/>
              <a:gd name="T32" fmla="*/ 178 w 219"/>
              <a:gd name="T33" fmla="*/ 40 h 170"/>
              <a:gd name="T34" fmla="*/ 171 w 219"/>
              <a:gd name="T35" fmla="*/ 35 h 170"/>
              <a:gd name="T36" fmla="*/ 161 w 219"/>
              <a:gd name="T37" fmla="*/ 32 h 170"/>
              <a:gd name="T38" fmla="*/ 151 w 219"/>
              <a:gd name="T39" fmla="*/ 30 h 170"/>
              <a:gd name="T40" fmla="*/ 139 w 219"/>
              <a:gd name="T41" fmla="*/ 29 h 170"/>
              <a:gd name="T42" fmla="*/ 128 w 219"/>
              <a:gd name="T43" fmla="*/ 29 h 170"/>
              <a:gd name="T44" fmla="*/ 117 w 219"/>
              <a:gd name="T45" fmla="*/ 29 h 170"/>
              <a:gd name="T46" fmla="*/ 107 w 219"/>
              <a:gd name="T47" fmla="*/ 29 h 170"/>
              <a:gd name="T48" fmla="*/ 98 w 219"/>
              <a:gd name="T49" fmla="*/ 30 h 170"/>
              <a:gd name="T50" fmla="*/ 79 w 219"/>
              <a:gd name="T51" fmla="*/ 41 h 170"/>
              <a:gd name="T52" fmla="*/ 63 w 219"/>
              <a:gd name="T53" fmla="*/ 54 h 170"/>
              <a:gd name="T54" fmla="*/ 49 w 219"/>
              <a:gd name="T55" fmla="*/ 70 h 170"/>
              <a:gd name="T56" fmla="*/ 36 w 219"/>
              <a:gd name="T57" fmla="*/ 87 h 170"/>
              <a:gd name="T58" fmla="*/ 27 w 219"/>
              <a:gd name="T59" fmla="*/ 106 h 170"/>
              <a:gd name="T60" fmla="*/ 21 w 219"/>
              <a:gd name="T61" fmla="*/ 126 h 170"/>
              <a:gd name="T62" fmla="*/ 17 w 219"/>
              <a:gd name="T63" fmla="*/ 148 h 170"/>
              <a:gd name="T64" fmla="*/ 17 w 219"/>
              <a:gd name="T65" fmla="*/ 170 h 170"/>
              <a:gd name="T66" fmla="*/ 9 w 219"/>
              <a:gd name="T67" fmla="*/ 169 h 170"/>
              <a:gd name="T68" fmla="*/ 5 w 219"/>
              <a:gd name="T69" fmla="*/ 163 h 170"/>
              <a:gd name="T70" fmla="*/ 2 w 219"/>
              <a:gd name="T71" fmla="*/ 155 h 170"/>
              <a:gd name="T72" fmla="*/ 0 w 219"/>
              <a:gd name="T73" fmla="*/ 146 h 170"/>
              <a:gd name="T74" fmla="*/ 4 w 219"/>
              <a:gd name="T75" fmla="*/ 124 h 170"/>
              <a:gd name="T76" fmla="*/ 10 w 219"/>
              <a:gd name="T77" fmla="*/ 103 h 170"/>
              <a:gd name="T78" fmla="*/ 18 w 219"/>
              <a:gd name="T79" fmla="*/ 83 h 170"/>
              <a:gd name="T80" fmla="*/ 27 w 219"/>
              <a:gd name="T81" fmla="*/ 65 h 170"/>
              <a:gd name="T82" fmla="*/ 40 w 219"/>
              <a:gd name="T83" fmla="*/ 49 h 170"/>
              <a:gd name="T84" fmla="*/ 53 w 219"/>
              <a:gd name="T85" fmla="*/ 33 h 170"/>
              <a:gd name="T86" fmla="*/ 71 w 219"/>
              <a:gd name="T87" fmla="*/ 20 h 170"/>
              <a:gd name="T88" fmla="*/ 91 w 219"/>
              <a:gd name="T89" fmla="*/ 10 h 170"/>
              <a:gd name="T90" fmla="*/ 109 w 219"/>
              <a:gd name="T91" fmla="*/ 3 h 170"/>
              <a:gd name="T92" fmla="*/ 127 w 219"/>
              <a:gd name="T93" fmla="*/ 0 h 170"/>
              <a:gd name="T94" fmla="*/ 146 w 219"/>
              <a:gd name="T95" fmla="*/ 0 h 170"/>
              <a:gd name="T96" fmla="*/ 163 w 219"/>
              <a:gd name="T97" fmla="*/ 4 h 170"/>
              <a:gd name="T98" fmla="*/ 180 w 219"/>
              <a:gd name="T99" fmla="*/ 12 h 170"/>
              <a:gd name="T100" fmla="*/ 195 w 219"/>
              <a:gd name="T101" fmla="*/ 21 h 170"/>
              <a:gd name="T102" fmla="*/ 209 w 219"/>
              <a:gd name="T103" fmla="*/ 33 h 170"/>
              <a:gd name="T104" fmla="*/ 219 w 219"/>
              <a:gd name="T105" fmla="*/ 47 h 17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19"/>
              <a:gd name="T160" fmla="*/ 0 h 170"/>
              <a:gd name="T161" fmla="*/ 219 w 219"/>
              <a:gd name="T162" fmla="*/ 170 h 170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19" h="170">
                <a:moveTo>
                  <a:pt x="219" y="47"/>
                </a:moveTo>
                <a:lnTo>
                  <a:pt x="219" y="58"/>
                </a:lnTo>
                <a:lnTo>
                  <a:pt x="213" y="66"/>
                </a:lnTo>
                <a:lnTo>
                  <a:pt x="203" y="75"/>
                </a:lnTo>
                <a:lnTo>
                  <a:pt x="192" y="82"/>
                </a:lnTo>
                <a:lnTo>
                  <a:pt x="177" y="92"/>
                </a:lnTo>
                <a:lnTo>
                  <a:pt x="163" y="102"/>
                </a:lnTo>
                <a:lnTo>
                  <a:pt x="151" y="114"/>
                </a:lnTo>
                <a:lnTo>
                  <a:pt x="141" y="129"/>
                </a:lnTo>
                <a:lnTo>
                  <a:pt x="139" y="117"/>
                </a:lnTo>
                <a:lnTo>
                  <a:pt x="140" y="104"/>
                </a:lnTo>
                <a:lnTo>
                  <a:pt x="145" y="93"/>
                </a:lnTo>
                <a:lnTo>
                  <a:pt x="151" y="82"/>
                </a:lnTo>
                <a:lnTo>
                  <a:pt x="158" y="72"/>
                </a:lnTo>
                <a:lnTo>
                  <a:pt x="166" y="61"/>
                </a:lnTo>
                <a:lnTo>
                  <a:pt x="173" y="51"/>
                </a:lnTo>
                <a:lnTo>
                  <a:pt x="178" y="40"/>
                </a:lnTo>
                <a:lnTo>
                  <a:pt x="171" y="35"/>
                </a:lnTo>
                <a:lnTo>
                  <a:pt x="161" y="32"/>
                </a:lnTo>
                <a:lnTo>
                  <a:pt x="151" y="30"/>
                </a:lnTo>
                <a:lnTo>
                  <a:pt x="139" y="29"/>
                </a:lnTo>
                <a:lnTo>
                  <a:pt x="128" y="29"/>
                </a:lnTo>
                <a:lnTo>
                  <a:pt x="117" y="29"/>
                </a:lnTo>
                <a:lnTo>
                  <a:pt x="107" y="29"/>
                </a:lnTo>
                <a:lnTo>
                  <a:pt x="98" y="30"/>
                </a:lnTo>
                <a:lnTo>
                  <a:pt x="79" y="41"/>
                </a:lnTo>
                <a:lnTo>
                  <a:pt x="63" y="54"/>
                </a:lnTo>
                <a:lnTo>
                  <a:pt x="49" y="70"/>
                </a:lnTo>
                <a:lnTo>
                  <a:pt x="36" y="87"/>
                </a:lnTo>
                <a:lnTo>
                  <a:pt x="27" y="106"/>
                </a:lnTo>
                <a:lnTo>
                  <a:pt x="21" y="126"/>
                </a:lnTo>
                <a:lnTo>
                  <a:pt x="17" y="148"/>
                </a:lnTo>
                <a:lnTo>
                  <a:pt x="17" y="170"/>
                </a:lnTo>
                <a:lnTo>
                  <a:pt x="9" y="169"/>
                </a:lnTo>
                <a:lnTo>
                  <a:pt x="5" y="163"/>
                </a:lnTo>
                <a:lnTo>
                  <a:pt x="2" y="155"/>
                </a:lnTo>
                <a:lnTo>
                  <a:pt x="0" y="146"/>
                </a:lnTo>
                <a:lnTo>
                  <a:pt x="4" y="124"/>
                </a:lnTo>
                <a:lnTo>
                  <a:pt x="10" y="103"/>
                </a:lnTo>
                <a:lnTo>
                  <a:pt x="18" y="83"/>
                </a:lnTo>
                <a:lnTo>
                  <a:pt x="27" y="65"/>
                </a:lnTo>
                <a:lnTo>
                  <a:pt x="40" y="49"/>
                </a:lnTo>
                <a:lnTo>
                  <a:pt x="53" y="33"/>
                </a:lnTo>
                <a:lnTo>
                  <a:pt x="71" y="20"/>
                </a:lnTo>
                <a:lnTo>
                  <a:pt x="91" y="10"/>
                </a:lnTo>
                <a:lnTo>
                  <a:pt x="109" y="3"/>
                </a:lnTo>
                <a:lnTo>
                  <a:pt x="127" y="0"/>
                </a:lnTo>
                <a:lnTo>
                  <a:pt x="146" y="0"/>
                </a:lnTo>
                <a:lnTo>
                  <a:pt x="163" y="4"/>
                </a:lnTo>
                <a:lnTo>
                  <a:pt x="180" y="12"/>
                </a:lnTo>
                <a:lnTo>
                  <a:pt x="195" y="21"/>
                </a:lnTo>
                <a:lnTo>
                  <a:pt x="209" y="33"/>
                </a:lnTo>
                <a:lnTo>
                  <a:pt x="219" y="47"/>
                </a:lnTo>
                <a:close/>
              </a:path>
            </a:pathLst>
          </a:custGeom>
          <a:solidFill>
            <a:srgbClr val="0035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5" name="Freeform 78"/>
          <p:cNvSpPr>
            <a:spLocks/>
          </p:cNvSpPr>
          <p:nvPr/>
        </p:nvSpPr>
        <p:spPr bwMode="auto">
          <a:xfrm>
            <a:off x="7566025" y="4207470"/>
            <a:ext cx="114300" cy="201613"/>
          </a:xfrm>
          <a:custGeom>
            <a:avLst/>
            <a:gdLst>
              <a:gd name="T0" fmla="*/ 83 w 83"/>
              <a:gd name="T1" fmla="*/ 12 h 146"/>
              <a:gd name="T2" fmla="*/ 76 w 83"/>
              <a:gd name="T3" fmla="*/ 18 h 146"/>
              <a:gd name="T4" fmla="*/ 69 w 83"/>
              <a:gd name="T5" fmla="*/ 20 h 146"/>
              <a:gd name="T6" fmla="*/ 62 w 83"/>
              <a:gd name="T7" fmla="*/ 21 h 146"/>
              <a:gd name="T8" fmla="*/ 54 w 83"/>
              <a:gd name="T9" fmla="*/ 21 h 146"/>
              <a:gd name="T10" fmla="*/ 47 w 83"/>
              <a:gd name="T11" fmla="*/ 21 h 146"/>
              <a:gd name="T12" fmla="*/ 40 w 83"/>
              <a:gd name="T13" fmla="*/ 22 h 146"/>
              <a:gd name="T14" fmla="*/ 32 w 83"/>
              <a:gd name="T15" fmla="*/ 26 h 146"/>
              <a:gd name="T16" fmla="*/ 27 w 83"/>
              <a:gd name="T17" fmla="*/ 32 h 146"/>
              <a:gd name="T18" fmla="*/ 23 w 83"/>
              <a:gd name="T19" fmla="*/ 60 h 146"/>
              <a:gd name="T20" fmla="*/ 25 w 83"/>
              <a:gd name="T21" fmla="*/ 88 h 146"/>
              <a:gd name="T22" fmla="*/ 27 w 83"/>
              <a:gd name="T23" fmla="*/ 117 h 146"/>
              <a:gd name="T24" fmla="*/ 24 w 83"/>
              <a:gd name="T25" fmla="*/ 146 h 146"/>
              <a:gd name="T26" fmla="*/ 17 w 83"/>
              <a:gd name="T27" fmla="*/ 138 h 146"/>
              <a:gd name="T28" fmla="*/ 9 w 83"/>
              <a:gd name="T29" fmla="*/ 124 h 146"/>
              <a:gd name="T30" fmla="*/ 4 w 83"/>
              <a:gd name="T31" fmla="*/ 103 h 146"/>
              <a:gd name="T32" fmla="*/ 1 w 83"/>
              <a:gd name="T33" fmla="*/ 78 h 146"/>
              <a:gd name="T34" fmla="*/ 0 w 83"/>
              <a:gd name="T35" fmla="*/ 54 h 146"/>
              <a:gd name="T36" fmla="*/ 2 w 83"/>
              <a:gd name="T37" fmla="*/ 32 h 146"/>
              <a:gd name="T38" fmla="*/ 9 w 83"/>
              <a:gd name="T39" fmla="*/ 13 h 146"/>
              <a:gd name="T40" fmla="*/ 20 w 83"/>
              <a:gd name="T41" fmla="*/ 3 h 146"/>
              <a:gd name="T42" fmla="*/ 28 w 83"/>
              <a:gd name="T43" fmla="*/ 3 h 146"/>
              <a:gd name="T44" fmla="*/ 37 w 83"/>
              <a:gd name="T45" fmla="*/ 2 h 146"/>
              <a:gd name="T46" fmla="*/ 46 w 83"/>
              <a:gd name="T47" fmla="*/ 1 h 146"/>
              <a:gd name="T48" fmla="*/ 55 w 83"/>
              <a:gd name="T49" fmla="*/ 0 h 146"/>
              <a:gd name="T50" fmla="*/ 65 w 83"/>
              <a:gd name="T51" fmla="*/ 0 h 146"/>
              <a:gd name="T52" fmla="*/ 72 w 83"/>
              <a:gd name="T53" fmla="*/ 2 h 146"/>
              <a:gd name="T54" fmla="*/ 79 w 83"/>
              <a:gd name="T55" fmla="*/ 5 h 146"/>
              <a:gd name="T56" fmla="*/ 83 w 83"/>
              <a:gd name="T57" fmla="*/ 12 h 14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83"/>
              <a:gd name="T88" fmla="*/ 0 h 146"/>
              <a:gd name="T89" fmla="*/ 83 w 83"/>
              <a:gd name="T90" fmla="*/ 146 h 14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83" h="146">
                <a:moveTo>
                  <a:pt x="83" y="12"/>
                </a:moveTo>
                <a:lnTo>
                  <a:pt x="76" y="18"/>
                </a:lnTo>
                <a:lnTo>
                  <a:pt x="69" y="20"/>
                </a:lnTo>
                <a:lnTo>
                  <a:pt x="62" y="21"/>
                </a:lnTo>
                <a:lnTo>
                  <a:pt x="54" y="21"/>
                </a:lnTo>
                <a:lnTo>
                  <a:pt x="47" y="21"/>
                </a:lnTo>
                <a:lnTo>
                  <a:pt x="40" y="22"/>
                </a:lnTo>
                <a:lnTo>
                  <a:pt x="32" y="26"/>
                </a:lnTo>
                <a:lnTo>
                  <a:pt x="27" y="32"/>
                </a:lnTo>
                <a:lnTo>
                  <a:pt x="23" y="60"/>
                </a:lnTo>
                <a:lnTo>
                  <a:pt x="25" y="88"/>
                </a:lnTo>
                <a:lnTo>
                  <a:pt x="27" y="117"/>
                </a:lnTo>
                <a:lnTo>
                  <a:pt x="24" y="146"/>
                </a:lnTo>
                <a:lnTo>
                  <a:pt x="17" y="138"/>
                </a:lnTo>
                <a:lnTo>
                  <a:pt x="9" y="124"/>
                </a:lnTo>
                <a:lnTo>
                  <a:pt x="4" y="103"/>
                </a:lnTo>
                <a:lnTo>
                  <a:pt x="1" y="78"/>
                </a:lnTo>
                <a:lnTo>
                  <a:pt x="0" y="54"/>
                </a:lnTo>
                <a:lnTo>
                  <a:pt x="2" y="32"/>
                </a:lnTo>
                <a:lnTo>
                  <a:pt x="9" y="13"/>
                </a:lnTo>
                <a:lnTo>
                  <a:pt x="20" y="3"/>
                </a:lnTo>
                <a:lnTo>
                  <a:pt x="28" y="3"/>
                </a:lnTo>
                <a:lnTo>
                  <a:pt x="37" y="2"/>
                </a:lnTo>
                <a:lnTo>
                  <a:pt x="46" y="1"/>
                </a:lnTo>
                <a:lnTo>
                  <a:pt x="55" y="0"/>
                </a:lnTo>
                <a:lnTo>
                  <a:pt x="65" y="0"/>
                </a:lnTo>
                <a:lnTo>
                  <a:pt x="72" y="2"/>
                </a:lnTo>
                <a:lnTo>
                  <a:pt x="79" y="5"/>
                </a:lnTo>
                <a:lnTo>
                  <a:pt x="83" y="12"/>
                </a:lnTo>
                <a:close/>
              </a:path>
            </a:pathLst>
          </a:custGeom>
          <a:solidFill>
            <a:srgbClr val="0035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6" name="Freeform 79"/>
          <p:cNvSpPr>
            <a:spLocks/>
          </p:cNvSpPr>
          <p:nvPr/>
        </p:nvSpPr>
        <p:spPr bwMode="auto">
          <a:xfrm>
            <a:off x="6969125" y="4309070"/>
            <a:ext cx="252413" cy="214313"/>
          </a:xfrm>
          <a:custGeom>
            <a:avLst/>
            <a:gdLst>
              <a:gd name="T0" fmla="*/ 66 w 183"/>
              <a:gd name="T1" fmla="*/ 41 h 155"/>
              <a:gd name="T2" fmla="*/ 70 w 183"/>
              <a:gd name="T3" fmla="*/ 51 h 155"/>
              <a:gd name="T4" fmla="*/ 71 w 183"/>
              <a:gd name="T5" fmla="*/ 62 h 155"/>
              <a:gd name="T6" fmla="*/ 71 w 183"/>
              <a:gd name="T7" fmla="*/ 73 h 155"/>
              <a:gd name="T8" fmla="*/ 72 w 183"/>
              <a:gd name="T9" fmla="*/ 83 h 155"/>
              <a:gd name="T10" fmla="*/ 86 w 183"/>
              <a:gd name="T11" fmla="*/ 86 h 155"/>
              <a:gd name="T12" fmla="*/ 103 w 183"/>
              <a:gd name="T13" fmla="*/ 92 h 155"/>
              <a:gd name="T14" fmla="*/ 119 w 183"/>
              <a:gd name="T15" fmla="*/ 99 h 155"/>
              <a:gd name="T16" fmla="*/ 136 w 183"/>
              <a:gd name="T17" fmla="*/ 106 h 155"/>
              <a:gd name="T18" fmla="*/ 150 w 183"/>
              <a:gd name="T19" fmla="*/ 117 h 155"/>
              <a:gd name="T20" fmla="*/ 164 w 183"/>
              <a:gd name="T21" fmla="*/ 127 h 155"/>
              <a:gd name="T22" fmla="*/ 176 w 183"/>
              <a:gd name="T23" fmla="*/ 139 h 155"/>
              <a:gd name="T24" fmla="*/ 183 w 183"/>
              <a:gd name="T25" fmla="*/ 152 h 155"/>
              <a:gd name="T26" fmla="*/ 178 w 183"/>
              <a:gd name="T27" fmla="*/ 155 h 155"/>
              <a:gd name="T28" fmla="*/ 172 w 183"/>
              <a:gd name="T29" fmla="*/ 155 h 155"/>
              <a:gd name="T30" fmla="*/ 166 w 183"/>
              <a:gd name="T31" fmla="*/ 151 h 155"/>
              <a:gd name="T32" fmla="*/ 160 w 183"/>
              <a:gd name="T33" fmla="*/ 148 h 155"/>
              <a:gd name="T34" fmla="*/ 154 w 183"/>
              <a:gd name="T35" fmla="*/ 144 h 155"/>
              <a:gd name="T36" fmla="*/ 147 w 183"/>
              <a:gd name="T37" fmla="*/ 140 h 155"/>
              <a:gd name="T38" fmla="*/ 142 w 183"/>
              <a:gd name="T39" fmla="*/ 139 h 155"/>
              <a:gd name="T40" fmla="*/ 137 w 183"/>
              <a:gd name="T41" fmla="*/ 139 h 155"/>
              <a:gd name="T42" fmla="*/ 125 w 183"/>
              <a:gd name="T43" fmla="*/ 127 h 155"/>
              <a:gd name="T44" fmla="*/ 109 w 183"/>
              <a:gd name="T45" fmla="*/ 119 h 155"/>
              <a:gd name="T46" fmla="*/ 91 w 183"/>
              <a:gd name="T47" fmla="*/ 113 h 155"/>
              <a:gd name="T48" fmla="*/ 73 w 183"/>
              <a:gd name="T49" fmla="*/ 107 h 155"/>
              <a:gd name="T50" fmla="*/ 56 w 183"/>
              <a:gd name="T51" fmla="*/ 100 h 155"/>
              <a:gd name="T52" fmla="*/ 44 w 183"/>
              <a:gd name="T53" fmla="*/ 89 h 155"/>
              <a:gd name="T54" fmla="*/ 38 w 183"/>
              <a:gd name="T55" fmla="*/ 74 h 155"/>
              <a:gd name="T56" fmla="*/ 40 w 183"/>
              <a:gd name="T57" fmla="*/ 51 h 155"/>
              <a:gd name="T58" fmla="*/ 38 w 183"/>
              <a:gd name="T59" fmla="*/ 42 h 155"/>
              <a:gd name="T60" fmla="*/ 34 w 183"/>
              <a:gd name="T61" fmla="*/ 35 h 155"/>
              <a:gd name="T62" fmla="*/ 29 w 183"/>
              <a:gd name="T63" fmla="*/ 30 h 155"/>
              <a:gd name="T64" fmla="*/ 22 w 183"/>
              <a:gd name="T65" fmla="*/ 24 h 155"/>
              <a:gd name="T66" fmla="*/ 16 w 183"/>
              <a:gd name="T67" fmla="*/ 20 h 155"/>
              <a:gd name="T68" fmla="*/ 11 w 183"/>
              <a:gd name="T69" fmla="*/ 15 h 155"/>
              <a:gd name="T70" fmla="*/ 5 w 183"/>
              <a:gd name="T71" fmla="*/ 10 h 155"/>
              <a:gd name="T72" fmla="*/ 0 w 183"/>
              <a:gd name="T73" fmla="*/ 3 h 155"/>
              <a:gd name="T74" fmla="*/ 5 w 183"/>
              <a:gd name="T75" fmla="*/ 1 h 155"/>
              <a:gd name="T76" fmla="*/ 10 w 183"/>
              <a:gd name="T77" fmla="*/ 0 h 155"/>
              <a:gd name="T78" fmla="*/ 14 w 183"/>
              <a:gd name="T79" fmla="*/ 1 h 155"/>
              <a:gd name="T80" fmla="*/ 19 w 183"/>
              <a:gd name="T81" fmla="*/ 3 h 155"/>
              <a:gd name="T82" fmla="*/ 24 w 183"/>
              <a:gd name="T83" fmla="*/ 7 h 155"/>
              <a:gd name="T84" fmla="*/ 30 w 183"/>
              <a:gd name="T85" fmla="*/ 9 h 155"/>
              <a:gd name="T86" fmla="*/ 35 w 183"/>
              <a:gd name="T87" fmla="*/ 12 h 155"/>
              <a:gd name="T88" fmla="*/ 40 w 183"/>
              <a:gd name="T89" fmla="*/ 13 h 155"/>
              <a:gd name="T90" fmla="*/ 66 w 183"/>
              <a:gd name="T91" fmla="*/ 41 h 15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83"/>
              <a:gd name="T139" fmla="*/ 0 h 155"/>
              <a:gd name="T140" fmla="*/ 183 w 183"/>
              <a:gd name="T141" fmla="*/ 155 h 155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83" h="155">
                <a:moveTo>
                  <a:pt x="66" y="41"/>
                </a:moveTo>
                <a:lnTo>
                  <a:pt x="70" y="51"/>
                </a:lnTo>
                <a:lnTo>
                  <a:pt x="71" y="62"/>
                </a:lnTo>
                <a:lnTo>
                  <a:pt x="71" y="73"/>
                </a:lnTo>
                <a:lnTo>
                  <a:pt x="72" y="83"/>
                </a:lnTo>
                <a:lnTo>
                  <a:pt x="86" y="86"/>
                </a:lnTo>
                <a:lnTo>
                  <a:pt x="103" y="92"/>
                </a:lnTo>
                <a:lnTo>
                  <a:pt x="119" y="99"/>
                </a:lnTo>
                <a:lnTo>
                  <a:pt x="136" y="106"/>
                </a:lnTo>
                <a:lnTo>
                  <a:pt x="150" y="117"/>
                </a:lnTo>
                <a:lnTo>
                  <a:pt x="164" y="127"/>
                </a:lnTo>
                <a:lnTo>
                  <a:pt x="176" y="139"/>
                </a:lnTo>
                <a:lnTo>
                  <a:pt x="183" y="152"/>
                </a:lnTo>
                <a:lnTo>
                  <a:pt x="178" y="155"/>
                </a:lnTo>
                <a:lnTo>
                  <a:pt x="172" y="155"/>
                </a:lnTo>
                <a:lnTo>
                  <a:pt x="166" y="151"/>
                </a:lnTo>
                <a:lnTo>
                  <a:pt x="160" y="148"/>
                </a:lnTo>
                <a:lnTo>
                  <a:pt x="154" y="144"/>
                </a:lnTo>
                <a:lnTo>
                  <a:pt x="147" y="140"/>
                </a:lnTo>
                <a:lnTo>
                  <a:pt x="142" y="139"/>
                </a:lnTo>
                <a:lnTo>
                  <a:pt x="137" y="139"/>
                </a:lnTo>
                <a:lnTo>
                  <a:pt x="125" y="127"/>
                </a:lnTo>
                <a:lnTo>
                  <a:pt x="109" y="119"/>
                </a:lnTo>
                <a:lnTo>
                  <a:pt x="91" y="113"/>
                </a:lnTo>
                <a:lnTo>
                  <a:pt x="73" y="107"/>
                </a:lnTo>
                <a:lnTo>
                  <a:pt x="56" y="100"/>
                </a:lnTo>
                <a:lnTo>
                  <a:pt x="44" y="89"/>
                </a:lnTo>
                <a:lnTo>
                  <a:pt x="38" y="74"/>
                </a:lnTo>
                <a:lnTo>
                  <a:pt x="40" y="51"/>
                </a:lnTo>
                <a:lnTo>
                  <a:pt x="38" y="42"/>
                </a:lnTo>
                <a:lnTo>
                  <a:pt x="34" y="35"/>
                </a:lnTo>
                <a:lnTo>
                  <a:pt x="29" y="30"/>
                </a:lnTo>
                <a:lnTo>
                  <a:pt x="22" y="24"/>
                </a:lnTo>
                <a:lnTo>
                  <a:pt x="16" y="20"/>
                </a:lnTo>
                <a:lnTo>
                  <a:pt x="11" y="15"/>
                </a:lnTo>
                <a:lnTo>
                  <a:pt x="5" y="10"/>
                </a:lnTo>
                <a:lnTo>
                  <a:pt x="0" y="3"/>
                </a:lnTo>
                <a:lnTo>
                  <a:pt x="5" y="1"/>
                </a:lnTo>
                <a:lnTo>
                  <a:pt x="10" y="0"/>
                </a:lnTo>
                <a:lnTo>
                  <a:pt x="14" y="1"/>
                </a:lnTo>
                <a:lnTo>
                  <a:pt x="19" y="3"/>
                </a:lnTo>
                <a:lnTo>
                  <a:pt x="24" y="7"/>
                </a:lnTo>
                <a:lnTo>
                  <a:pt x="30" y="9"/>
                </a:lnTo>
                <a:lnTo>
                  <a:pt x="35" y="12"/>
                </a:lnTo>
                <a:lnTo>
                  <a:pt x="40" y="13"/>
                </a:lnTo>
                <a:lnTo>
                  <a:pt x="66" y="41"/>
                </a:lnTo>
                <a:close/>
              </a:path>
            </a:pathLst>
          </a:custGeom>
          <a:solidFill>
            <a:srgbClr val="0035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7" name="Freeform 80"/>
          <p:cNvSpPr>
            <a:spLocks/>
          </p:cNvSpPr>
          <p:nvPr/>
        </p:nvSpPr>
        <p:spPr bwMode="auto">
          <a:xfrm>
            <a:off x="7918450" y="4304308"/>
            <a:ext cx="482600" cy="146050"/>
          </a:xfrm>
          <a:custGeom>
            <a:avLst/>
            <a:gdLst>
              <a:gd name="T0" fmla="*/ 350 w 350"/>
              <a:gd name="T1" fmla="*/ 0 h 106"/>
              <a:gd name="T2" fmla="*/ 345 w 350"/>
              <a:gd name="T3" fmla="*/ 7 h 106"/>
              <a:gd name="T4" fmla="*/ 336 w 350"/>
              <a:gd name="T5" fmla="*/ 15 h 106"/>
              <a:gd name="T6" fmla="*/ 321 w 350"/>
              <a:gd name="T7" fmla="*/ 23 h 106"/>
              <a:gd name="T8" fmla="*/ 303 w 350"/>
              <a:gd name="T9" fmla="*/ 31 h 106"/>
              <a:gd name="T10" fmla="*/ 282 w 350"/>
              <a:gd name="T11" fmla="*/ 38 h 106"/>
              <a:gd name="T12" fmla="*/ 258 w 350"/>
              <a:gd name="T13" fmla="*/ 45 h 106"/>
              <a:gd name="T14" fmla="*/ 233 w 350"/>
              <a:gd name="T15" fmla="*/ 53 h 106"/>
              <a:gd name="T16" fmla="*/ 206 w 350"/>
              <a:gd name="T17" fmla="*/ 60 h 106"/>
              <a:gd name="T18" fmla="*/ 178 w 350"/>
              <a:gd name="T19" fmla="*/ 66 h 106"/>
              <a:gd name="T20" fmla="*/ 151 w 350"/>
              <a:gd name="T21" fmla="*/ 74 h 106"/>
              <a:gd name="T22" fmla="*/ 124 w 350"/>
              <a:gd name="T23" fmla="*/ 80 h 106"/>
              <a:gd name="T24" fmla="*/ 97 w 350"/>
              <a:gd name="T25" fmla="*/ 86 h 106"/>
              <a:gd name="T26" fmla="*/ 73 w 350"/>
              <a:gd name="T27" fmla="*/ 91 h 106"/>
              <a:gd name="T28" fmla="*/ 51 w 350"/>
              <a:gd name="T29" fmla="*/ 97 h 106"/>
              <a:gd name="T30" fmla="*/ 32 w 350"/>
              <a:gd name="T31" fmla="*/ 102 h 106"/>
              <a:gd name="T32" fmla="*/ 17 w 350"/>
              <a:gd name="T33" fmla="*/ 106 h 106"/>
              <a:gd name="T34" fmla="*/ 0 w 350"/>
              <a:gd name="T35" fmla="*/ 74 h 106"/>
              <a:gd name="T36" fmla="*/ 10 w 350"/>
              <a:gd name="T37" fmla="*/ 73 h 106"/>
              <a:gd name="T38" fmla="*/ 26 w 350"/>
              <a:gd name="T39" fmla="*/ 70 h 106"/>
              <a:gd name="T40" fmla="*/ 45 w 350"/>
              <a:gd name="T41" fmla="*/ 67 h 106"/>
              <a:gd name="T42" fmla="*/ 67 w 350"/>
              <a:gd name="T43" fmla="*/ 62 h 106"/>
              <a:gd name="T44" fmla="*/ 91 w 350"/>
              <a:gd name="T45" fmla="*/ 57 h 106"/>
              <a:gd name="T46" fmla="*/ 117 w 350"/>
              <a:gd name="T47" fmla="*/ 49 h 106"/>
              <a:gd name="T48" fmla="*/ 146 w 350"/>
              <a:gd name="T49" fmla="*/ 43 h 106"/>
              <a:gd name="T50" fmla="*/ 174 w 350"/>
              <a:gd name="T51" fmla="*/ 36 h 106"/>
              <a:gd name="T52" fmla="*/ 202 w 350"/>
              <a:gd name="T53" fmla="*/ 29 h 106"/>
              <a:gd name="T54" fmla="*/ 231 w 350"/>
              <a:gd name="T55" fmla="*/ 22 h 106"/>
              <a:gd name="T56" fmla="*/ 257 w 350"/>
              <a:gd name="T57" fmla="*/ 16 h 106"/>
              <a:gd name="T58" fmla="*/ 282 w 350"/>
              <a:gd name="T59" fmla="*/ 11 h 106"/>
              <a:gd name="T60" fmla="*/ 304 w 350"/>
              <a:gd name="T61" fmla="*/ 5 h 106"/>
              <a:gd name="T62" fmla="*/ 323 w 350"/>
              <a:gd name="T63" fmla="*/ 2 h 106"/>
              <a:gd name="T64" fmla="*/ 339 w 350"/>
              <a:gd name="T65" fmla="*/ 0 h 106"/>
              <a:gd name="T66" fmla="*/ 350 w 350"/>
              <a:gd name="T67" fmla="*/ 0 h 10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350"/>
              <a:gd name="T103" fmla="*/ 0 h 106"/>
              <a:gd name="T104" fmla="*/ 350 w 350"/>
              <a:gd name="T105" fmla="*/ 106 h 10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350" h="106">
                <a:moveTo>
                  <a:pt x="350" y="0"/>
                </a:moveTo>
                <a:lnTo>
                  <a:pt x="345" y="7"/>
                </a:lnTo>
                <a:lnTo>
                  <a:pt x="336" y="15"/>
                </a:lnTo>
                <a:lnTo>
                  <a:pt x="321" y="23"/>
                </a:lnTo>
                <a:lnTo>
                  <a:pt x="303" y="31"/>
                </a:lnTo>
                <a:lnTo>
                  <a:pt x="282" y="38"/>
                </a:lnTo>
                <a:lnTo>
                  <a:pt x="258" y="45"/>
                </a:lnTo>
                <a:lnTo>
                  <a:pt x="233" y="53"/>
                </a:lnTo>
                <a:lnTo>
                  <a:pt x="206" y="60"/>
                </a:lnTo>
                <a:lnTo>
                  <a:pt x="178" y="66"/>
                </a:lnTo>
                <a:lnTo>
                  <a:pt x="151" y="74"/>
                </a:lnTo>
                <a:lnTo>
                  <a:pt x="124" y="80"/>
                </a:lnTo>
                <a:lnTo>
                  <a:pt x="97" y="86"/>
                </a:lnTo>
                <a:lnTo>
                  <a:pt x="73" y="91"/>
                </a:lnTo>
                <a:lnTo>
                  <a:pt x="51" y="97"/>
                </a:lnTo>
                <a:lnTo>
                  <a:pt x="32" y="102"/>
                </a:lnTo>
                <a:lnTo>
                  <a:pt x="17" y="106"/>
                </a:lnTo>
                <a:lnTo>
                  <a:pt x="0" y="74"/>
                </a:lnTo>
                <a:lnTo>
                  <a:pt x="10" y="73"/>
                </a:lnTo>
                <a:lnTo>
                  <a:pt x="26" y="70"/>
                </a:lnTo>
                <a:lnTo>
                  <a:pt x="45" y="67"/>
                </a:lnTo>
                <a:lnTo>
                  <a:pt x="67" y="62"/>
                </a:lnTo>
                <a:lnTo>
                  <a:pt x="91" y="57"/>
                </a:lnTo>
                <a:lnTo>
                  <a:pt x="117" y="49"/>
                </a:lnTo>
                <a:lnTo>
                  <a:pt x="146" y="43"/>
                </a:lnTo>
                <a:lnTo>
                  <a:pt x="174" y="36"/>
                </a:lnTo>
                <a:lnTo>
                  <a:pt x="202" y="29"/>
                </a:lnTo>
                <a:lnTo>
                  <a:pt x="231" y="22"/>
                </a:lnTo>
                <a:lnTo>
                  <a:pt x="257" y="16"/>
                </a:lnTo>
                <a:lnTo>
                  <a:pt x="282" y="11"/>
                </a:lnTo>
                <a:lnTo>
                  <a:pt x="304" y="5"/>
                </a:lnTo>
                <a:lnTo>
                  <a:pt x="323" y="2"/>
                </a:lnTo>
                <a:lnTo>
                  <a:pt x="339" y="0"/>
                </a:lnTo>
                <a:lnTo>
                  <a:pt x="350" y="0"/>
                </a:lnTo>
                <a:close/>
              </a:path>
            </a:pathLst>
          </a:custGeom>
          <a:solidFill>
            <a:srgbClr val="0035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8" name="Freeform 81"/>
          <p:cNvSpPr>
            <a:spLocks/>
          </p:cNvSpPr>
          <p:nvPr/>
        </p:nvSpPr>
        <p:spPr bwMode="auto">
          <a:xfrm>
            <a:off x="7653338" y="4401145"/>
            <a:ext cx="233362" cy="52388"/>
          </a:xfrm>
          <a:custGeom>
            <a:avLst/>
            <a:gdLst>
              <a:gd name="T0" fmla="*/ 167 w 169"/>
              <a:gd name="T1" fmla="*/ 21 h 38"/>
              <a:gd name="T2" fmla="*/ 167 w 169"/>
              <a:gd name="T3" fmla="*/ 26 h 38"/>
              <a:gd name="T4" fmla="*/ 169 w 169"/>
              <a:gd name="T5" fmla="*/ 31 h 38"/>
              <a:gd name="T6" fmla="*/ 168 w 169"/>
              <a:gd name="T7" fmla="*/ 36 h 38"/>
              <a:gd name="T8" fmla="*/ 164 w 169"/>
              <a:gd name="T9" fmla="*/ 38 h 38"/>
              <a:gd name="T10" fmla="*/ 154 w 169"/>
              <a:gd name="T11" fmla="*/ 37 h 38"/>
              <a:gd name="T12" fmla="*/ 150 w 169"/>
              <a:gd name="T13" fmla="*/ 31 h 38"/>
              <a:gd name="T14" fmla="*/ 146 w 169"/>
              <a:gd name="T15" fmla="*/ 23 h 38"/>
              <a:gd name="T16" fmla="*/ 137 w 169"/>
              <a:gd name="T17" fmla="*/ 18 h 38"/>
              <a:gd name="T18" fmla="*/ 118 w 169"/>
              <a:gd name="T19" fmla="*/ 19 h 38"/>
              <a:gd name="T20" fmla="*/ 99 w 169"/>
              <a:gd name="T21" fmla="*/ 21 h 38"/>
              <a:gd name="T22" fmla="*/ 82 w 169"/>
              <a:gd name="T23" fmla="*/ 26 h 38"/>
              <a:gd name="T24" fmla="*/ 65 w 169"/>
              <a:gd name="T25" fmla="*/ 30 h 38"/>
              <a:gd name="T26" fmla="*/ 48 w 169"/>
              <a:gd name="T27" fmla="*/ 34 h 38"/>
              <a:gd name="T28" fmla="*/ 32 w 169"/>
              <a:gd name="T29" fmla="*/ 36 h 38"/>
              <a:gd name="T30" fmla="*/ 16 w 169"/>
              <a:gd name="T31" fmla="*/ 35 h 38"/>
              <a:gd name="T32" fmla="*/ 0 w 169"/>
              <a:gd name="T33" fmla="*/ 31 h 38"/>
              <a:gd name="T34" fmla="*/ 2 w 169"/>
              <a:gd name="T35" fmla="*/ 26 h 38"/>
              <a:gd name="T36" fmla="*/ 5 w 169"/>
              <a:gd name="T37" fmla="*/ 21 h 38"/>
              <a:gd name="T38" fmla="*/ 10 w 169"/>
              <a:gd name="T39" fmla="*/ 19 h 38"/>
              <a:gd name="T40" fmla="*/ 17 w 169"/>
              <a:gd name="T41" fmla="*/ 18 h 38"/>
              <a:gd name="T42" fmla="*/ 23 w 169"/>
              <a:gd name="T43" fmla="*/ 17 h 38"/>
              <a:gd name="T44" fmla="*/ 30 w 169"/>
              <a:gd name="T45" fmla="*/ 16 h 38"/>
              <a:gd name="T46" fmla="*/ 35 w 169"/>
              <a:gd name="T47" fmla="*/ 15 h 38"/>
              <a:gd name="T48" fmla="*/ 41 w 169"/>
              <a:gd name="T49" fmla="*/ 12 h 38"/>
              <a:gd name="T50" fmla="*/ 54 w 169"/>
              <a:gd name="T51" fmla="*/ 8 h 38"/>
              <a:gd name="T52" fmla="*/ 68 w 169"/>
              <a:gd name="T53" fmla="*/ 5 h 38"/>
              <a:gd name="T54" fmla="*/ 82 w 169"/>
              <a:gd name="T55" fmla="*/ 3 h 38"/>
              <a:gd name="T56" fmla="*/ 96 w 169"/>
              <a:gd name="T57" fmla="*/ 1 h 38"/>
              <a:gd name="T58" fmla="*/ 110 w 169"/>
              <a:gd name="T59" fmla="*/ 0 h 38"/>
              <a:gd name="T60" fmla="*/ 125 w 169"/>
              <a:gd name="T61" fmla="*/ 1 h 38"/>
              <a:gd name="T62" fmla="*/ 139 w 169"/>
              <a:gd name="T63" fmla="*/ 1 h 38"/>
              <a:gd name="T64" fmla="*/ 154 w 169"/>
              <a:gd name="T65" fmla="*/ 1 h 38"/>
              <a:gd name="T66" fmla="*/ 167 w 169"/>
              <a:gd name="T67" fmla="*/ 21 h 3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69"/>
              <a:gd name="T103" fmla="*/ 0 h 38"/>
              <a:gd name="T104" fmla="*/ 169 w 169"/>
              <a:gd name="T105" fmla="*/ 38 h 38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69" h="38">
                <a:moveTo>
                  <a:pt x="167" y="21"/>
                </a:moveTo>
                <a:lnTo>
                  <a:pt x="167" y="26"/>
                </a:lnTo>
                <a:lnTo>
                  <a:pt x="169" y="31"/>
                </a:lnTo>
                <a:lnTo>
                  <a:pt x="168" y="36"/>
                </a:lnTo>
                <a:lnTo>
                  <a:pt x="164" y="38"/>
                </a:lnTo>
                <a:lnTo>
                  <a:pt x="154" y="37"/>
                </a:lnTo>
                <a:lnTo>
                  <a:pt x="150" y="31"/>
                </a:lnTo>
                <a:lnTo>
                  <a:pt x="146" y="23"/>
                </a:lnTo>
                <a:lnTo>
                  <a:pt x="137" y="18"/>
                </a:lnTo>
                <a:lnTo>
                  <a:pt x="118" y="19"/>
                </a:lnTo>
                <a:lnTo>
                  <a:pt x="99" y="21"/>
                </a:lnTo>
                <a:lnTo>
                  <a:pt x="82" y="26"/>
                </a:lnTo>
                <a:lnTo>
                  <a:pt x="65" y="30"/>
                </a:lnTo>
                <a:lnTo>
                  <a:pt x="48" y="34"/>
                </a:lnTo>
                <a:lnTo>
                  <a:pt x="32" y="36"/>
                </a:lnTo>
                <a:lnTo>
                  <a:pt x="16" y="35"/>
                </a:lnTo>
                <a:lnTo>
                  <a:pt x="0" y="31"/>
                </a:lnTo>
                <a:lnTo>
                  <a:pt x="2" y="26"/>
                </a:lnTo>
                <a:lnTo>
                  <a:pt x="5" y="21"/>
                </a:lnTo>
                <a:lnTo>
                  <a:pt x="10" y="19"/>
                </a:lnTo>
                <a:lnTo>
                  <a:pt x="17" y="18"/>
                </a:lnTo>
                <a:lnTo>
                  <a:pt x="23" y="17"/>
                </a:lnTo>
                <a:lnTo>
                  <a:pt x="30" y="16"/>
                </a:lnTo>
                <a:lnTo>
                  <a:pt x="35" y="15"/>
                </a:lnTo>
                <a:lnTo>
                  <a:pt x="41" y="12"/>
                </a:lnTo>
                <a:lnTo>
                  <a:pt x="54" y="8"/>
                </a:lnTo>
                <a:lnTo>
                  <a:pt x="68" y="5"/>
                </a:lnTo>
                <a:lnTo>
                  <a:pt x="82" y="3"/>
                </a:lnTo>
                <a:lnTo>
                  <a:pt x="96" y="1"/>
                </a:lnTo>
                <a:lnTo>
                  <a:pt x="110" y="0"/>
                </a:lnTo>
                <a:lnTo>
                  <a:pt x="125" y="1"/>
                </a:lnTo>
                <a:lnTo>
                  <a:pt x="139" y="1"/>
                </a:lnTo>
                <a:lnTo>
                  <a:pt x="154" y="1"/>
                </a:lnTo>
                <a:lnTo>
                  <a:pt x="167" y="21"/>
                </a:lnTo>
                <a:close/>
              </a:path>
            </a:pathLst>
          </a:custGeom>
          <a:solidFill>
            <a:srgbClr val="0035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9" name="Freeform 82"/>
          <p:cNvSpPr>
            <a:spLocks/>
          </p:cNvSpPr>
          <p:nvPr/>
        </p:nvSpPr>
        <p:spPr bwMode="auto">
          <a:xfrm>
            <a:off x="8302625" y="4401145"/>
            <a:ext cx="188913" cy="639763"/>
          </a:xfrm>
          <a:custGeom>
            <a:avLst/>
            <a:gdLst>
              <a:gd name="T0" fmla="*/ 27 w 137"/>
              <a:gd name="T1" fmla="*/ 11 h 463"/>
              <a:gd name="T2" fmla="*/ 32 w 137"/>
              <a:gd name="T3" fmla="*/ 27 h 463"/>
              <a:gd name="T4" fmla="*/ 44 w 137"/>
              <a:gd name="T5" fmla="*/ 69 h 463"/>
              <a:gd name="T6" fmla="*/ 62 w 137"/>
              <a:gd name="T7" fmla="*/ 128 h 463"/>
              <a:gd name="T8" fmla="*/ 82 w 137"/>
              <a:gd name="T9" fmla="*/ 201 h 463"/>
              <a:gd name="T10" fmla="*/ 102 w 137"/>
              <a:gd name="T11" fmla="*/ 279 h 463"/>
              <a:gd name="T12" fmla="*/ 120 w 137"/>
              <a:gd name="T13" fmla="*/ 352 h 463"/>
              <a:gd name="T14" fmla="*/ 132 w 137"/>
              <a:gd name="T15" fmla="*/ 416 h 463"/>
              <a:gd name="T16" fmla="*/ 137 w 137"/>
              <a:gd name="T17" fmla="*/ 463 h 463"/>
              <a:gd name="T18" fmla="*/ 133 w 137"/>
              <a:gd name="T19" fmla="*/ 463 h 463"/>
              <a:gd name="T20" fmla="*/ 129 w 137"/>
              <a:gd name="T21" fmla="*/ 460 h 463"/>
              <a:gd name="T22" fmla="*/ 123 w 137"/>
              <a:gd name="T23" fmla="*/ 456 h 463"/>
              <a:gd name="T24" fmla="*/ 118 w 137"/>
              <a:gd name="T25" fmla="*/ 451 h 463"/>
              <a:gd name="T26" fmla="*/ 110 w 137"/>
              <a:gd name="T27" fmla="*/ 444 h 463"/>
              <a:gd name="T28" fmla="*/ 105 w 137"/>
              <a:gd name="T29" fmla="*/ 438 h 463"/>
              <a:gd name="T30" fmla="*/ 99 w 137"/>
              <a:gd name="T31" fmla="*/ 432 h 463"/>
              <a:gd name="T32" fmla="*/ 95 w 137"/>
              <a:gd name="T33" fmla="*/ 425 h 463"/>
              <a:gd name="T34" fmla="*/ 91 w 137"/>
              <a:gd name="T35" fmla="*/ 411 h 463"/>
              <a:gd name="T36" fmla="*/ 82 w 137"/>
              <a:gd name="T37" fmla="*/ 373 h 463"/>
              <a:gd name="T38" fmla="*/ 68 w 137"/>
              <a:gd name="T39" fmla="*/ 317 h 463"/>
              <a:gd name="T40" fmla="*/ 53 w 137"/>
              <a:gd name="T41" fmla="*/ 251 h 463"/>
              <a:gd name="T42" fmla="*/ 37 w 137"/>
              <a:gd name="T43" fmla="*/ 182 h 463"/>
              <a:gd name="T44" fmla="*/ 21 w 137"/>
              <a:gd name="T45" fmla="*/ 116 h 463"/>
              <a:gd name="T46" fmla="*/ 8 w 137"/>
              <a:gd name="T47" fmla="*/ 60 h 463"/>
              <a:gd name="T48" fmla="*/ 0 w 137"/>
              <a:gd name="T49" fmla="*/ 20 h 463"/>
              <a:gd name="T50" fmla="*/ 8 w 137"/>
              <a:gd name="T51" fmla="*/ 6 h 463"/>
              <a:gd name="T52" fmla="*/ 17 w 137"/>
              <a:gd name="T53" fmla="*/ 0 h 463"/>
              <a:gd name="T54" fmla="*/ 23 w 137"/>
              <a:gd name="T55" fmla="*/ 3 h 463"/>
              <a:gd name="T56" fmla="*/ 27 w 137"/>
              <a:gd name="T57" fmla="*/ 11 h 463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37"/>
              <a:gd name="T88" fmla="*/ 0 h 463"/>
              <a:gd name="T89" fmla="*/ 137 w 137"/>
              <a:gd name="T90" fmla="*/ 463 h 463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37" h="463">
                <a:moveTo>
                  <a:pt x="27" y="11"/>
                </a:moveTo>
                <a:lnTo>
                  <a:pt x="32" y="27"/>
                </a:lnTo>
                <a:lnTo>
                  <a:pt x="44" y="69"/>
                </a:lnTo>
                <a:lnTo>
                  <a:pt x="62" y="128"/>
                </a:lnTo>
                <a:lnTo>
                  <a:pt x="82" y="201"/>
                </a:lnTo>
                <a:lnTo>
                  <a:pt x="102" y="279"/>
                </a:lnTo>
                <a:lnTo>
                  <a:pt x="120" y="352"/>
                </a:lnTo>
                <a:lnTo>
                  <a:pt x="132" y="416"/>
                </a:lnTo>
                <a:lnTo>
                  <a:pt x="137" y="463"/>
                </a:lnTo>
                <a:lnTo>
                  <a:pt x="133" y="463"/>
                </a:lnTo>
                <a:lnTo>
                  <a:pt x="129" y="460"/>
                </a:lnTo>
                <a:lnTo>
                  <a:pt x="123" y="456"/>
                </a:lnTo>
                <a:lnTo>
                  <a:pt x="118" y="451"/>
                </a:lnTo>
                <a:lnTo>
                  <a:pt x="110" y="444"/>
                </a:lnTo>
                <a:lnTo>
                  <a:pt x="105" y="438"/>
                </a:lnTo>
                <a:lnTo>
                  <a:pt x="99" y="432"/>
                </a:lnTo>
                <a:lnTo>
                  <a:pt x="95" y="425"/>
                </a:lnTo>
                <a:lnTo>
                  <a:pt x="91" y="411"/>
                </a:lnTo>
                <a:lnTo>
                  <a:pt x="82" y="373"/>
                </a:lnTo>
                <a:lnTo>
                  <a:pt x="68" y="317"/>
                </a:lnTo>
                <a:lnTo>
                  <a:pt x="53" y="251"/>
                </a:lnTo>
                <a:lnTo>
                  <a:pt x="37" y="182"/>
                </a:lnTo>
                <a:lnTo>
                  <a:pt x="21" y="116"/>
                </a:lnTo>
                <a:lnTo>
                  <a:pt x="8" y="60"/>
                </a:lnTo>
                <a:lnTo>
                  <a:pt x="0" y="20"/>
                </a:lnTo>
                <a:lnTo>
                  <a:pt x="8" y="6"/>
                </a:lnTo>
                <a:lnTo>
                  <a:pt x="17" y="0"/>
                </a:lnTo>
                <a:lnTo>
                  <a:pt x="23" y="3"/>
                </a:lnTo>
                <a:lnTo>
                  <a:pt x="27" y="11"/>
                </a:lnTo>
                <a:close/>
              </a:path>
            </a:pathLst>
          </a:custGeom>
          <a:solidFill>
            <a:srgbClr val="0035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0" name="Freeform 83"/>
          <p:cNvSpPr>
            <a:spLocks/>
          </p:cNvSpPr>
          <p:nvPr/>
        </p:nvSpPr>
        <p:spPr bwMode="auto">
          <a:xfrm>
            <a:off x="7591425" y="4459883"/>
            <a:ext cx="285750" cy="92075"/>
          </a:xfrm>
          <a:custGeom>
            <a:avLst/>
            <a:gdLst>
              <a:gd name="T0" fmla="*/ 27 w 207"/>
              <a:gd name="T1" fmla="*/ 42 h 67"/>
              <a:gd name="T2" fmla="*/ 37 w 207"/>
              <a:gd name="T3" fmla="*/ 39 h 67"/>
              <a:gd name="T4" fmla="*/ 49 w 207"/>
              <a:gd name="T5" fmla="*/ 37 h 67"/>
              <a:gd name="T6" fmla="*/ 59 w 207"/>
              <a:gd name="T7" fmla="*/ 34 h 67"/>
              <a:gd name="T8" fmla="*/ 70 w 207"/>
              <a:gd name="T9" fmla="*/ 32 h 67"/>
              <a:gd name="T10" fmla="*/ 80 w 207"/>
              <a:gd name="T11" fmla="*/ 30 h 67"/>
              <a:gd name="T12" fmla="*/ 92 w 207"/>
              <a:gd name="T13" fmla="*/ 28 h 67"/>
              <a:gd name="T14" fmla="*/ 102 w 207"/>
              <a:gd name="T15" fmla="*/ 27 h 67"/>
              <a:gd name="T16" fmla="*/ 113 w 207"/>
              <a:gd name="T17" fmla="*/ 25 h 67"/>
              <a:gd name="T18" fmla="*/ 123 w 207"/>
              <a:gd name="T19" fmla="*/ 24 h 67"/>
              <a:gd name="T20" fmla="*/ 134 w 207"/>
              <a:gd name="T21" fmla="*/ 22 h 67"/>
              <a:gd name="T22" fmla="*/ 146 w 207"/>
              <a:gd name="T23" fmla="*/ 21 h 67"/>
              <a:gd name="T24" fmla="*/ 156 w 207"/>
              <a:gd name="T25" fmla="*/ 20 h 67"/>
              <a:gd name="T26" fmla="*/ 168 w 207"/>
              <a:gd name="T27" fmla="*/ 19 h 67"/>
              <a:gd name="T28" fmla="*/ 178 w 207"/>
              <a:gd name="T29" fmla="*/ 18 h 67"/>
              <a:gd name="T30" fmla="*/ 190 w 207"/>
              <a:gd name="T31" fmla="*/ 17 h 67"/>
              <a:gd name="T32" fmla="*/ 201 w 207"/>
              <a:gd name="T33" fmla="*/ 16 h 67"/>
              <a:gd name="T34" fmla="*/ 203 w 207"/>
              <a:gd name="T35" fmla="*/ 19 h 67"/>
              <a:gd name="T36" fmla="*/ 205 w 207"/>
              <a:gd name="T37" fmla="*/ 22 h 67"/>
              <a:gd name="T38" fmla="*/ 207 w 207"/>
              <a:gd name="T39" fmla="*/ 26 h 67"/>
              <a:gd name="T40" fmla="*/ 206 w 207"/>
              <a:gd name="T41" fmla="*/ 30 h 67"/>
              <a:gd name="T42" fmla="*/ 203 w 207"/>
              <a:gd name="T43" fmla="*/ 33 h 67"/>
              <a:gd name="T44" fmla="*/ 197 w 207"/>
              <a:gd name="T45" fmla="*/ 37 h 67"/>
              <a:gd name="T46" fmla="*/ 189 w 207"/>
              <a:gd name="T47" fmla="*/ 40 h 67"/>
              <a:gd name="T48" fmla="*/ 178 w 207"/>
              <a:gd name="T49" fmla="*/ 43 h 67"/>
              <a:gd name="T50" fmla="*/ 167 w 207"/>
              <a:gd name="T51" fmla="*/ 46 h 67"/>
              <a:gd name="T52" fmla="*/ 153 w 207"/>
              <a:gd name="T53" fmla="*/ 49 h 67"/>
              <a:gd name="T54" fmla="*/ 139 w 207"/>
              <a:gd name="T55" fmla="*/ 51 h 67"/>
              <a:gd name="T56" fmla="*/ 123 w 207"/>
              <a:gd name="T57" fmla="*/ 53 h 67"/>
              <a:gd name="T58" fmla="*/ 109 w 207"/>
              <a:gd name="T59" fmla="*/ 55 h 67"/>
              <a:gd name="T60" fmla="*/ 93 w 207"/>
              <a:gd name="T61" fmla="*/ 57 h 67"/>
              <a:gd name="T62" fmla="*/ 78 w 207"/>
              <a:gd name="T63" fmla="*/ 59 h 67"/>
              <a:gd name="T64" fmla="*/ 64 w 207"/>
              <a:gd name="T65" fmla="*/ 61 h 67"/>
              <a:gd name="T66" fmla="*/ 50 w 207"/>
              <a:gd name="T67" fmla="*/ 62 h 67"/>
              <a:gd name="T68" fmla="*/ 38 w 207"/>
              <a:gd name="T69" fmla="*/ 64 h 67"/>
              <a:gd name="T70" fmla="*/ 27 w 207"/>
              <a:gd name="T71" fmla="*/ 65 h 67"/>
              <a:gd name="T72" fmla="*/ 19 w 207"/>
              <a:gd name="T73" fmla="*/ 67 h 67"/>
              <a:gd name="T74" fmla="*/ 10 w 207"/>
              <a:gd name="T75" fmla="*/ 51 h 67"/>
              <a:gd name="T76" fmla="*/ 3 w 207"/>
              <a:gd name="T77" fmla="*/ 34 h 67"/>
              <a:gd name="T78" fmla="*/ 0 w 207"/>
              <a:gd name="T79" fmla="*/ 17 h 67"/>
              <a:gd name="T80" fmla="*/ 4 w 207"/>
              <a:gd name="T81" fmla="*/ 0 h 67"/>
              <a:gd name="T82" fmla="*/ 15 w 207"/>
              <a:gd name="T83" fmla="*/ 5 h 67"/>
              <a:gd name="T84" fmla="*/ 20 w 207"/>
              <a:gd name="T85" fmla="*/ 17 h 67"/>
              <a:gd name="T86" fmla="*/ 21 w 207"/>
              <a:gd name="T87" fmla="*/ 31 h 67"/>
              <a:gd name="T88" fmla="*/ 27 w 207"/>
              <a:gd name="T89" fmla="*/ 42 h 67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07"/>
              <a:gd name="T136" fmla="*/ 0 h 67"/>
              <a:gd name="T137" fmla="*/ 207 w 207"/>
              <a:gd name="T138" fmla="*/ 67 h 67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07" h="67">
                <a:moveTo>
                  <a:pt x="27" y="42"/>
                </a:moveTo>
                <a:lnTo>
                  <a:pt x="37" y="39"/>
                </a:lnTo>
                <a:lnTo>
                  <a:pt x="49" y="37"/>
                </a:lnTo>
                <a:lnTo>
                  <a:pt x="59" y="34"/>
                </a:lnTo>
                <a:lnTo>
                  <a:pt x="70" y="32"/>
                </a:lnTo>
                <a:lnTo>
                  <a:pt x="80" y="30"/>
                </a:lnTo>
                <a:lnTo>
                  <a:pt x="92" y="28"/>
                </a:lnTo>
                <a:lnTo>
                  <a:pt x="102" y="27"/>
                </a:lnTo>
                <a:lnTo>
                  <a:pt x="113" y="25"/>
                </a:lnTo>
                <a:lnTo>
                  <a:pt x="123" y="24"/>
                </a:lnTo>
                <a:lnTo>
                  <a:pt x="134" y="22"/>
                </a:lnTo>
                <a:lnTo>
                  <a:pt x="146" y="21"/>
                </a:lnTo>
                <a:lnTo>
                  <a:pt x="156" y="20"/>
                </a:lnTo>
                <a:lnTo>
                  <a:pt x="168" y="19"/>
                </a:lnTo>
                <a:lnTo>
                  <a:pt x="178" y="18"/>
                </a:lnTo>
                <a:lnTo>
                  <a:pt x="190" y="17"/>
                </a:lnTo>
                <a:lnTo>
                  <a:pt x="201" y="16"/>
                </a:lnTo>
                <a:lnTo>
                  <a:pt x="203" y="19"/>
                </a:lnTo>
                <a:lnTo>
                  <a:pt x="205" y="22"/>
                </a:lnTo>
                <a:lnTo>
                  <a:pt x="207" y="26"/>
                </a:lnTo>
                <a:lnTo>
                  <a:pt x="206" y="30"/>
                </a:lnTo>
                <a:lnTo>
                  <a:pt x="203" y="33"/>
                </a:lnTo>
                <a:lnTo>
                  <a:pt x="197" y="37"/>
                </a:lnTo>
                <a:lnTo>
                  <a:pt x="189" y="40"/>
                </a:lnTo>
                <a:lnTo>
                  <a:pt x="178" y="43"/>
                </a:lnTo>
                <a:lnTo>
                  <a:pt x="167" y="46"/>
                </a:lnTo>
                <a:lnTo>
                  <a:pt x="153" y="49"/>
                </a:lnTo>
                <a:lnTo>
                  <a:pt x="139" y="51"/>
                </a:lnTo>
                <a:lnTo>
                  <a:pt x="123" y="53"/>
                </a:lnTo>
                <a:lnTo>
                  <a:pt x="109" y="55"/>
                </a:lnTo>
                <a:lnTo>
                  <a:pt x="93" y="57"/>
                </a:lnTo>
                <a:lnTo>
                  <a:pt x="78" y="59"/>
                </a:lnTo>
                <a:lnTo>
                  <a:pt x="64" y="61"/>
                </a:lnTo>
                <a:lnTo>
                  <a:pt x="50" y="62"/>
                </a:lnTo>
                <a:lnTo>
                  <a:pt x="38" y="64"/>
                </a:lnTo>
                <a:lnTo>
                  <a:pt x="27" y="65"/>
                </a:lnTo>
                <a:lnTo>
                  <a:pt x="19" y="67"/>
                </a:lnTo>
                <a:lnTo>
                  <a:pt x="10" y="51"/>
                </a:lnTo>
                <a:lnTo>
                  <a:pt x="3" y="34"/>
                </a:lnTo>
                <a:lnTo>
                  <a:pt x="0" y="17"/>
                </a:lnTo>
                <a:lnTo>
                  <a:pt x="4" y="0"/>
                </a:lnTo>
                <a:lnTo>
                  <a:pt x="15" y="5"/>
                </a:lnTo>
                <a:lnTo>
                  <a:pt x="20" y="17"/>
                </a:lnTo>
                <a:lnTo>
                  <a:pt x="21" y="31"/>
                </a:lnTo>
                <a:lnTo>
                  <a:pt x="27" y="42"/>
                </a:lnTo>
                <a:close/>
              </a:path>
            </a:pathLst>
          </a:custGeom>
          <a:solidFill>
            <a:srgbClr val="0035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1" name="Freeform 84"/>
          <p:cNvSpPr>
            <a:spLocks/>
          </p:cNvSpPr>
          <p:nvPr/>
        </p:nvSpPr>
        <p:spPr bwMode="auto">
          <a:xfrm>
            <a:off x="7027863" y="4504333"/>
            <a:ext cx="531812" cy="109537"/>
          </a:xfrm>
          <a:custGeom>
            <a:avLst/>
            <a:gdLst>
              <a:gd name="T0" fmla="*/ 372 w 385"/>
              <a:gd name="T1" fmla="*/ 0 h 80"/>
              <a:gd name="T2" fmla="*/ 373 w 385"/>
              <a:gd name="T3" fmla="*/ 5 h 80"/>
              <a:gd name="T4" fmla="*/ 377 w 385"/>
              <a:gd name="T5" fmla="*/ 14 h 80"/>
              <a:gd name="T6" fmla="*/ 380 w 385"/>
              <a:gd name="T7" fmla="*/ 20 h 80"/>
              <a:gd name="T8" fmla="*/ 385 w 385"/>
              <a:gd name="T9" fmla="*/ 24 h 80"/>
              <a:gd name="T10" fmla="*/ 371 w 385"/>
              <a:gd name="T11" fmla="*/ 31 h 80"/>
              <a:gd name="T12" fmla="*/ 353 w 385"/>
              <a:gd name="T13" fmla="*/ 39 h 80"/>
              <a:gd name="T14" fmla="*/ 333 w 385"/>
              <a:gd name="T15" fmla="*/ 45 h 80"/>
              <a:gd name="T16" fmla="*/ 310 w 385"/>
              <a:gd name="T17" fmla="*/ 51 h 80"/>
              <a:gd name="T18" fmla="*/ 284 w 385"/>
              <a:gd name="T19" fmla="*/ 57 h 80"/>
              <a:gd name="T20" fmla="*/ 258 w 385"/>
              <a:gd name="T21" fmla="*/ 62 h 80"/>
              <a:gd name="T22" fmla="*/ 229 w 385"/>
              <a:gd name="T23" fmla="*/ 66 h 80"/>
              <a:gd name="T24" fmla="*/ 200 w 385"/>
              <a:gd name="T25" fmla="*/ 70 h 80"/>
              <a:gd name="T26" fmla="*/ 171 w 385"/>
              <a:gd name="T27" fmla="*/ 73 h 80"/>
              <a:gd name="T28" fmla="*/ 143 w 385"/>
              <a:gd name="T29" fmla="*/ 77 h 80"/>
              <a:gd name="T30" fmla="*/ 116 w 385"/>
              <a:gd name="T31" fmla="*/ 78 h 80"/>
              <a:gd name="T32" fmla="*/ 91 w 385"/>
              <a:gd name="T33" fmla="*/ 80 h 80"/>
              <a:gd name="T34" fmla="*/ 68 w 385"/>
              <a:gd name="T35" fmla="*/ 80 h 80"/>
              <a:gd name="T36" fmla="*/ 47 w 385"/>
              <a:gd name="T37" fmla="*/ 79 h 80"/>
              <a:gd name="T38" fmla="*/ 29 w 385"/>
              <a:gd name="T39" fmla="*/ 78 h 80"/>
              <a:gd name="T40" fmla="*/ 15 w 385"/>
              <a:gd name="T41" fmla="*/ 75 h 80"/>
              <a:gd name="T42" fmla="*/ 9 w 385"/>
              <a:gd name="T43" fmla="*/ 70 h 80"/>
              <a:gd name="T44" fmla="*/ 5 w 385"/>
              <a:gd name="T45" fmla="*/ 63 h 80"/>
              <a:gd name="T46" fmla="*/ 2 w 385"/>
              <a:gd name="T47" fmla="*/ 56 h 80"/>
              <a:gd name="T48" fmla="*/ 0 w 385"/>
              <a:gd name="T49" fmla="*/ 48 h 80"/>
              <a:gd name="T50" fmla="*/ 28 w 385"/>
              <a:gd name="T51" fmla="*/ 49 h 80"/>
              <a:gd name="T52" fmla="*/ 56 w 385"/>
              <a:gd name="T53" fmla="*/ 49 h 80"/>
              <a:gd name="T54" fmla="*/ 86 w 385"/>
              <a:gd name="T55" fmla="*/ 48 h 80"/>
              <a:gd name="T56" fmla="*/ 117 w 385"/>
              <a:gd name="T57" fmla="*/ 46 h 80"/>
              <a:gd name="T58" fmla="*/ 148 w 385"/>
              <a:gd name="T59" fmla="*/ 43 h 80"/>
              <a:gd name="T60" fmla="*/ 179 w 385"/>
              <a:gd name="T61" fmla="*/ 39 h 80"/>
              <a:gd name="T62" fmla="*/ 209 w 385"/>
              <a:gd name="T63" fmla="*/ 33 h 80"/>
              <a:gd name="T64" fmla="*/ 239 w 385"/>
              <a:gd name="T65" fmla="*/ 28 h 80"/>
              <a:gd name="T66" fmla="*/ 266 w 385"/>
              <a:gd name="T67" fmla="*/ 24 h 80"/>
              <a:gd name="T68" fmla="*/ 291 w 385"/>
              <a:gd name="T69" fmla="*/ 19 h 80"/>
              <a:gd name="T70" fmla="*/ 313 w 385"/>
              <a:gd name="T71" fmla="*/ 14 h 80"/>
              <a:gd name="T72" fmla="*/ 333 w 385"/>
              <a:gd name="T73" fmla="*/ 9 h 80"/>
              <a:gd name="T74" fmla="*/ 350 w 385"/>
              <a:gd name="T75" fmla="*/ 5 h 80"/>
              <a:gd name="T76" fmla="*/ 361 w 385"/>
              <a:gd name="T77" fmla="*/ 2 h 80"/>
              <a:gd name="T78" fmla="*/ 369 w 385"/>
              <a:gd name="T79" fmla="*/ 1 h 80"/>
              <a:gd name="T80" fmla="*/ 372 w 385"/>
              <a:gd name="T81" fmla="*/ 0 h 8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385"/>
              <a:gd name="T124" fmla="*/ 0 h 80"/>
              <a:gd name="T125" fmla="*/ 385 w 385"/>
              <a:gd name="T126" fmla="*/ 80 h 80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385" h="80">
                <a:moveTo>
                  <a:pt x="372" y="0"/>
                </a:moveTo>
                <a:lnTo>
                  <a:pt x="373" y="5"/>
                </a:lnTo>
                <a:lnTo>
                  <a:pt x="377" y="14"/>
                </a:lnTo>
                <a:lnTo>
                  <a:pt x="380" y="20"/>
                </a:lnTo>
                <a:lnTo>
                  <a:pt x="385" y="24"/>
                </a:lnTo>
                <a:lnTo>
                  <a:pt x="371" y="31"/>
                </a:lnTo>
                <a:lnTo>
                  <a:pt x="353" y="39"/>
                </a:lnTo>
                <a:lnTo>
                  <a:pt x="333" y="45"/>
                </a:lnTo>
                <a:lnTo>
                  <a:pt x="310" y="51"/>
                </a:lnTo>
                <a:lnTo>
                  <a:pt x="284" y="57"/>
                </a:lnTo>
                <a:lnTo>
                  <a:pt x="258" y="62"/>
                </a:lnTo>
                <a:lnTo>
                  <a:pt x="229" y="66"/>
                </a:lnTo>
                <a:lnTo>
                  <a:pt x="200" y="70"/>
                </a:lnTo>
                <a:lnTo>
                  <a:pt x="171" y="73"/>
                </a:lnTo>
                <a:lnTo>
                  <a:pt x="143" y="77"/>
                </a:lnTo>
                <a:lnTo>
                  <a:pt x="116" y="78"/>
                </a:lnTo>
                <a:lnTo>
                  <a:pt x="91" y="80"/>
                </a:lnTo>
                <a:lnTo>
                  <a:pt x="68" y="80"/>
                </a:lnTo>
                <a:lnTo>
                  <a:pt x="47" y="79"/>
                </a:lnTo>
                <a:lnTo>
                  <a:pt x="29" y="78"/>
                </a:lnTo>
                <a:lnTo>
                  <a:pt x="15" y="75"/>
                </a:lnTo>
                <a:lnTo>
                  <a:pt x="9" y="70"/>
                </a:lnTo>
                <a:lnTo>
                  <a:pt x="5" y="63"/>
                </a:lnTo>
                <a:lnTo>
                  <a:pt x="2" y="56"/>
                </a:lnTo>
                <a:lnTo>
                  <a:pt x="0" y="48"/>
                </a:lnTo>
                <a:lnTo>
                  <a:pt x="28" y="49"/>
                </a:lnTo>
                <a:lnTo>
                  <a:pt x="56" y="49"/>
                </a:lnTo>
                <a:lnTo>
                  <a:pt x="86" y="48"/>
                </a:lnTo>
                <a:lnTo>
                  <a:pt x="117" y="46"/>
                </a:lnTo>
                <a:lnTo>
                  <a:pt x="148" y="43"/>
                </a:lnTo>
                <a:lnTo>
                  <a:pt x="179" y="39"/>
                </a:lnTo>
                <a:lnTo>
                  <a:pt x="209" y="33"/>
                </a:lnTo>
                <a:lnTo>
                  <a:pt x="239" y="28"/>
                </a:lnTo>
                <a:lnTo>
                  <a:pt x="266" y="24"/>
                </a:lnTo>
                <a:lnTo>
                  <a:pt x="291" y="19"/>
                </a:lnTo>
                <a:lnTo>
                  <a:pt x="313" y="14"/>
                </a:lnTo>
                <a:lnTo>
                  <a:pt x="333" y="9"/>
                </a:lnTo>
                <a:lnTo>
                  <a:pt x="350" y="5"/>
                </a:lnTo>
                <a:lnTo>
                  <a:pt x="361" y="2"/>
                </a:lnTo>
                <a:lnTo>
                  <a:pt x="369" y="1"/>
                </a:lnTo>
                <a:lnTo>
                  <a:pt x="372" y="0"/>
                </a:lnTo>
                <a:close/>
              </a:path>
            </a:pathLst>
          </a:custGeom>
          <a:solidFill>
            <a:srgbClr val="0035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2" name="Freeform 85"/>
          <p:cNvSpPr>
            <a:spLocks/>
          </p:cNvSpPr>
          <p:nvPr/>
        </p:nvSpPr>
        <p:spPr bwMode="auto">
          <a:xfrm>
            <a:off x="7624763" y="4517033"/>
            <a:ext cx="307975" cy="212725"/>
          </a:xfrm>
          <a:custGeom>
            <a:avLst/>
            <a:gdLst>
              <a:gd name="T0" fmla="*/ 223 w 223"/>
              <a:gd name="T1" fmla="*/ 89 h 154"/>
              <a:gd name="T2" fmla="*/ 221 w 223"/>
              <a:gd name="T3" fmla="*/ 96 h 154"/>
              <a:gd name="T4" fmla="*/ 218 w 223"/>
              <a:gd name="T5" fmla="*/ 103 h 154"/>
              <a:gd name="T6" fmla="*/ 213 w 223"/>
              <a:gd name="T7" fmla="*/ 110 h 154"/>
              <a:gd name="T8" fmla="*/ 206 w 223"/>
              <a:gd name="T9" fmla="*/ 116 h 154"/>
              <a:gd name="T10" fmla="*/ 196 w 223"/>
              <a:gd name="T11" fmla="*/ 121 h 154"/>
              <a:gd name="T12" fmla="*/ 185 w 223"/>
              <a:gd name="T13" fmla="*/ 126 h 154"/>
              <a:gd name="T14" fmla="*/ 172 w 223"/>
              <a:gd name="T15" fmla="*/ 131 h 154"/>
              <a:gd name="T16" fmla="*/ 157 w 223"/>
              <a:gd name="T17" fmla="*/ 135 h 154"/>
              <a:gd name="T18" fmla="*/ 119 w 223"/>
              <a:gd name="T19" fmla="*/ 143 h 154"/>
              <a:gd name="T20" fmla="*/ 87 w 223"/>
              <a:gd name="T21" fmla="*/ 149 h 154"/>
              <a:gd name="T22" fmla="*/ 61 w 223"/>
              <a:gd name="T23" fmla="*/ 154 h 154"/>
              <a:gd name="T24" fmla="*/ 41 w 223"/>
              <a:gd name="T25" fmla="*/ 154 h 154"/>
              <a:gd name="T26" fmla="*/ 25 w 223"/>
              <a:gd name="T27" fmla="*/ 152 h 154"/>
              <a:gd name="T28" fmla="*/ 13 w 223"/>
              <a:gd name="T29" fmla="*/ 147 h 154"/>
              <a:gd name="T30" fmla="*/ 7 w 223"/>
              <a:gd name="T31" fmla="*/ 140 h 154"/>
              <a:gd name="T32" fmla="*/ 4 w 223"/>
              <a:gd name="T33" fmla="*/ 131 h 154"/>
              <a:gd name="T34" fmla="*/ 3 w 223"/>
              <a:gd name="T35" fmla="*/ 112 h 154"/>
              <a:gd name="T36" fmla="*/ 4 w 223"/>
              <a:gd name="T37" fmla="*/ 94 h 154"/>
              <a:gd name="T38" fmla="*/ 4 w 223"/>
              <a:gd name="T39" fmla="*/ 76 h 154"/>
              <a:gd name="T40" fmla="*/ 0 w 223"/>
              <a:gd name="T41" fmla="*/ 56 h 154"/>
              <a:gd name="T42" fmla="*/ 6 w 223"/>
              <a:gd name="T43" fmla="*/ 60 h 154"/>
              <a:gd name="T44" fmla="*/ 16 w 223"/>
              <a:gd name="T45" fmla="*/ 76 h 154"/>
              <a:gd name="T46" fmla="*/ 24 w 223"/>
              <a:gd name="T47" fmla="*/ 97 h 154"/>
              <a:gd name="T48" fmla="*/ 27 w 223"/>
              <a:gd name="T49" fmla="*/ 117 h 154"/>
              <a:gd name="T50" fmla="*/ 44 w 223"/>
              <a:gd name="T51" fmla="*/ 121 h 154"/>
              <a:gd name="T52" fmla="*/ 63 w 223"/>
              <a:gd name="T53" fmla="*/ 122 h 154"/>
              <a:gd name="T54" fmla="*/ 84 w 223"/>
              <a:gd name="T55" fmla="*/ 119 h 154"/>
              <a:gd name="T56" fmla="*/ 105 w 223"/>
              <a:gd name="T57" fmla="*/ 114 h 154"/>
              <a:gd name="T58" fmla="*/ 127 w 223"/>
              <a:gd name="T59" fmla="*/ 107 h 154"/>
              <a:gd name="T60" fmla="*/ 149 w 223"/>
              <a:gd name="T61" fmla="*/ 101 h 154"/>
              <a:gd name="T62" fmla="*/ 169 w 223"/>
              <a:gd name="T63" fmla="*/ 95 h 154"/>
              <a:gd name="T64" fmla="*/ 188 w 223"/>
              <a:gd name="T65" fmla="*/ 90 h 154"/>
              <a:gd name="T66" fmla="*/ 196 w 223"/>
              <a:gd name="T67" fmla="*/ 68 h 154"/>
              <a:gd name="T68" fmla="*/ 194 w 223"/>
              <a:gd name="T69" fmla="*/ 47 h 154"/>
              <a:gd name="T70" fmla="*/ 191 w 223"/>
              <a:gd name="T71" fmla="*/ 23 h 154"/>
              <a:gd name="T72" fmla="*/ 197 w 223"/>
              <a:gd name="T73" fmla="*/ 0 h 154"/>
              <a:gd name="T74" fmla="*/ 200 w 223"/>
              <a:gd name="T75" fmla="*/ 11 h 154"/>
              <a:gd name="T76" fmla="*/ 209 w 223"/>
              <a:gd name="T77" fmla="*/ 35 h 154"/>
              <a:gd name="T78" fmla="*/ 217 w 223"/>
              <a:gd name="T79" fmla="*/ 63 h 154"/>
              <a:gd name="T80" fmla="*/ 223 w 223"/>
              <a:gd name="T81" fmla="*/ 89 h 154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223"/>
              <a:gd name="T124" fmla="*/ 0 h 154"/>
              <a:gd name="T125" fmla="*/ 223 w 223"/>
              <a:gd name="T126" fmla="*/ 154 h 154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223" h="154">
                <a:moveTo>
                  <a:pt x="223" y="89"/>
                </a:moveTo>
                <a:lnTo>
                  <a:pt x="221" y="96"/>
                </a:lnTo>
                <a:lnTo>
                  <a:pt x="218" y="103"/>
                </a:lnTo>
                <a:lnTo>
                  <a:pt x="213" y="110"/>
                </a:lnTo>
                <a:lnTo>
                  <a:pt x="206" y="116"/>
                </a:lnTo>
                <a:lnTo>
                  <a:pt x="196" y="121"/>
                </a:lnTo>
                <a:lnTo>
                  <a:pt x="185" y="126"/>
                </a:lnTo>
                <a:lnTo>
                  <a:pt x="172" y="131"/>
                </a:lnTo>
                <a:lnTo>
                  <a:pt x="157" y="135"/>
                </a:lnTo>
                <a:lnTo>
                  <a:pt x="119" y="143"/>
                </a:lnTo>
                <a:lnTo>
                  <a:pt x="87" y="149"/>
                </a:lnTo>
                <a:lnTo>
                  <a:pt x="61" y="154"/>
                </a:lnTo>
                <a:lnTo>
                  <a:pt x="41" y="154"/>
                </a:lnTo>
                <a:lnTo>
                  <a:pt x="25" y="152"/>
                </a:lnTo>
                <a:lnTo>
                  <a:pt x="13" y="147"/>
                </a:lnTo>
                <a:lnTo>
                  <a:pt x="7" y="140"/>
                </a:lnTo>
                <a:lnTo>
                  <a:pt x="4" y="131"/>
                </a:lnTo>
                <a:lnTo>
                  <a:pt x="3" y="112"/>
                </a:lnTo>
                <a:lnTo>
                  <a:pt x="4" y="94"/>
                </a:lnTo>
                <a:lnTo>
                  <a:pt x="4" y="76"/>
                </a:lnTo>
                <a:lnTo>
                  <a:pt x="0" y="56"/>
                </a:lnTo>
                <a:lnTo>
                  <a:pt x="6" y="60"/>
                </a:lnTo>
                <a:lnTo>
                  <a:pt x="16" y="76"/>
                </a:lnTo>
                <a:lnTo>
                  <a:pt x="24" y="97"/>
                </a:lnTo>
                <a:lnTo>
                  <a:pt x="27" y="117"/>
                </a:lnTo>
                <a:lnTo>
                  <a:pt x="44" y="121"/>
                </a:lnTo>
                <a:lnTo>
                  <a:pt x="63" y="122"/>
                </a:lnTo>
                <a:lnTo>
                  <a:pt x="84" y="119"/>
                </a:lnTo>
                <a:lnTo>
                  <a:pt x="105" y="114"/>
                </a:lnTo>
                <a:lnTo>
                  <a:pt x="127" y="107"/>
                </a:lnTo>
                <a:lnTo>
                  <a:pt x="149" y="101"/>
                </a:lnTo>
                <a:lnTo>
                  <a:pt x="169" y="95"/>
                </a:lnTo>
                <a:lnTo>
                  <a:pt x="188" y="90"/>
                </a:lnTo>
                <a:lnTo>
                  <a:pt x="196" y="68"/>
                </a:lnTo>
                <a:lnTo>
                  <a:pt x="194" y="47"/>
                </a:lnTo>
                <a:lnTo>
                  <a:pt x="191" y="23"/>
                </a:lnTo>
                <a:lnTo>
                  <a:pt x="197" y="0"/>
                </a:lnTo>
                <a:lnTo>
                  <a:pt x="200" y="11"/>
                </a:lnTo>
                <a:lnTo>
                  <a:pt x="209" y="35"/>
                </a:lnTo>
                <a:lnTo>
                  <a:pt x="217" y="63"/>
                </a:lnTo>
                <a:lnTo>
                  <a:pt x="223" y="89"/>
                </a:lnTo>
                <a:close/>
              </a:path>
            </a:pathLst>
          </a:custGeom>
          <a:solidFill>
            <a:srgbClr val="0035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3" name="Freeform 86"/>
          <p:cNvSpPr>
            <a:spLocks/>
          </p:cNvSpPr>
          <p:nvPr/>
        </p:nvSpPr>
        <p:spPr bwMode="auto">
          <a:xfrm>
            <a:off x="7031038" y="5075833"/>
            <a:ext cx="1474787" cy="407987"/>
          </a:xfrm>
          <a:custGeom>
            <a:avLst/>
            <a:gdLst>
              <a:gd name="T0" fmla="*/ 1025 w 1069"/>
              <a:gd name="T1" fmla="*/ 43 h 296"/>
              <a:gd name="T2" fmla="*/ 983 w 1069"/>
              <a:gd name="T3" fmla="*/ 56 h 296"/>
              <a:gd name="T4" fmla="*/ 927 w 1069"/>
              <a:gd name="T5" fmla="*/ 72 h 296"/>
              <a:gd name="T6" fmla="*/ 860 w 1069"/>
              <a:gd name="T7" fmla="*/ 91 h 296"/>
              <a:gd name="T8" fmla="*/ 786 w 1069"/>
              <a:gd name="T9" fmla="*/ 111 h 296"/>
              <a:gd name="T10" fmla="*/ 704 w 1069"/>
              <a:gd name="T11" fmla="*/ 132 h 296"/>
              <a:gd name="T12" fmla="*/ 619 w 1069"/>
              <a:gd name="T13" fmla="*/ 154 h 296"/>
              <a:gd name="T14" fmla="*/ 532 w 1069"/>
              <a:gd name="T15" fmla="*/ 176 h 296"/>
              <a:gd name="T16" fmla="*/ 444 w 1069"/>
              <a:gd name="T17" fmla="*/ 198 h 296"/>
              <a:gd name="T18" fmla="*/ 360 w 1069"/>
              <a:gd name="T19" fmla="*/ 219 h 296"/>
              <a:gd name="T20" fmla="*/ 282 w 1069"/>
              <a:gd name="T21" fmla="*/ 238 h 296"/>
              <a:gd name="T22" fmla="*/ 211 w 1069"/>
              <a:gd name="T23" fmla="*/ 255 h 296"/>
              <a:gd name="T24" fmla="*/ 150 w 1069"/>
              <a:gd name="T25" fmla="*/ 270 h 296"/>
              <a:gd name="T26" fmla="*/ 100 w 1069"/>
              <a:gd name="T27" fmla="*/ 283 h 296"/>
              <a:gd name="T28" fmla="*/ 64 w 1069"/>
              <a:gd name="T29" fmla="*/ 291 h 296"/>
              <a:gd name="T30" fmla="*/ 46 w 1069"/>
              <a:gd name="T31" fmla="*/ 295 h 296"/>
              <a:gd name="T32" fmla="*/ 36 w 1069"/>
              <a:gd name="T33" fmla="*/ 296 h 296"/>
              <a:gd name="T34" fmla="*/ 22 w 1069"/>
              <a:gd name="T35" fmla="*/ 293 h 296"/>
              <a:gd name="T36" fmla="*/ 12 w 1069"/>
              <a:gd name="T37" fmla="*/ 288 h 296"/>
              <a:gd name="T38" fmla="*/ 4 w 1069"/>
              <a:gd name="T39" fmla="*/ 278 h 296"/>
              <a:gd name="T40" fmla="*/ 0 w 1069"/>
              <a:gd name="T41" fmla="*/ 268 h 296"/>
              <a:gd name="T42" fmla="*/ 1 w 1069"/>
              <a:gd name="T43" fmla="*/ 259 h 296"/>
              <a:gd name="T44" fmla="*/ 22 w 1069"/>
              <a:gd name="T45" fmla="*/ 255 h 296"/>
              <a:gd name="T46" fmla="*/ 68 w 1069"/>
              <a:gd name="T47" fmla="*/ 249 h 296"/>
              <a:gd name="T48" fmla="*/ 127 w 1069"/>
              <a:gd name="T49" fmla="*/ 238 h 296"/>
              <a:gd name="T50" fmla="*/ 198 w 1069"/>
              <a:gd name="T51" fmla="*/ 223 h 296"/>
              <a:gd name="T52" fmla="*/ 278 w 1069"/>
              <a:gd name="T53" fmla="*/ 204 h 296"/>
              <a:gd name="T54" fmla="*/ 365 w 1069"/>
              <a:gd name="T55" fmla="*/ 184 h 296"/>
              <a:gd name="T56" fmla="*/ 456 w 1069"/>
              <a:gd name="T57" fmla="*/ 161 h 296"/>
              <a:gd name="T58" fmla="*/ 548 w 1069"/>
              <a:gd name="T59" fmla="*/ 138 h 296"/>
              <a:gd name="T60" fmla="*/ 641 w 1069"/>
              <a:gd name="T61" fmla="*/ 114 h 296"/>
              <a:gd name="T62" fmla="*/ 730 w 1069"/>
              <a:gd name="T63" fmla="*/ 91 h 296"/>
              <a:gd name="T64" fmla="*/ 814 w 1069"/>
              <a:gd name="T65" fmla="*/ 69 h 296"/>
              <a:gd name="T66" fmla="*/ 891 w 1069"/>
              <a:gd name="T67" fmla="*/ 49 h 296"/>
              <a:gd name="T68" fmla="*/ 956 w 1069"/>
              <a:gd name="T69" fmla="*/ 31 h 296"/>
              <a:gd name="T70" fmla="*/ 1009 w 1069"/>
              <a:gd name="T71" fmla="*/ 17 h 296"/>
              <a:gd name="T72" fmla="*/ 1046 w 1069"/>
              <a:gd name="T73" fmla="*/ 7 h 296"/>
              <a:gd name="T74" fmla="*/ 1067 w 1069"/>
              <a:gd name="T75" fmla="*/ 1 h 296"/>
              <a:gd name="T76" fmla="*/ 1041 w 1069"/>
              <a:gd name="T77" fmla="*/ 38 h 29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069"/>
              <a:gd name="T118" fmla="*/ 0 h 296"/>
              <a:gd name="T119" fmla="*/ 1069 w 1069"/>
              <a:gd name="T120" fmla="*/ 296 h 29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069" h="296">
                <a:moveTo>
                  <a:pt x="1041" y="38"/>
                </a:moveTo>
                <a:lnTo>
                  <a:pt x="1025" y="43"/>
                </a:lnTo>
                <a:lnTo>
                  <a:pt x="1006" y="50"/>
                </a:lnTo>
                <a:lnTo>
                  <a:pt x="983" y="56"/>
                </a:lnTo>
                <a:lnTo>
                  <a:pt x="957" y="64"/>
                </a:lnTo>
                <a:lnTo>
                  <a:pt x="927" y="72"/>
                </a:lnTo>
                <a:lnTo>
                  <a:pt x="895" y="81"/>
                </a:lnTo>
                <a:lnTo>
                  <a:pt x="860" y="91"/>
                </a:lnTo>
                <a:lnTo>
                  <a:pt x="823" y="100"/>
                </a:lnTo>
                <a:lnTo>
                  <a:pt x="786" y="111"/>
                </a:lnTo>
                <a:lnTo>
                  <a:pt x="746" y="121"/>
                </a:lnTo>
                <a:lnTo>
                  <a:pt x="704" y="132"/>
                </a:lnTo>
                <a:lnTo>
                  <a:pt x="662" y="142"/>
                </a:lnTo>
                <a:lnTo>
                  <a:pt x="619" y="154"/>
                </a:lnTo>
                <a:lnTo>
                  <a:pt x="575" y="164"/>
                </a:lnTo>
                <a:lnTo>
                  <a:pt x="532" y="176"/>
                </a:lnTo>
                <a:lnTo>
                  <a:pt x="487" y="186"/>
                </a:lnTo>
                <a:lnTo>
                  <a:pt x="444" y="198"/>
                </a:lnTo>
                <a:lnTo>
                  <a:pt x="402" y="208"/>
                </a:lnTo>
                <a:lnTo>
                  <a:pt x="360" y="219"/>
                </a:lnTo>
                <a:lnTo>
                  <a:pt x="321" y="228"/>
                </a:lnTo>
                <a:lnTo>
                  <a:pt x="282" y="238"/>
                </a:lnTo>
                <a:lnTo>
                  <a:pt x="246" y="247"/>
                </a:lnTo>
                <a:lnTo>
                  <a:pt x="211" y="255"/>
                </a:lnTo>
                <a:lnTo>
                  <a:pt x="179" y="263"/>
                </a:lnTo>
                <a:lnTo>
                  <a:pt x="150" y="270"/>
                </a:lnTo>
                <a:lnTo>
                  <a:pt x="123" y="276"/>
                </a:lnTo>
                <a:lnTo>
                  <a:pt x="100" y="283"/>
                </a:lnTo>
                <a:lnTo>
                  <a:pt x="80" y="287"/>
                </a:lnTo>
                <a:lnTo>
                  <a:pt x="64" y="291"/>
                </a:lnTo>
                <a:lnTo>
                  <a:pt x="53" y="294"/>
                </a:lnTo>
                <a:lnTo>
                  <a:pt x="46" y="295"/>
                </a:lnTo>
                <a:lnTo>
                  <a:pt x="43" y="296"/>
                </a:lnTo>
                <a:lnTo>
                  <a:pt x="36" y="296"/>
                </a:lnTo>
                <a:lnTo>
                  <a:pt x="29" y="295"/>
                </a:lnTo>
                <a:lnTo>
                  <a:pt x="22" y="293"/>
                </a:lnTo>
                <a:lnTo>
                  <a:pt x="17" y="291"/>
                </a:lnTo>
                <a:lnTo>
                  <a:pt x="12" y="288"/>
                </a:lnTo>
                <a:lnTo>
                  <a:pt x="8" y="284"/>
                </a:lnTo>
                <a:lnTo>
                  <a:pt x="4" y="278"/>
                </a:lnTo>
                <a:lnTo>
                  <a:pt x="0" y="273"/>
                </a:lnTo>
                <a:lnTo>
                  <a:pt x="0" y="268"/>
                </a:lnTo>
                <a:lnTo>
                  <a:pt x="0" y="263"/>
                </a:lnTo>
                <a:lnTo>
                  <a:pt x="1" y="259"/>
                </a:lnTo>
                <a:lnTo>
                  <a:pt x="6" y="256"/>
                </a:lnTo>
                <a:lnTo>
                  <a:pt x="22" y="255"/>
                </a:lnTo>
                <a:lnTo>
                  <a:pt x="43" y="252"/>
                </a:lnTo>
                <a:lnTo>
                  <a:pt x="68" y="249"/>
                </a:lnTo>
                <a:lnTo>
                  <a:pt x="96" y="244"/>
                </a:lnTo>
                <a:lnTo>
                  <a:pt x="127" y="238"/>
                </a:lnTo>
                <a:lnTo>
                  <a:pt x="161" y="230"/>
                </a:lnTo>
                <a:lnTo>
                  <a:pt x="198" y="223"/>
                </a:lnTo>
                <a:lnTo>
                  <a:pt x="237" y="213"/>
                </a:lnTo>
                <a:lnTo>
                  <a:pt x="278" y="204"/>
                </a:lnTo>
                <a:lnTo>
                  <a:pt x="321" y="195"/>
                </a:lnTo>
                <a:lnTo>
                  <a:pt x="365" y="184"/>
                </a:lnTo>
                <a:lnTo>
                  <a:pt x="410" y="172"/>
                </a:lnTo>
                <a:lnTo>
                  <a:pt x="456" y="161"/>
                </a:lnTo>
                <a:lnTo>
                  <a:pt x="502" y="149"/>
                </a:lnTo>
                <a:lnTo>
                  <a:pt x="548" y="138"/>
                </a:lnTo>
                <a:lnTo>
                  <a:pt x="596" y="126"/>
                </a:lnTo>
                <a:lnTo>
                  <a:pt x="641" y="114"/>
                </a:lnTo>
                <a:lnTo>
                  <a:pt x="686" y="102"/>
                </a:lnTo>
                <a:lnTo>
                  <a:pt x="730" y="91"/>
                </a:lnTo>
                <a:lnTo>
                  <a:pt x="773" y="80"/>
                </a:lnTo>
                <a:lnTo>
                  <a:pt x="814" y="69"/>
                </a:lnTo>
                <a:lnTo>
                  <a:pt x="854" y="58"/>
                </a:lnTo>
                <a:lnTo>
                  <a:pt x="891" y="49"/>
                </a:lnTo>
                <a:lnTo>
                  <a:pt x="924" y="39"/>
                </a:lnTo>
                <a:lnTo>
                  <a:pt x="956" y="31"/>
                </a:lnTo>
                <a:lnTo>
                  <a:pt x="984" y="23"/>
                </a:lnTo>
                <a:lnTo>
                  <a:pt x="1009" y="17"/>
                </a:lnTo>
                <a:lnTo>
                  <a:pt x="1030" y="11"/>
                </a:lnTo>
                <a:lnTo>
                  <a:pt x="1046" y="7"/>
                </a:lnTo>
                <a:lnTo>
                  <a:pt x="1059" y="4"/>
                </a:lnTo>
                <a:lnTo>
                  <a:pt x="1067" y="1"/>
                </a:lnTo>
                <a:lnTo>
                  <a:pt x="1069" y="0"/>
                </a:lnTo>
                <a:lnTo>
                  <a:pt x="1041" y="38"/>
                </a:lnTo>
                <a:close/>
              </a:path>
            </a:pathLst>
          </a:custGeom>
          <a:solidFill>
            <a:srgbClr val="0035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4" name="Text Box 1027"/>
          <p:cNvSpPr txBox="1">
            <a:spLocks noChangeArrowheads="1"/>
          </p:cNvSpPr>
          <p:nvPr/>
        </p:nvSpPr>
        <p:spPr bwMode="auto">
          <a:xfrm>
            <a:off x="2500313" y="3950295"/>
            <a:ext cx="2330450" cy="461963"/>
          </a:xfrm>
          <a:prstGeom prst="rect">
            <a:avLst/>
          </a:prstGeom>
          <a:solidFill>
            <a:srgbClr val="66663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2400">
                <a:solidFill>
                  <a:schemeClr val="bg1"/>
                </a:solidFill>
                <a:latin typeface="Arial Black" pitchFamily="34" charset="0"/>
              </a:rPr>
              <a:t>Målsettinger</a:t>
            </a:r>
          </a:p>
        </p:txBody>
      </p:sp>
      <p:sp>
        <p:nvSpPr>
          <p:cNvPr id="94" name="TekstSylinder 93"/>
          <p:cNvSpPr txBox="1"/>
          <p:nvPr/>
        </p:nvSpPr>
        <p:spPr>
          <a:xfrm>
            <a:off x="1357313" y="214313"/>
            <a:ext cx="74295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7200" dirty="0">
                <a:solidFill>
                  <a:schemeClr val="accent6">
                    <a:lumMod val="75000"/>
                  </a:schemeClr>
                </a:solidFill>
                <a:latin typeface="Berlin Sans FB Demi" pitchFamily="34" charset="0"/>
              </a:rPr>
              <a:t>DILEMMA ? !</a:t>
            </a:r>
            <a:endParaRPr lang="nb-NO" sz="7200" dirty="0">
              <a:latin typeface="+mn-lt"/>
            </a:endParaRPr>
          </a:p>
        </p:txBody>
      </p:sp>
      <p:sp>
        <p:nvSpPr>
          <p:cNvPr id="95" name="Text Box 1027"/>
          <p:cNvSpPr txBox="1">
            <a:spLocks noChangeArrowheads="1"/>
          </p:cNvSpPr>
          <p:nvPr/>
        </p:nvSpPr>
        <p:spPr bwMode="auto">
          <a:xfrm rot="20843173">
            <a:off x="6948488" y="3889970"/>
            <a:ext cx="1247775" cy="30797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400" kern="700" dirty="0">
                <a:latin typeface="Arial Black" pitchFamily="34" charset="0"/>
              </a:rPr>
              <a:t>Ressurser</a:t>
            </a:r>
          </a:p>
        </p:txBody>
      </p:sp>
      <p:sp>
        <p:nvSpPr>
          <p:cNvPr id="20527" name="Rectangle 90"/>
          <p:cNvSpPr>
            <a:spLocks noChangeArrowheads="1"/>
          </p:cNvSpPr>
          <p:nvPr/>
        </p:nvSpPr>
        <p:spPr bwMode="auto">
          <a:xfrm>
            <a:off x="1684338" y="4896445"/>
            <a:ext cx="4040187" cy="206375"/>
          </a:xfrm>
          <a:prstGeom prst="rect">
            <a:avLst/>
          </a:prstGeom>
          <a:solidFill>
            <a:srgbClr val="000065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0528" name="Freeform 91"/>
          <p:cNvSpPr>
            <a:spLocks/>
          </p:cNvSpPr>
          <p:nvPr/>
        </p:nvSpPr>
        <p:spPr bwMode="auto">
          <a:xfrm>
            <a:off x="5127625" y="5245695"/>
            <a:ext cx="428625" cy="217488"/>
          </a:xfrm>
          <a:custGeom>
            <a:avLst/>
            <a:gdLst>
              <a:gd name="T0" fmla="*/ 270 w 270"/>
              <a:gd name="T1" fmla="*/ 7 h 137"/>
              <a:gd name="T2" fmla="*/ 268 w 270"/>
              <a:gd name="T3" fmla="*/ 33 h 137"/>
              <a:gd name="T4" fmla="*/ 258 w 270"/>
              <a:gd name="T5" fmla="*/ 58 h 137"/>
              <a:gd name="T6" fmla="*/ 247 w 270"/>
              <a:gd name="T7" fmla="*/ 79 h 137"/>
              <a:gd name="T8" fmla="*/ 231 w 270"/>
              <a:gd name="T9" fmla="*/ 100 h 137"/>
              <a:gd name="T10" fmla="*/ 210 w 270"/>
              <a:gd name="T11" fmla="*/ 114 h 137"/>
              <a:gd name="T12" fmla="*/ 187 w 270"/>
              <a:gd name="T13" fmla="*/ 128 h 137"/>
              <a:gd name="T14" fmla="*/ 161 w 270"/>
              <a:gd name="T15" fmla="*/ 135 h 137"/>
              <a:gd name="T16" fmla="*/ 136 w 270"/>
              <a:gd name="T17" fmla="*/ 137 h 137"/>
              <a:gd name="T18" fmla="*/ 108 w 270"/>
              <a:gd name="T19" fmla="*/ 135 h 137"/>
              <a:gd name="T20" fmla="*/ 83 w 270"/>
              <a:gd name="T21" fmla="*/ 128 h 137"/>
              <a:gd name="T22" fmla="*/ 60 w 270"/>
              <a:gd name="T23" fmla="*/ 114 h 137"/>
              <a:gd name="T24" fmla="*/ 42 w 270"/>
              <a:gd name="T25" fmla="*/ 100 h 137"/>
              <a:gd name="T26" fmla="*/ 23 w 270"/>
              <a:gd name="T27" fmla="*/ 79 h 137"/>
              <a:gd name="T28" fmla="*/ 12 w 270"/>
              <a:gd name="T29" fmla="*/ 58 h 137"/>
              <a:gd name="T30" fmla="*/ 2 w 270"/>
              <a:gd name="T31" fmla="*/ 33 h 137"/>
              <a:gd name="T32" fmla="*/ 0 w 270"/>
              <a:gd name="T33" fmla="*/ 7 h 137"/>
              <a:gd name="T34" fmla="*/ 270 w 270"/>
              <a:gd name="T35" fmla="*/ 7 h 137"/>
              <a:gd name="T36" fmla="*/ 265 w 270"/>
              <a:gd name="T37" fmla="*/ 0 h 137"/>
              <a:gd name="T38" fmla="*/ 270 w 270"/>
              <a:gd name="T39" fmla="*/ 7 h 13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70"/>
              <a:gd name="T61" fmla="*/ 0 h 137"/>
              <a:gd name="T62" fmla="*/ 270 w 270"/>
              <a:gd name="T63" fmla="*/ 137 h 137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70" h="137">
                <a:moveTo>
                  <a:pt x="270" y="7"/>
                </a:moveTo>
                <a:lnTo>
                  <a:pt x="268" y="33"/>
                </a:lnTo>
                <a:lnTo>
                  <a:pt x="258" y="58"/>
                </a:lnTo>
                <a:lnTo>
                  <a:pt x="247" y="79"/>
                </a:lnTo>
                <a:lnTo>
                  <a:pt x="231" y="100"/>
                </a:lnTo>
                <a:lnTo>
                  <a:pt x="210" y="114"/>
                </a:lnTo>
                <a:lnTo>
                  <a:pt x="187" y="128"/>
                </a:lnTo>
                <a:lnTo>
                  <a:pt x="161" y="135"/>
                </a:lnTo>
                <a:lnTo>
                  <a:pt x="136" y="137"/>
                </a:lnTo>
                <a:lnTo>
                  <a:pt x="108" y="135"/>
                </a:lnTo>
                <a:lnTo>
                  <a:pt x="83" y="128"/>
                </a:lnTo>
                <a:lnTo>
                  <a:pt x="60" y="114"/>
                </a:lnTo>
                <a:lnTo>
                  <a:pt x="42" y="100"/>
                </a:lnTo>
                <a:lnTo>
                  <a:pt x="23" y="79"/>
                </a:lnTo>
                <a:lnTo>
                  <a:pt x="12" y="58"/>
                </a:lnTo>
                <a:lnTo>
                  <a:pt x="2" y="33"/>
                </a:lnTo>
                <a:lnTo>
                  <a:pt x="0" y="7"/>
                </a:lnTo>
                <a:lnTo>
                  <a:pt x="270" y="7"/>
                </a:lnTo>
                <a:lnTo>
                  <a:pt x="265" y="0"/>
                </a:lnTo>
                <a:lnTo>
                  <a:pt x="270" y="7"/>
                </a:lnTo>
                <a:close/>
              </a:path>
            </a:pathLst>
          </a:custGeom>
          <a:solidFill>
            <a:srgbClr val="B265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9" name="Freeform 92"/>
          <p:cNvSpPr>
            <a:spLocks/>
          </p:cNvSpPr>
          <p:nvPr/>
        </p:nvSpPr>
        <p:spPr bwMode="auto">
          <a:xfrm>
            <a:off x="1958975" y="5245695"/>
            <a:ext cx="415925" cy="217488"/>
          </a:xfrm>
          <a:custGeom>
            <a:avLst/>
            <a:gdLst>
              <a:gd name="T0" fmla="*/ 262 w 262"/>
              <a:gd name="T1" fmla="*/ 7 h 137"/>
              <a:gd name="T2" fmla="*/ 260 w 262"/>
              <a:gd name="T3" fmla="*/ 33 h 137"/>
              <a:gd name="T4" fmla="*/ 253 w 262"/>
              <a:gd name="T5" fmla="*/ 58 h 137"/>
              <a:gd name="T6" fmla="*/ 239 w 262"/>
              <a:gd name="T7" fmla="*/ 79 h 137"/>
              <a:gd name="T8" fmla="*/ 223 w 262"/>
              <a:gd name="T9" fmla="*/ 100 h 137"/>
              <a:gd name="T10" fmla="*/ 205 w 262"/>
              <a:gd name="T11" fmla="*/ 114 h 137"/>
              <a:gd name="T12" fmla="*/ 182 w 262"/>
              <a:gd name="T13" fmla="*/ 128 h 137"/>
              <a:gd name="T14" fmla="*/ 156 w 262"/>
              <a:gd name="T15" fmla="*/ 135 h 137"/>
              <a:gd name="T16" fmla="*/ 129 w 262"/>
              <a:gd name="T17" fmla="*/ 137 h 137"/>
              <a:gd name="T18" fmla="*/ 103 w 262"/>
              <a:gd name="T19" fmla="*/ 135 h 137"/>
              <a:gd name="T20" fmla="*/ 78 w 262"/>
              <a:gd name="T21" fmla="*/ 128 h 137"/>
              <a:gd name="T22" fmla="*/ 57 w 262"/>
              <a:gd name="T23" fmla="*/ 114 h 137"/>
              <a:gd name="T24" fmla="*/ 37 w 262"/>
              <a:gd name="T25" fmla="*/ 100 h 137"/>
              <a:gd name="T26" fmla="*/ 23 w 262"/>
              <a:gd name="T27" fmla="*/ 79 h 137"/>
              <a:gd name="T28" fmla="*/ 9 w 262"/>
              <a:gd name="T29" fmla="*/ 58 h 137"/>
              <a:gd name="T30" fmla="*/ 2 w 262"/>
              <a:gd name="T31" fmla="*/ 33 h 137"/>
              <a:gd name="T32" fmla="*/ 0 w 262"/>
              <a:gd name="T33" fmla="*/ 7 h 137"/>
              <a:gd name="T34" fmla="*/ 262 w 262"/>
              <a:gd name="T35" fmla="*/ 7 h 137"/>
              <a:gd name="T36" fmla="*/ 262 w 262"/>
              <a:gd name="T37" fmla="*/ 0 h 137"/>
              <a:gd name="T38" fmla="*/ 262 w 262"/>
              <a:gd name="T39" fmla="*/ 7 h 13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62"/>
              <a:gd name="T61" fmla="*/ 0 h 137"/>
              <a:gd name="T62" fmla="*/ 262 w 262"/>
              <a:gd name="T63" fmla="*/ 137 h 137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62" h="137">
                <a:moveTo>
                  <a:pt x="262" y="7"/>
                </a:moveTo>
                <a:lnTo>
                  <a:pt x="260" y="33"/>
                </a:lnTo>
                <a:lnTo>
                  <a:pt x="253" y="58"/>
                </a:lnTo>
                <a:lnTo>
                  <a:pt x="239" y="79"/>
                </a:lnTo>
                <a:lnTo>
                  <a:pt x="223" y="100"/>
                </a:lnTo>
                <a:lnTo>
                  <a:pt x="205" y="114"/>
                </a:lnTo>
                <a:lnTo>
                  <a:pt x="182" y="128"/>
                </a:lnTo>
                <a:lnTo>
                  <a:pt x="156" y="135"/>
                </a:lnTo>
                <a:lnTo>
                  <a:pt x="129" y="137"/>
                </a:lnTo>
                <a:lnTo>
                  <a:pt x="103" y="135"/>
                </a:lnTo>
                <a:lnTo>
                  <a:pt x="78" y="128"/>
                </a:lnTo>
                <a:lnTo>
                  <a:pt x="57" y="114"/>
                </a:lnTo>
                <a:lnTo>
                  <a:pt x="37" y="100"/>
                </a:lnTo>
                <a:lnTo>
                  <a:pt x="23" y="79"/>
                </a:lnTo>
                <a:lnTo>
                  <a:pt x="9" y="58"/>
                </a:lnTo>
                <a:lnTo>
                  <a:pt x="2" y="33"/>
                </a:lnTo>
                <a:lnTo>
                  <a:pt x="0" y="7"/>
                </a:lnTo>
                <a:lnTo>
                  <a:pt x="262" y="7"/>
                </a:lnTo>
                <a:lnTo>
                  <a:pt x="262" y="0"/>
                </a:lnTo>
                <a:lnTo>
                  <a:pt x="262" y="7"/>
                </a:lnTo>
                <a:close/>
              </a:path>
            </a:pathLst>
          </a:custGeom>
          <a:solidFill>
            <a:srgbClr val="B265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30" name="Freeform 93"/>
          <p:cNvSpPr>
            <a:spLocks/>
          </p:cNvSpPr>
          <p:nvPr/>
        </p:nvSpPr>
        <p:spPr bwMode="auto">
          <a:xfrm>
            <a:off x="3114675" y="1700808"/>
            <a:ext cx="1174750" cy="590550"/>
          </a:xfrm>
          <a:custGeom>
            <a:avLst/>
            <a:gdLst>
              <a:gd name="T0" fmla="*/ 740 w 740"/>
              <a:gd name="T1" fmla="*/ 372 h 372"/>
              <a:gd name="T2" fmla="*/ 738 w 740"/>
              <a:gd name="T3" fmla="*/ 335 h 372"/>
              <a:gd name="T4" fmla="*/ 733 w 740"/>
              <a:gd name="T5" fmla="*/ 297 h 372"/>
              <a:gd name="T6" fmla="*/ 724 w 740"/>
              <a:gd name="T7" fmla="*/ 260 h 372"/>
              <a:gd name="T8" fmla="*/ 713 w 740"/>
              <a:gd name="T9" fmla="*/ 225 h 372"/>
              <a:gd name="T10" fmla="*/ 696 w 740"/>
              <a:gd name="T11" fmla="*/ 193 h 372"/>
              <a:gd name="T12" fmla="*/ 678 w 740"/>
              <a:gd name="T13" fmla="*/ 163 h 372"/>
              <a:gd name="T14" fmla="*/ 657 w 740"/>
              <a:gd name="T15" fmla="*/ 135 h 372"/>
              <a:gd name="T16" fmla="*/ 606 w 740"/>
              <a:gd name="T17" fmla="*/ 84 h 372"/>
              <a:gd name="T18" fmla="*/ 579 w 740"/>
              <a:gd name="T19" fmla="*/ 63 h 372"/>
              <a:gd name="T20" fmla="*/ 549 w 740"/>
              <a:gd name="T21" fmla="*/ 44 h 372"/>
              <a:gd name="T22" fmla="*/ 517 w 740"/>
              <a:gd name="T23" fmla="*/ 28 h 372"/>
              <a:gd name="T24" fmla="*/ 482 w 740"/>
              <a:gd name="T25" fmla="*/ 17 h 372"/>
              <a:gd name="T26" fmla="*/ 445 w 740"/>
              <a:gd name="T27" fmla="*/ 7 h 372"/>
              <a:gd name="T28" fmla="*/ 408 w 740"/>
              <a:gd name="T29" fmla="*/ 3 h 372"/>
              <a:gd name="T30" fmla="*/ 371 w 740"/>
              <a:gd name="T31" fmla="*/ 0 h 372"/>
              <a:gd name="T32" fmla="*/ 334 w 740"/>
              <a:gd name="T33" fmla="*/ 3 h 372"/>
              <a:gd name="T34" fmla="*/ 298 w 740"/>
              <a:gd name="T35" fmla="*/ 7 h 372"/>
              <a:gd name="T36" fmla="*/ 261 w 740"/>
              <a:gd name="T37" fmla="*/ 17 h 372"/>
              <a:gd name="T38" fmla="*/ 228 w 740"/>
              <a:gd name="T39" fmla="*/ 28 h 372"/>
              <a:gd name="T40" fmla="*/ 196 w 740"/>
              <a:gd name="T41" fmla="*/ 44 h 372"/>
              <a:gd name="T42" fmla="*/ 164 w 740"/>
              <a:gd name="T43" fmla="*/ 63 h 372"/>
              <a:gd name="T44" fmla="*/ 136 w 740"/>
              <a:gd name="T45" fmla="*/ 84 h 372"/>
              <a:gd name="T46" fmla="*/ 85 w 740"/>
              <a:gd name="T47" fmla="*/ 135 h 372"/>
              <a:gd name="T48" fmla="*/ 65 w 740"/>
              <a:gd name="T49" fmla="*/ 163 h 372"/>
              <a:gd name="T50" fmla="*/ 46 w 740"/>
              <a:gd name="T51" fmla="*/ 193 h 372"/>
              <a:gd name="T52" fmla="*/ 30 w 740"/>
              <a:gd name="T53" fmla="*/ 225 h 372"/>
              <a:gd name="T54" fmla="*/ 16 w 740"/>
              <a:gd name="T55" fmla="*/ 260 h 372"/>
              <a:gd name="T56" fmla="*/ 7 w 740"/>
              <a:gd name="T57" fmla="*/ 297 h 372"/>
              <a:gd name="T58" fmla="*/ 2 w 740"/>
              <a:gd name="T59" fmla="*/ 335 h 372"/>
              <a:gd name="T60" fmla="*/ 0 w 740"/>
              <a:gd name="T61" fmla="*/ 372 h 372"/>
              <a:gd name="T62" fmla="*/ 740 w 740"/>
              <a:gd name="T63" fmla="*/ 372 h 372"/>
              <a:gd name="T64" fmla="*/ 740 w 740"/>
              <a:gd name="T65" fmla="*/ 367 h 372"/>
              <a:gd name="T66" fmla="*/ 740 w 740"/>
              <a:gd name="T67" fmla="*/ 372 h 37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740"/>
              <a:gd name="T103" fmla="*/ 0 h 372"/>
              <a:gd name="T104" fmla="*/ 740 w 740"/>
              <a:gd name="T105" fmla="*/ 372 h 372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740" h="372">
                <a:moveTo>
                  <a:pt x="740" y="372"/>
                </a:moveTo>
                <a:lnTo>
                  <a:pt x="738" y="335"/>
                </a:lnTo>
                <a:lnTo>
                  <a:pt x="733" y="297"/>
                </a:lnTo>
                <a:lnTo>
                  <a:pt x="724" y="260"/>
                </a:lnTo>
                <a:lnTo>
                  <a:pt x="713" y="225"/>
                </a:lnTo>
                <a:lnTo>
                  <a:pt x="696" y="193"/>
                </a:lnTo>
                <a:lnTo>
                  <a:pt x="678" y="163"/>
                </a:lnTo>
                <a:lnTo>
                  <a:pt x="657" y="135"/>
                </a:lnTo>
                <a:lnTo>
                  <a:pt x="606" y="84"/>
                </a:lnTo>
                <a:lnTo>
                  <a:pt x="579" y="63"/>
                </a:lnTo>
                <a:lnTo>
                  <a:pt x="549" y="44"/>
                </a:lnTo>
                <a:lnTo>
                  <a:pt x="517" y="28"/>
                </a:lnTo>
                <a:lnTo>
                  <a:pt x="482" y="17"/>
                </a:lnTo>
                <a:lnTo>
                  <a:pt x="445" y="7"/>
                </a:lnTo>
                <a:lnTo>
                  <a:pt x="408" y="3"/>
                </a:lnTo>
                <a:lnTo>
                  <a:pt x="371" y="0"/>
                </a:lnTo>
                <a:lnTo>
                  <a:pt x="334" y="3"/>
                </a:lnTo>
                <a:lnTo>
                  <a:pt x="298" y="7"/>
                </a:lnTo>
                <a:lnTo>
                  <a:pt x="261" y="17"/>
                </a:lnTo>
                <a:lnTo>
                  <a:pt x="228" y="28"/>
                </a:lnTo>
                <a:lnTo>
                  <a:pt x="196" y="44"/>
                </a:lnTo>
                <a:lnTo>
                  <a:pt x="164" y="63"/>
                </a:lnTo>
                <a:lnTo>
                  <a:pt x="136" y="84"/>
                </a:lnTo>
                <a:lnTo>
                  <a:pt x="85" y="135"/>
                </a:lnTo>
                <a:lnTo>
                  <a:pt x="65" y="163"/>
                </a:lnTo>
                <a:lnTo>
                  <a:pt x="46" y="193"/>
                </a:lnTo>
                <a:lnTo>
                  <a:pt x="30" y="225"/>
                </a:lnTo>
                <a:lnTo>
                  <a:pt x="16" y="260"/>
                </a:lnTo>
                <a:lnTo>
                  <a:pt x="7" y="297"/>
                </a:lnTo>
                <a:lnTo>
                  <a:pt x="2" y="335"/>
                </a:lnTo>
                <a:lnTo>
                  <a:pt x="0" y="372"/>
                </a:lnTo>
                <a:lnTo>
                  <a:pt x="740" y="372"/>
                </a:lnTo>
                <a:lnTo>
                  <a:pt x="740" y="367"/>
                </a:lnTo>
                <a:lnTo>
                  <a:pt x="740" y="372"/>
                </a:lnTo>
                <a:close/>
              </a:path>
            </a:pathLst>
          </a:custGeom>
          <a:solidFill>
            <a:srgbClr val="00006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31" name="Freeform 94"/>
          <p:cNvSpPr>
            <a:spLocks/>
          </p:cNvSpPr>
          <p:nvPr/>
        </p:nvSpPr>
        <p:spPr bwMode="auto">
          <a:xfrm>
            <a:off x="3422650" y="1862733"/>
            <a:ext cx="563563" cy="284162"/>
          </a:xfrm>
          <a:custGeom>
            <a:avLst/>
            <a:gdLst>
              <a:gd name="T0" fmla="*/ 355 w 355"/>
              <a:gd name="T1" fmla="*/ 179 h 179"/>
              <a:gd name="T2" fmla="*/ 350 w 355"/>
              <a:gd name="T3" fmla="*/ 144 h 179"/>
              <a:gd name="T4" fmla="*/ 341 w 355"/>
              <a:gd name="T5" fmla="*/ 110 h 179"/>
              <a:gd name="T6" fmla="*/ 323 w 355"/>
              <a:gd name="T7" fmla="*/ 79 h 179"/>
              <a:gd name="T8" fmla="*/ 302 w 355"/>
              <a:gd name="T9" fmla="*/ 54 h 179"/>
              <a:gd name="T10" fmla="*/ 274 w 355"/>
              <a:gd name="T11" fmla="*/ 31 h 179"/>
              <a:gd name="T12" fmla="*/ 244 w 355"/>
              <a:gd name="T13" fmla="*/ 14 h 179"/>
              <a:gd name="T14" fmla="*/ 212 w 355"/>
              <a:gd name="T15" fmla="*/ 5 h 179"/>
              <a:gd name="T16" fmla="*/ 177 w 355"/>
              <a:gd name="T17" fmla="*/ 0 h 179"/>
              <a:gd name="T18" fmla="*/ 140 w 355"/>
              <a:gd name="T19" fmla="*/ 5 h 179"/>
              <a:gd name="T20" fmla="*/ 106 w 355"/>
              <a:gd name="T21" fmla="*/ 14 h 179"/>
              <a:gd name="T22" fmla="*/ 76 w 355"/>
              <a:gd name="T23" fmla="*/ 31 h 179"/>
              <a:gd name="T24" fmla="*/ 51 w 355"/>
              <a:gd name="T25" fmla="*/ 54 h 179"/>
              <a:gd name="T26" fmla="*/ 30 w 355"/>
              <a:gd name="T27" fmla="*/ 79 h 179"/>
              <a:gd name="T28" fmla="*/ 14 w 355"/>
              <a:gd name="T29" fmla="*/ 110 h 179"/>
              <a:gd name="T30" fmla="*/ 4 w 355"/>
              <a:gd name="T31" fmla="*/ 144 h 179"/>
              <a:gd name="T32" fmla="*/ 0 w 355"/>
              <a:gd name="T33" fmla="*/ 179 h 179"/>
              <a:gd name="T34" fmla="*/ 355 w 355"/>
              <a:gd name="T35" fmla="*/ 179 h 179"/>
              <a:gd name="T36" fmla="*/ 350 w 355"/>
              <a:gd name="T37" fmla="*/ 179 h 179"/>
              <a:gd name="T38" fmla="*/ 355 w 355"/>
              <a:gd name="T39" fmla="*/ 179 h 179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355"/>
              <a:gd name="T61" fmla="*/ 0 h 179"/>
              <a:gd name="T62" fmla="*/ 355 w 355"/>
              <a:gd name="T63" fmla="*/ 179 h 179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355" h="179">
                <a:moveTo>
                  <a:pt x="355" y="179"/>
                </a:moveTo>
                <a:lnTo>
                  <a:pt x="350" y="144"/>
                </a:lnTo>
                <a:lnTo>
                  <a:pt x="341" y="110"/>
                </a:lnTo>
                <a:lnTo>
                  <a:pt x="323" y="79"/>
                </a:lnTo>
                <a:lnTo>
                  <a:pt x="302" y="54"/>
                </a:lnTo>
                <a:lnTo>
                  <a:pt x="274" y="31"/>
                </a:lnTo>
                <a:lnTo>
                  <a:pt x="244" y="14"/>
                </a:lnTo>
                <a:lnTo>
                  <a:pt x="212" y="5"/>
                </a:lnTo>
                <a:lnTo>
                  <a:pt x="177" y="0"/>
                </a:lnTo>
                <a:lnTo>
                  <a:pt x="140" y="5"/>
                </a:lnTo>
                <a:lnTo>
                  <a:pt x="106" y="14"/>
                </a:lnTo>
                <a:lnTo>
                  <a:pt x="76" y="31"/>
                </a:lnTo>
                <a:lnTo>
                  <a:pt x="51" y="54"/>
                </a:lnTo>
                <a:lnTo>
                  <a:pt x="30" y="79"/>
                </a:lnTo>
                <a:lnTo>
                  <a:pt x="14" y="110"/>
                </a:lnTo>
                <a:lnTo>
                  <a:pt x="4" y="144"/>
                </a:lnTo>
                <a:lnTo>
                  <a:pt x="0" y="179"/>
                </a:lnTo>
                <a:lnTo>
                  <a:pt x="355" y="179"/>
                </a:lnTo>
                <a:lnTo>
                  <a:pt x="350" y="179"/>
                </a:lnTo>
                <a:lnTo>
                  <a:pt x="355" y="17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32" name="Freeform 96"/>
          <p:cNvSpPr>
            <a:spLocks/>
          </p:cNvSpPr>
          <p:nvPr/>
        </p:nvSpPr>
        <p:spPr bwMode="auto">
          <a:xfrm>
            <a:off x="5205413" y="2445345"/>
            <a:ext cx="723900" cy="2339975"/>
          </a:xfrm>
          <a:custGeom>
            <a:avLst/>
            <a:gdLst>
              <a:gd name="T0" fmla="*/ 0 w 456"/>
              <a:gd name="T1" fmla="*/ 0 h 1474"/>
              <a:gd name="T2" fmla="*/ 0 w 456"/>
              <a:gd name="T3" fmla="*/ 1474 h 1474"/>
              <a:gd name="T4" fmla="*/ 297 w 456"/>
              <a:gd name="T5" fmla="*/ 1474 h 1474"/>
              <a:gd name="T6" fmla="*/ 332 w 456"/>
              <a:gd name="T7" fmla="*/ 1472 h 1474"/>
              <a:gd name="T8" fmla="*/ 361 w 456"/>
              <a:gd name="T9" fmla="*/ 1462 h 1474"/>
              <a:gd name="T10" fmla="*/ 385 w 456"/>
              <a:gd name="T11" fmla="*/ 1448 h 1474"/>
              <a:gd name="T12" fmla="*/ 405 w 456"/>
              <a:gd name="T13" fmla="*/ 1430 h 1474"/>
              <a:gd name="T14" fmla="*/ 419 w 456"/>
              <a:gd name="T15" fmla="*/ 1404 h 1474"/>
              <a:gd name="T16" fmla="*/ 433 w 456"/>
              <a:gd name="T17" fmla="*/ 1374 h 1474"/>
              <a:gd name="T18" fmla="*/ 440 w 456"/>
              <a:gd name="T19" fmla="*/ 1337 h 1474"/>
              <a:gd name="T20" fmla="*/ 447 w 456"/>
              <a:gd name="T21" fmla="*/ 1295 h 1474"/>
              <a:gd name="T22" fmla="*/ 449 w 456"/>
              <a:gd name="T23" fmla="*/ 1277 h 1474"/>
              <a:gd name="T24" fmla="*/ 449 w 456"/>
              <a:gd name="T25" fmla="*/ 1256 h 1474"/>
              <a:gd name="T26" fmla="*/ 451 w 456"/>
              <a:gd name="T27" fmla="*/ 1200 h 1474"/>
              <a:gd name="T28" fmla="*/ 454 w 456"/>
              <a:gd name="T29" fmla="*/ 1135 h 1474"/>
              <a:gd name="T30" fmla="*/ 454 w 456"/>
              <a:gd name="T31" fmla="*/ 1058 h 1474"/>
              <a:gd name="T32" fmla="*/ 456 w 456"/>
              <a:gd name="T33" fmla="*/ 973 h 1474"/>
              <a:gd name="T34" fmla="*/ 456 w 456"/>
              <a:gd name="T35" fmla="*/ 882 h 1474"/>
              <a:gd name="T36" fmla="*/ 454 w 456"/>
              <a:gd name="T37" fmla="*/ 694 h 1474"/>
              <a:gd name="T38" fmla="*/ 451 w 456"/>
              <a:gd name="T39" fmla="*/ 511 h 1474"/>
              <a:gd name="T40" fmla="*/ 451 w 456"/>
              <a:gd name="T41" fmla="*/ 425 h 1474"/>
              <a:gd name="T42" fmla="*/ 449 w 456"/>
              <a:gd name="T43" fmla="*/ 348 h 1474"/>
              <a:gd name="T44" fmla="*/ 449 w 456"/>
              <a:gd name="T45" fmla="*/ 281 h 1474"/>
              <a:gd name="T46" fmla="*/ 447 w 456"/>
              <a:gd name="T47" fmla="*/ 225 h 1474"/>
              <a:gd name="T48" fmla="*/ 447 w 456"/>
              <a:gd name="T49" fmla="*/ 135 h 1474"/>
              <a:gd name="T50" fmla="*/ 442 w 456"/>
              <a:gd name="T51" fmla="*/ 107 h 1474"/>
              <a:gd name="T52" fmla="*/ 431 w 456"/>
              <a:gd name="T53" fmla="*/ 79 h 1474"/>
              <a:gd name="T54" fmla="*/ 417 w 456"/>
              <a:gd name="T55" fmla="*/ 56 h 1474"/>
              <a:gd name="T56" fmla="*/ 396 w 456"/>
              <a:gd name="T57" fmla="*/ 33 h 1474"/>
              <a:gd name="T58" fmla="*/ 373 w 456"/>
              <a:gd name="T59" fmla="*/ 16 h 1474"/>
              <a:gd name="T60" fmla="*/ 348 w 456"/>
              <a:gd name="T61" fmla="*/ 5 h 1474"/>
              <a:gd name="T62" fmla="*/ 318 w 456"/>
              <a:gd name="T63" fmla="*/ 0 h 1474"/>
              <a:gd name="T64" fmla="*/ 0 w 456"/>
              <a:gd name="T65" fmla="*/ 0 h 147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456"/>
              <a:gd name="T100" fmla="*/ 0 h 1474"/>
              <a:gd name="T101" fmla="*/ 456 w 456"/>
              <a:gd name="T102" fmla="*/ 1474 h 1474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456" h="1474">
                <a:moveTo>
                  <a:pt x="0" y="0"/>
                </a:moveTo>
                <a:lnTo>
                  <a:pt x="0" y="1474"/>
                </a:lnTo>
                <a:lnTo>
                  <a:pt x="297" y="1474"/>
                </a:lnTo>
                <a:lnTo>
                  <a:pt x="332" y="1472"/>
                </a:lnTo>
                <a:lnTo>
                  <a:pt x="361" y="1462"/>
                </a:lnTo>
                <a:lnTo>
                  <a:pt x="385" y="1448"/>
                </a:lnTo>
                <a:lnTo>
                  <a:pt x="405" y="1430"/>
                </a:lnTo>
                <a:lnTo>
                  <a:pt x="419" y="1404"/>
                </a:lnTo>
                <a:lnTo>
                  <a:pt x="433" y="1374"/>
                </a:lnTo>
                <a:lnTo>
                  <a:pt x="440" y="1337"/>
                </a:lnTo>
                <a:lnTo>
                  <a:pt x="447" y="1295"/>
                </a:lnTo>
                <a:lnTo>
                  <a:pt x="449" y="1277"/>
                </a:lnTo>
                <a:lnTo>
                  <a:pt x="449" y="1256"/>
                </a:lnTo>
                <a:lnTo>
                  <a:pt x="451" y="1200"/>
                </a:lnTo>
                <a:lnTo>
                  <a:pt x="454" y="1135"/>
                </a:lnTo>
                <a:lnTo>
                  <a:pt x="454" y="1058"/>
                </a:lnTo>
                <a:lnTo>
                  <a:pt x="456" y="973"/>
                </a:lnTo>
                <a:lnTo>
                  <a:pt x="456" y="882"/>
                </a:lnTo>
                <a:lnTo>
                  <a:pt x="454" y="694"/>
                </a:lnTo>
                <a:lnTo>
                  <a:pt x="451" y="511"/>
                </a:lnTo>
                <a:lnTo>
                  <a:pt x="451" y="425"/>
                </a:lnTo>
                <a:lnTo>
                  <a:pt x="449" y="348"/>
                </a:lnTo>
                <a:lnTo>
                  <a:pt x="449" y="281"/>
                </a:lnTo>
                <a:lnTo>
                  <a:pt x="447" y="225"/>
                </a:lnTo>
                <a:lnTo>
                  <a:pt x="447" y="135"/>
                </a:lnTo>
                <a:lnTo>
                  <a:pt x="442" y="107"/>
                </a:lnTo>
                <a:lnTo>
                  <a:pt x="431" y="79"/>
                </a:lnTo>
                <a:lnTo>
                  <a:pt x="417" y="56"/>
                </a:lnTo>
                <a:lnTo>
                  <a:pt x="396" y="33"/>
                </a:lnTo>
                <a:lnTo>
                  <a:pt x="373" y="16"/>
                </a:lnTo>
                <a:lnTo>
                  <a:pt x="348" y="5"/>
                </a:lnTo>
                <a:lnTo>
                  <a:pt x="318" y="0"/>
                </a:lnTo>
                <a:lnTo>
                  <a:pt x="0" y="0"/>
                </a:lnTo>
                <a:close/>
              </a:path>
            </a:pathLst>
          </a:custGeom>
          <a:solidFill>
            <a:srgbClr val="66663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33" name="Freeform 97"/>
          <p:cNvSpPr>
            <a:spLocks/>
          </p:cNvSpPr>
          <p:nvPr/>
        </p:nvSpPr>
        <p:spPr bwMode="auto">
          <a:xfrm>
            <a:off x="1474788" y="2445345"/>
            <a:ext cx="711200" cy="2339975"/>
          </a:xfrm>
          <a:custGeom>
            <a:avLst/>
            <a:gdLst>
              <a:gd name="T0" fmla="*/ 448 w 448"/>
              <a:gd name="T1" fmla="*/ 0 h 1474"/>
              <a:gd name="T2" fmla="*/ 448 w 448"/>
              <a:gd name="T3" fmla="*/ 1474 h 1474"/>
              <a:gd name="T4" fmla="*/ 150 w 448"/>
              <a:gd name="T5" fmla="*/ 1474 h 1474"/>
              <a:gd name="T6" fmla="*/ 116 w 448"/>
              <a:gd name="T7" fmla="*/ 1472 h 1474"/>
              <a:gd name="T8" fmla="*/ 86 w 448"/>
              <a:gd name="T9" fmla="*/ 1462 h 1474"/>
              <a:gd name="T10" fmla="*/ 58 w 448"/>
              <a:gd name="T11" fmla="*/ 1448 h 1474"/>
              <a:gd name="T12" fmla="*/ 35 w 448"/>
              <a:gd name="T13" fmla="*/ 1430 h 1474"/>
              <a:gd name="T14" fmla="*/ 19 w 448"/>
              <a:gd name="T15" fmla="*/ 1404 h 1474"/>
              <a:gd name="T16" fmla="*/ 7 w 448"/>
              <a:gd name="T17" fmla="*/ 1374 h 1474"/>
              <a:gd name="T18" fmla="*/ 0 w 448"/>
              <a:gd name="T19" fmla="*/ 1337 h 1474"/>
              <a:gd name="T20" fmla="*/ 0 w 448"/>
              <a:gd name="T21" fmla="*/ 1295 h 1474"/>
              <a:gd name="T22" fmla="*/ 3 w 448"/>
              <a:gd name="T23" fmla="*/ 1279 h 1474"/>
              <a:gd name="T24" fmla="*/ 3 w 448"/>
              <a:gd name="T25" fmla="*/ 1260 h 1474"/>
              <a:gd name="T26" fmla="*/ 5 w 448"/>
              <a:gd name="T27" fmla="*/ 1237 h 1474"/>
              <a:gd name="T28" fmla="*/ 5 w 448"/>
              <a:gd name="T29" fmla="*/ 1209 h 1474"/>
              <a:gd name="T30" fmla="*/ 7 w 448"/>
              <a:gd name="T31" fmla="*/ 1147 h 1474"/>
              <a:gd name="T32" fmla="*/ 7 w 448"/>
              <a:gd name="T33" fmla="*/ 706 h 1474"/>
              <a:gd name="T34" fmla="*/ 5 w 448"/>
              <a:gd name="T35" fmla="*/ 518 h 1474"/>
              <a:gd name="T36" fmla="*/ 3 w 448"/>
              <a:gd name="T37" fmla="*/ 432 h 1474"/>
              <a:gd name="T38" fmla="*/ 3 w 448"/>
              <a:gd name="T39" fmla="*/ 283 h 1474"/>
              <a:gd name="T40" fmla="*/ 0 w 448"/>
              <a:gd name="T41" fmla="*/ 228 h 1474"/>
              <a:gd name="T42" fmla="*/ 0 w 448"/>
              <a:gd name="T43" fmla="*/ 135 h 1474"/>
              <a:gd name="T44" fmla="*/ 5 w 448"/>
              <a:gd name="T45" fmla="*/ 107 h 1474"/>
              <a:gd name="T46" fmla="*/ 16 w 448"/>
              <a:gd name="T47" fmla="*/ 79 h 1474"/>
              <a:gd name="T48" fmla="*/ 33 w 448"/>
              <a:gd name="T49" fmla="*/ 56 h 1474"/>
              <a:gd name="T50" fmla="*/ 53 w 448"/>
              <a:gd name="T51" fmla="*/ 33 h 1474"/>
              <a:gd name="T52" fmla="*/ 76 w 448"/>
              <a:gd name="T53" fmla="*/ 16 h 1474"/>
              <a:gd name="T54" fmla="*/ 104 w 448"/>
              <a:gd name="T55" fmla="*/ 5 h 1474"/>
              <a:gd name="T56" fmla="*/ 132 w 448"/>
              <a:gd name="T57" fmla="*/ 0 h 1474"/>
              <a:gd name="T58" fmla="*/ 448 w 448"/>
              <a:gd name="T59" fmla="*/ 0 h 1474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448"/>
              <a:gd name="T91" fmla="*/ 0 h 1474"/>
              <a:gd name="T92" fmla="*/ 448 w 448"/>
              <a:gd name="T93" fmla="*/ 1474 h 1474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448" h="1474">
                <a:moveTo>
                  <a:pt x="448" y="0"/>
                </a:moveTo>
                <a:lnTo>
                  <a:pt x="448" y="1474"/>
                </a:lnTo>
                <a:lnTo>
                  <a:pt x="150" y="1474"/>
                </a:lnTo>
                <a:lnTo>
                  <a:pt x="116" y="1472"/>
                </a:lnTo>
                <a:lnTo>
                  <a:pt x="86" y="1462"/>
                </a:lnTo>
                <a:lnTo>
                  <a:pt x="58" y="1448"/>
                </a:lnTo>
                <a:lnTo>
                  <a:pt x="35" y="1430"/>
                </a:lnTo>
                <a:lnTo>
                  <a:pt x="19" y="1404"/>
                </a:lnTo>
                <a:lnTo>
                  <a:pt x="7" y="1374"/>
                </a:lnTo>
                <a:lnTo>
                  <a:pt x="0" y="1337"/>
                </a:lnTo>
                <a:lnTo>
                  <a:pt x="0" y="1295"/>
                </a:lnTo>
                <a:lnTo>
                  <a:pt x="3" y="1279"/>
                </a:lnTo>
                <a:lnTo>
                  <a:pt x="3" y="1260"/>
                </a:lnTo>
                <a:lnTo>
                  <a:pt x="5" y="1237"/>
                </a:lnTo>
                <a:lnTo>
                  <a:pt x="5" y="1209"/>
                </a:lnTo>
                <a:lnTo>
                  <a:pt x="7" y="1147"/>
                </a:lnTo>
                <a:lnTo>
                  <a:pt x="7" y="706"/>
                </a:lnTo>
                <a:lnTo>
                  <a:pt x="5" y="518"/>
                </a:lnTo>
                <a:lnTo>
                  <a:pt x="3" y="432"/>
                </a:lnTo>
                <a:lnTo>
                  <a:pt x="3" y="283"/>
                </a:lnTo>
                <a:lnTo>
                  <a:pt x="0" y="228"/>
                </a:lnTo>
                <a:lnTo>
                  <a:pt x="0" y="135"/>
                </a:lnTo>
                <a:lnTo>
                  <a:pt x="5" y="107"/>
                </a:lnTo>
                <a:lnTo>
                  <a:pt x="16" y="79"/>
                </a:lnTo>
                <a:lnTo>
                  <a:pt x="33" y="56"/>
                </a:lnTo>
                <a:lnTo>
                  <a:pt x="53" y="33"/>
                </a:lnTo>
                <a:lnTo>
                  <a:pt x="76" y="16"/>
                </a:lnTo>
                <a:lnTo>
                  <a:pt x="104" y="5"/>
                </a:lnTo>
                <a:lnTo>
                  <a:pt x="132" y="0"/>
                </a:lnTo>
                <a:lnTo>
                  <a:pt x="448" y="0"/>
                </a:lnTo>
                <a:close/>
              </a:path>
            </a:pathLst>
          </a:custGeom>
          <a:solidFill>
            <a:srgbClr val="66663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34" name="Freeform 98"/>
          <p:cNvSpPr>
            <a:spLocks/>
          </p:cNvSpPr>
          <p:nvPr/>
        </p:nvSpPr>
        <p:spPr bwMode="auto">
          <a:xfrm>
            <a:off x="3013075" y="2386608"/>
            <a:ext cx="222250" cy="541337"/>
          </a:xfrm>
          <a:custGeom>
            <a:avLst/>
            <a:gdLst>
              <a:gd name="T0" fmla="*/ 122 w 140"/>
              <a:gd name="T1" fmla="*/ 0 h 341"/>
              <a:gd name="T2" fmla="*/ 89 w 140"/>
              <a:gd name="T3" fmla="*/ 19 h 341"/>
              <a:gd name="T4" fmla="*/ 87 w 140"/>
              <a:gd name="T5" fmla="*/ 21 h 341"/>
              <a:gd name="T6" fmla="*/ 57 w 140"/>
              <a:gd name="T7" fmla="*/ 39 h 341"/>
              <a:gd name="T8" fmla="*/ 34 w 140"/>
              <a:gd name="T9" fmla="*/ 63 h 341"/>
              <a:gd name="T10" fmla="*/ 18 w 140"/>
              <a:gd name="T11" fmla="*/ 88 h 341"/>
              <a:gd name="T12" fmla="*/ 18 w 140"/>
              <a:gd name="T13" fmla="*/ 93 h 341"/>
              <a:gd name="T14" fmla="*/ 9 w 140"/>
              <a:gd name="T15" fmla="*/ 116 h 341"/>
              <a:gd name="T16" fmla="*/ 6 w 140"/>
              <a:gd name="T17" fmla="*/ 116 h 341"/>
              <a:gd name="T18" fmla="*/ 0 w 140"/>
              <a:gd name="T19" fmla="*/ 144 h 341"/>
              <a:gd name="T20" fmla="*/ 0 w 140"/>
              <a:gd name="T21" fmla="*/ 195 h 341"/>
              <a:gd name="T22" fmla="*/ 6 w 140"/>
              <a:gd name="T23" fmla="*/ 241 h 341"/>
              <a:gd name="T24" fmla="*/ 6 w 140"/>
              <a:gd name="T25" fmla="*/ 246 h 341"/>
              <a:gd name="T26" fmla="*/ 18 w 140"/>
              <a:gd name="T27" fmla="*/ 285 h 341"/>
              <a:gd name="T28" fmla="*/ 30 w 140"/>
              <a:gd name="T29" fmla="*/ 320 h 341"/>
              <a:gd name="T30" fmla="*/ 30 w 140"/>
              <a:gd name="T31" fmla="*/ 318 h 341"/>
              <a:gd name="T32" fmla="*/ 34 w 140"/>
              <a:gd name="T33" fmla="*/ 341 h 341"/>
              <a:gd name="T34" fmla="*/ 76 w 140"/>
              <a:gd name="T35" fmla="*/ 332 h 341"/>
              <a:gd name="T36" fmla="*/ 71 w 140"/>
              <a:gd name="T37" fmla="*/ 309 h 341"/>
              <a:gd name="T38" fmla="*/ 71 w 140"/>
              <a:gd name="T39" fmla="*/ 306 h 341"/>
              <a:gd name="T40" fmla="*/ 60 w 140"/>
              <a:gd name="T41" fmla="*/ 272 h 341"/>
              <a:gd name="T42" fmla="*/ 48 w 140"/>
              <a:gd name="T43" fmla="*/ 232 h 341"/>
              <a:gd name="T44" fmla="*/ 48 w 140"/>
              <a:gd name="T45" fmla="*/ 237 h 341"/>
              <a:gd name="T46" fmla="*/ 41 w 140"/>
              <a:gd name="T47" fmla="*/ 190 h 341"/>
              <a:gd name="T48" fmla="*/ 41 w 140"/>
              <a:gd name="T49" fmla="*/ 193 h 341"/>
              <a:gd name="T50" fmla="*/ 41 w 140"/>
              <a:gd name="T51" fmla="*/ 146 h 341"/>
              <a:gd name="T52" fmla="*/ 41 w 140"/>
              <a:gd name="T53" fmla="*/ 153 h 341"/>
              <a:gd name="T54" fmla="*/ 48 w 140"/>
              <a:gd name="T55" fmla="*/ 130 h 341"/>
              <a:gd name="T56" fmla="*/ 46 w 140"/>
              <a:gd name="T57" fmla="*/ 130 h 341"/>
              <a:gd name="T58" fmla="*/ 55 w 140"/>
              <a:gd name="T59" fmla="*/ 107 h 341"/>
              <a:gd name="T60" fmla="*/ 55 w 140"/>
              <a:gd name="T61" fmla="*/ 111 h 341"/>
              <a:gd name="T62" fmla="*/ 69 w 140"/>
              <a:gd name="T63" fmla="*/ 88 h 341"/>
              <a:gd name="T64" fmla="*/ 64 w 140"/>
              <a:gd name="T65" fmla="*/ 91 h 341"/>
              <a:gd name="T66" fmla="*/ 85 w 140"/>
              <a:gd name="T67" fmla="*/ 70 h 341"/>
              <a:gd name="T68" fmla="*/ 83 w 140"/>
              <a:gd name="T69" fmla="*/ 72 h 341"/>
              <a:gd name="T70" fmla="*/ 110 w 140"/>
              <a:gd name="T71" fmla="*/ 53 h 341"/>
              <a:gd name="T72" fmla="*/ 108 w 140"/>
              <a:gd name="T73" fmla="*/ 56 h 341"/>
              <a:gd name="T74" fmla="*/ 140 w 140"/>
              <a:gd name="T75" fmla="*/ 37 h 341"/>
              <a:gd name="T76" fmla="*/ 122 w 140"/>
              <a:gd name="T77" fmla="*/ 0 h 341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40"/>
              <a:gd name="T118" fmla="*/ 0 h 341"/>
              <a:gd name="T119" fmla="*/ 140 w 140"/>
              <a:gd name="T120" fmla="*/ 341 h 341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40" h="341">
                <a:moveTo>
                  <a:pt x="122" y="0"/>
                </a:moveTo>
                <a:lnTo>
                  <a:pt x="89" y="19"/>
                </a:lnTo>
                <a:lnTo>
                  <a:pt x="87" y="21"/>
                </a:lnTo>
                <a:lnTo>
                  <a:pt x="57" y="39"/>
                </a:lnTo>
                <a:lnTo>
                  <a:pt x="34" y="63"/>
                </a:lnTo>
                <a:lnTo>
                  <a:pt x="18" y="88"/>
                </a:lnTo>
                <a:lnTo>
                  <a:pt x="18" y="93"/>
                </a:lnTo>
                <a:lnTo>
                  <a:pt x="9" y="116"/>
                </a:lnTo>
                <a:lnTo>
                  <a:pt x="6" y="116"/>
                </a:lnTo>
                <a:lnTo>
                  <a:pt x="0" y="144"/>
                </a:lnTo>
                <a:lnTo>
                  <a:pt x="0" y="195"/>
                </a:lnTo>
                <a:lnTo>
                  <a:pt x="6" y="241"/>
                </a:lnTo>
                <a:lnTo>
                  <a:pt x="6" y="246"/>
                </a:lnTo>
                <a:lnTo>
                  <a:pt x="18" y="285"/>
                </a:lnTo>
                <a:lnTo>
                  <a:pt x="30" y="320"/>
                </a:lnTo>
                <a:lnTo>
                  <a:pt x="30" y="318"/>
                </a:lnTo>
                <a:lnTo>
                  <a:pt x="34" y="341"/>
                </a:lnTo>
                <a:lnTo>
                  <a:pt x="76" y="332"/>
                </a:lnTo>
                <a:lnTo>
                  <a:pt x="71" y="309"/>
                </a:lnTo>
                <a:lnTo>
                  <a:pt x="71" y="306"/>
                </a:lnTo>
                <a:lnTo>
                  <a:pt x="60" y="272"/>
                </a:lnTo>
                <a:lnTo>
                  <a:pt x="48" y="232"/>
                </a:lnTo>
                <a:lnTo>
                  <a:pt x="48" y="237"/>
                </a:lnTo>
                <a:lnTo>
                  <a:pt x="41" y="190"/>
                </a:lnTo>
                <a:lnTo>
                  <a:pt x="41" y="193"/>
                </a:lnTo>
                <a:lnTo>
                  <a:pt x="41" y="146"/>
                </a:lnTo>
                <a:lnTo>
                  <a:pt x="41" y="153"/>
                </a:lnTo>
                <a:lnTo>
                  <a:pt x="48" y="130"/>
                </a:lnTo>
                <a:lnTo>
                  <a:pt x="46" y="130"/>
                </a:lnTo>
                <a:lnTo>
                  <a:pt x="55" y="107"/>
                </a:lnTo>
                <a:lnTo>
                  <a:pt x="55" y="111"/>
                </a:lnTo>
                <a:lnTo>
                  <a:pt x="69" y="88"/>
                </a:lnTo>
                <a:lnTo>
                  <a:pt x="64" y="91"/>
                </a:lnTo>
                <a:lnTo>
                  <a:pt x="85" y="70"/>
                </a:lnTo>
                <a:lnTo>
                  <a:pt x="83" y="72"/>
                </a:lnTo>
                <a:lnTo>
                  <a:pt x="110" y="53"/>
                </a:lnTo>
                <a:lnTo>
                  <a:pt x="108" y="56"/>
                </a:lnTo>
                <a:lnTo>
                  <a:pt x="140" y="37"/>
                </a:lnTo>
                <a:lnTo>
                  <a:pt x="122" y="0"/>
                </a:lnTo>
                <a:close/>
              </a:path>
            </a:pathLst>
          </a:custGeom>
          <a:solidFill>
            <a:srgbClr val="B265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35" name="Freeform 99"/>
          <p:cNvSpPr>
            <a:spLocks/>
          </p:cNvSpPr>
          <p:nvPr/>
        </p:nvSpPr>
        <p:spPr bwMode="auto">
          <a:xfrm>
            <a:off x="2665413" y="2869208"/>
            <a:ext cx="822325" cy="914400"/>
          </a:xfrm>
          <a:custGeom>
            <a:avLst/>
            <a:gdLst>
              <a:gd name="T0" fmla="*/ 518 w 518"/>
              <a:gd name="T1" fmla="*/ 406 h 576"/>
              <a:gd name="T2" fmla="*/ 269 w 518"/>
              <a:gd name="T3" fmla="*/ 0 h 576"/>
              <a:gd name="T4" fmla="*/ 0 w 518"/>
              <a:gd name="T5" fmla="*/ 169 h 576"/>
              <a:gd name="T6" fmla="*/ 251 w 518"/>
              <a:gd name="T7" fmla="*/ 576 h 576"/>
              <a:gd name="T8" fmla="*/ 518 w 518"/>
              <a:gd name="T9" fmla="*/ 406 h 5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18"/>
              <a:gd name="T16" fmla="*/ 0 h 576"/>
              <a:gd name="T17" fmla="*/ 518 w 518"/>
              <a:gd name="T18" fmla="*/ 576 h 57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18" h="576">
                <a:moveTo>
                  <a:pt x="518" y="406"/>
                </a:moveTo>
                <a:lnTo>
                  <a:pt x="269" y="0"/>
                </a:lnTo>
                <a:lnTo>
                  <a:pt x="0" y="169"/>
                </a:lnTo>
                <a:lnTo>
                  <a:pt x="251" y="576"/>
                </a:lnTo>
                <a:lnTo>
                  <a:pt x="518" y="406"/>
                </a:lnTo>
                <a:close/>
              </a:path>
            </a:pathLst>
          </a:custGeom>
          <a:solidFill>
            <a:srgbClr val="E0C18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36" name="Freeform 100"/>
          <p:cNvSpPr>
            <a:spLocks/>
          </p:cNvSpPr>
          <p:nvPr/>
        </p:nvSpPr>
        <p:spPr bwMode="auto">
          <a:xfrm>
            <a:off x="2986088" y="2942233"/>
            <a:ext cx="153987" cy="147637"/>
          </a:xfrm>
          <a:custGeom>
            <a:avLst/>
            <a:gdLst>
              <a:gd name="T0" fmla="*/ 81 w 97"/>
              <a:gd name="T1" fmla="*/ 12 h 93"/>
              <a:gd name="T2" fmla="*/ 95 w 97"/>
              <a:gd name="T3" fmla="*/ 28 h 93"/>
              <a:gd name="T4" fmla="*/ 97 w 97"/>
              <a:gd name="T5" fmla="*/ 40 h 93"/>
              <a:gd name="T6" fmla="*/ 95 w 97"/>
              <a:gd name="T7" fmla="*/ 49 h 93"/>
              <a:gd name="T8" fmla="*/ 88 w 97"/>
              <a:gd name="T9" fmla="*/ 70 h 93"/>
              <a:gd name="T10" fmla="*/ 77 w 97"/>
              <a:gd name="T11" fmla="*/ 84 h 93"/>
              <a:gd name="T12" fmla="*/ 60 w 97"/>
              <a:gd name="T13" fmla="*/ 93 h 93"/>
              <a:gd name="T14" fmla="*/ 44 w 97"/>
              <a:gd name="T15" fmla="*/ 93 h 93"/>
              <a:gd name="T16" fmla="*/ 23 w 97"/>
              <a:gd name="T17" fmla="*/ 86 h 93"/>
              <a:gd name="T18" fmla="*/ 10 w 97"/>
              <a:gd name="T19" fmla="*/ 75 h 93"/>
              <a:gd name="T20" fmla="*/ 0 w 97"/>
              <a:gd name="T21" fmla="*/ 59 h 93"/>
              <a:gd name="T22" fmla="*/ 0 w 97"/>
              <a:gd name="T23" fmla="*/ 40 h 93"/>
              <a:gd name="T24" fmla="*/ 3 w 97"/>
              <a:gd name="T25" fmla="*/ 26 h 93"/>
              <a:gd name="T26" fmla="*/ 10 w 97"/>
              <a:gd name="T27" fmla="*/ 17 h 93"/>
              <a:gd name="T28" fmla="*/ 28 w 97"/>
              <a:gd name="T29" fmla="*/ 0 h 93"/>
              <a:gd name="T30" fmla="*/ 30 w 97"/>
              <a:gd name="T31" fmla="*/ 7 h 93"/>
              <a:gd name="T32" fmla="*/ 33 w 97"/>
              <a:gd name="T33" fmla="*/ 12 h 93"/>
              <a:gd name="T34" fmla="*/ 19 w 97"/>
              <a:gd name="T35" fmla="*/ 35 h 93"/>
              <a:gd name="T36" fmla="*/ 21 w 97"/>
              <a:gd name="T37" fmla="*/ 47 h 93"/>
              <a:gd name="T38" fmla="*/ 26 w 97"/>
              <a:gd name="T39" fmla="*/ 56 h 93"/>
              <a:gd name="T40" fmla="*/ 33 w 97"/>
              <a:gd name="T41" fmla="*/ 63 h 93"/>
              <a:gd name="T42" fmla="*/ 44 w 97"/>
              <a:gd name="T43" fmla="*/ 65 h 93"/>
              <a:gd name="T44" fmla="*/ 53 w 97"/>
              <a:gd name="T45" fmla="*/ 65 h 93"/>
              <a:gd name="T46" fmla="*/ 65 w 97"/>
              <a:gd name="T47" fmla="*/ 61 h 93"/>
              <a:gd name="T48" fmla="*/ 77 w 97"/>
              <a:gd name="T49" fmla="*/ 40 h 93"/>
              <a:gd name="T50" fmla="*/ 74 w 97"/>
              <a:gd name="T51" fmla="*/ 28 h 93"/>
              <a:gd name="T52" fmla="*/ 67 w 97"/>
              <a:gd name="T53" fmla="*/ 17 h 93"/>
              <a:gd name="T54" fmla="*/ 81 w 97"/>
              <a:gd name="T55" fmla="*/ 12 h 93"/>
              <a:gd name="T56" fmla="*/ 81 w 97"/>
              <a:gd name="T57" fmla="*/ 7 h 93"/>
              <a:gd name="T58" fmla="*/ 81 w 97"/>
              <a:gd name="T59" fmla="*/ 12 h 93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97"/>
              <a:gd name="T91" fmla="*/ 0 h 93"/>
              <a:gd name="T92" fmla="*/ 97 w 97"/>
              <a:gd name="T93" fmla="*/ 93 h 93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97" h="93">
                <a:moveTo>
                  <a:pt x="81" y="12"/>
                </a:moveTo>
                <a:lnTo>
                  <a:pt x="95" y="28"/>
                </a:lnTo>
                <a:lnTo>
                  <a:pt x="97" y="40"/>
                </a:lnTo>
                <a:lnTo>
                  <a:pt x="95" y="49"/>
                </a:lnTo>
                <a:lnTo>
                  <a:pt x="88" y="70"/>
                </a:lnTo>
                <a:lnTo>
                  <a:pt x="77" y="84"/>
                </a:lnTo>
                <a:lnTo>
                  <a:pt x="60" y="93"/>
                </a:lnTo>
                <a:lnTo>
                  <a:pt x="44" y="93"/>
                </a:lnTo>
                <a:lnTo>
                  <a:pt x="23" y="86"/>
                </a:lnTo>
                <a:lnTo>
                  <a:pt x="10" y="75"/>
                </a:lnTo>
                <a:lnTo>
                  <a:pt x="0" y="59"/>
                </a:lnTo>
                <a:lnTo>
                  <a:pt x="0" y="40"/>
                </a:lnTo>
                <a:lnTo>
                  <a:pt x="3" y="26"/>
                </a:lnTo>
                <a:lnTo>
                  <a:pt x="10" y="17"/>
                </a:lnTo>
                <a:lnTo>
                  <a:pt x="28" y="0"/>
                </a:lnTo>
                <a:lnTo>
                  <a:pt x="30" y="7"/>
                </a:lnTo>
                <a:lnTo>
                  <a:pt x="33" y="12"/>
                </a:lnTo>
                <a:lnTo>
                  <a:pt x="19" y="35"/>
                </a:lnTo>
                <a:lnTo>
                  <a:pt x="21" y="47"/>
                </a:lnTo>
                <a:lnTo>
                  <a:pt x="26" y="56"/>
                </a:lnTo>
                <a:lnTo>
                  <a:pt x="33" y="63"/>
                </a:lnTo>
                <a:lnTo>
                  <a:pt x="44" y="65"/>
                </a:lnTo>
                <a:lnTo>
                  <a:pt x="53" y="65"/>
                </a:lnTo>
                <a:lnTo>
                  <a:pt x="65" y="61"/>
                </a:lnTo>
                <a:lnTo>
                  <a:pt x="77" y="40"/>
                </a:lnTo>
                <a:lnTo>
                  <a:pt x="74" y="28"/>
                </a:lnTo>
                <a:lnTo>
                  <a:pt x="67" y="17"/>
                </a:lnTo>
                <a:lnTo>
                  <a:pt x="81" y="12"/>
                </a:lnTo>
                <a:lnTo>
                  <a:pt x="81" y="7"/>
                </a:lnTo>
                <a:lnTo>
                  <a:pt x="81" y="1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37" name="Plassholder for bunntekst 2"/>
          <p:cNvSpPr>
            <a:spLocks noGrp="1"/>
          </p:cNvSpPr>
          <p:nvPr>
            <p:ph type="ftr" sz="quarter" idx="11"/>
          </p:nvPr>
        </p:nvSpPr>
        <p:spPr bwMode="auto">
          <a:xfrm>
            <a:off x="1214438" y="5589240"/>
            <a:ext cx="7277100" cy="454808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n-NO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Berlin Sans FB" panose="020E0602020502020306" pitchFamily="34" charset="0"/>
              </a:rPr>
              <a:t>Målene</a:t>
            </a:r>
            <a:r>
              <a:rPr lang="nn-NO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Berlin Sans FB" panose="020E0602020502020306" pitchFamily="34" charset="0"/>
              </a:rPr>
              <a:t> er for ambisiøse i forhold til </a:t>
            </a:r>
            <a:r>
              <a:rPr lang="nn-NO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Berlin Sans FB" panose="020E0602020502020306" pitchFamily="34" charset="0"/>
              </a:rPr>
              <a:t>ressursene</a:t>
            </a:r>
            <a:r>
              <a:rPr lang="nn-NO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erlin Sans FB" panose="020E0602020502020306" pitchFamily="34" charset="0"/>
              </a:rPr>
              <a:t>!</a:t>
            </a:r>
            <a:endParaRPr lang="nb-NO" sz="2400" dirty="0">
              <a:solidFill>
                <a:schemeClr val="tx1">
                  <a:lumMod val="50000"/>
                  <a:lumOff val="50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59" name="Plassholder for bunntekst 13"/>
          <p:cNvSpPr txBox="1">
            <a:spLocks/>
          </p:cNvSpPr>
          <p:nvPr/>
        </p:nvSpPr>
        <p:spPr bwMode="auto">
          <a:xfrm>
            <a:off x="1179450" y="6465801"/>
            <a:ext cx="7643812" cy="255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nb-NO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300" dirty="0" err="1" smtClean="0">
                <a:solidFill>
                  <a:srgbClr val="00B0F0"/>
                </a:solidFill>
                <a:latin typeface="Berlin Sans FB Demi" pitchFamily="34" charset="0"/>
              </a:rPr>
              <a:t>Stabsutvikling</a:t>
            </a:r>
            <a:r>
              <a:rPr lang="en-US" sz="1300" dirty="0" smtClean="0">
                <a:solidFill>
                  <a:srgbClr val="00B0F0"/>
                </a:solidFill>
                <a:latin typeface="Berlin Sans FB Demi" pitchFamily="34" charset="0"/>
              </a:rPr>
              <a:t> </a:t>
            </a:r>
            <a:r>
              <a:rPr lang="en-US" sz="1300" dirty="0" err="1" smtClean="0">
                <a:solidFill>
                  <a:srgbClr val="00B0F0"/>
                </a:solidFill>
                <a:latin typeface="Berlin Sans FB Demi" pitchFamily="34" charset="0"/>
              </a:rPr>
              <a:t>Nidaros</a:t>
            </a:r>
            <a:endParaRPr lang="en-US" sz="1300" dirty="0" smtClean="0">
              <a:solidFill>
                <a:srgbClr val="00B0F0"/>
              </a:solidFill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ssholder for lysbildenummer 22"/>
          <p:cNvSpPr>
            <a:spLocks noGrp="1"/>
          </p:cNvSpPr>
          <p:nvPr>
            <p:ph type="sldNum" sz="quarter" idx="12"/>
          </p:nvPr>
        </p:nvSpPr>
        <p:spPr>
          <a:xfrm>
            <a:off x="8639175" y="6515100"/>
            <a:ext cx="463550" cy="273050"/>
          </a:xfrm>
        </p:spPr>
        <p:txBody>
          <a:bodyPr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1C39BF5B-F862-488F-96EE-8060972685EF}" type="slidenum">
              <a:rPr lang="nb-NO" b="1" smtClean="0">
                <a:solidFill>
                  <a:schemeClr val="accent6">
                    <a:lumMod val="75000"/>
                  </a:schemeClr>
                </a:solidFill>
              </a:rPr>
              <a:pPr>
                <a:defRPr/>
              </a:pPr>
              <a:t>7</a:t>
            </a:fld>
            <a:endParaRPr lang="nb-NO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Avrundet rektangel 10"/>
          <p:cNvSpPr/>
          <p:nvPr/>
        </p:nvSpPr>
        <p:spPr>
          <a:xfrm>
            <a:off x="17463" y="19050"/>
            <a:ext cx="1143000" cy="68199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pic>
        <p:nvPicPr>
          <p:cNvPr id="21507" name="Bilde 7" descr="Pil_2.tif"/>
          <p:cNvPicPr>
            <a:picLocks noChangeAspect="1"/>
          </p:cNvPicPr>
          <p:nvPr/>
        </p:nvPicPr>
        <p:blipFill>
          <a:blip r:embed="rId2" cstate="print"/>
          <a:srcRect l="14523" t="7275" r="9946" b="8801"/>
          <a:stretch>
            <a:fillRect/>
          </a:stretch>
        </p:blipFill>
        <p:spPr bwMode="auto">
          <a:xfrm>
            <a:off x="42863" y="428625"/>
            <a:ext cx="10287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Bilde 8" descr="Pil_2.tif"/>
          <p:cNvPicPr>
            <a:picLocks noChangeAspect="1"/>
          </p:cNvPicPr>
          <p:nvPr/>
        </p:nvPicPr>
        <p:blipFill>
          <a:blip r:embed="rId2" cstate="print"/>
          <a:srcRect l="14523" t="7275" r="9946" b="8801"/>
          <a:stretch>
            <a:fillRect/>
          </a:stretch>
        </p:blipFill>
        <p:spPr bwMode="auto">
          <a:xfrm rot="3006240" flipH="1">
            <a:off x="41275" y="1928813"/>
            <a:ext cx="10287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Bilde 9" descr="Pil_2.tif"/>
          <p:cNvPicPr>
            <a:picLocks noChangeAspect="1"/>
          </p:cNvPicPr>
          <p:nvPr/>
        </p:nvPicPr>
        <p:blipFill>
          <a:blip r:embed="rId2" cstate="print"/>
          <a:srcRect l="14523" t="7275" r="9946" b="8801"/>
          <a:stretch>
            <a:fillRect/>
          </a:stretch>
        </p:blipFill>
        <p:spPr bwMode="auto">
          <a:xfrm rot="-2745662">
            <a:off x="34925" y="3762375"/>
            <a:ext cx="10287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Bilde 13" descr="Pil_2.tif"/>
          <p:cNvPicPr>
            <a:picLocks noChangeAspect="1"/>
          </p:cNvPicPr>
          <p:nvPr/>
        </p:nvPicPr>
        <p:blipFill>
          <a:blip r:embed="rId2" cstate="print"/>
          <a:srcRect l="14523" t="7275" r="9946" b="8801"/>
          <a:stretch>
            <a:fillRect/>
          </a:stretch>
        </p:blipFill>
        <p:spPr bwMode="auto">
          <a:xfrm rot="3011413" flipH="1">
            <a:off x="42863" y="5670550"/>
            <a:ext cx="10287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Plassholder for tittel 21"/>
          <p:cNvSpPr txBox="1">
            <a:spLocks/>
          </p:cNvSpPr>
          <p:nvPr/>
        </p:nvSpPr>
        <p:spPr>
          <a:xfrm>
            <a:off x="1357290" y="428604"/>
            <a:ext cx="7572428" cy="5643602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soft" dir="t">
                <a:rot lat="0" lon="0" rev="2400000"/>
              </a:lightRig>
            </a:scene3d>
            <a:sp3d extrusionH="57150">
              <a:bevelT w="19050" h="12700"/>
            </a:sp3d>
          </a:bodyPr>
          <a:lstStyle>
            <a:extLst/>
          </a:lstStyle>
          <a:p>
            <a:pPr algn="ctr" fontAlgn="auto">
              <a:spcAft>
                <a:spcPts val="0"/>
              </a:spcAft>
              <a:defRPr/>
            </a:pPr>
            <a:r>
              <a:rPr lang="nb-NO" sz="5400" dirty="0" smtClean="0">
                <a:solidFill>
                  <a:schemeClr val="accent6">
                    <a:lumMod val="75000"/>
                  </a:schemeClr>
                </a:solidFill>
                <a:latin typeface="Berlin Sans FB Demi" pitchFamily="34" charset="0"/>
                <a:ea typeface="+mj-ea"/>
                <a:cs typeface="+mj-cs"/>
              </a:rPr>
              <a:t>«</a:t>
            </a:r>
            <a:r>
              <a:rPr lang="nb-NO" sz="5400" dirty="0" smtClean="0">
                <a:solidFill>
                  <a:srgbClr val="00B050"/>
                </a:solidFill>
                <a:latin typeface="Berlin Sans FB Demi" pitchFamily="34" charset="0"/>
                <a:ea typeface="+mj-ea"/>
                <a:cs typeface="+mj-cs"/>
              </a:rPr>
              <a:t>KOM</a:t>
            </a:r>
            <a:r>
              <a:rPr lang="nb-NO" sz="5400" dirty="0" smtClean="0">
                <a:solidFill>
                  <a:schemeClr val="accent6">
                    <a:lumMod val="75000"/>
                  </a:schemeClr>
                </a:solidFill>
                <a:latin typeface="Berlin Sans FB Demi" pitchFamily="34" charset="0"/>
                <a:ea typeface="+mj-ea"/>
                <a:cs typeface="+mj-cs"/>
              </a:rPr>
              <a:t> </a:t>
            </a:r>
            <a:r>
              <a:rPr lang="nb-NO" sz="5400" dirty="0" smtClean="0">
                <a:solidFill>
                  <a:srgbClr val="00B0F0"/>
                </a:solidFill>
                <a:latin typeface="Berlin Sans FB Demi" pitchFamily="34" charset="0"/>
                <a:ea typeface="+mj-ea"/>
                <a:cs typeface="+mj-cs"/>
              </a:rPr>
              <a:t>UT</a:t>
            </a:r>
            <a:r>
              <a:rPr lang="nb-NO" sz="5400" dirty="0" smtClean="0">
                <a:solidFill>
                  <a:schemeClr val="accent6">
                    <a:lumMod val="75000"/>
                  </a:schemeClr>
                </a:solidFill>
                <a:latin typeface="Berlin Sans FB Demi" pitchFamily="34" charset="0"/>
                <a:ea typeface="+mj-ea"/>
                <a:cs typeface="+mj-cs"/>
              </a:rPr>
              <a:t>» </a:t>
            </a:r>
            <a:r>
              <a:rPr lang="nb-NO" sz="5400" dirty="0">
                <a:solidFill>
                  <a:schemeClr val="accent6">
                    <a:lumMod val="75000"/>
                  </a:schemeClr>
                </a:solidFill>
                <a:latin typeface="Berlin Sans FB Demi" pitchFamily="34" charset="0"/>
                <a:ea typeface="+mj-ea"/>
                <a:cs typeface="+mj-cs"/>
              </a:rPr>
              <a:t>- MÅL</a:t>
            </a:r>
          </a:p>
          <a:p>
            <a:pPr fontAlgn="auto">
              <a:spcAft>
                <a:spcPts val="0"/>
              </a:spcAft>
              <a:defRPr/>
            </a:pPr>
            <a:endParaRPr lang="nb-NO" sz="2800" dirty="0">
              <a:solidFill>
                <a:schemeClr val="accent6">
                  <a:lumMod val="75000"/>
                </a:schemeClr>
              </a:solidFill>
              <a:latin typeface="Berlin Sans FB Demi" pitchFamily="34" charset="0"/>
              <a:ea typeface="+mj-ea"/>
              <a:cs typeface="+mj-cs"/>
            </a:endParaRPr>
          </a:p>
          <a:p>
            <a:pPr marL="1976438" indent="-812800" fontAlgn="auto">
              <a:spcAft>
                <a:spcPts val="0"/>
              </a:spcAft>
              <a:buClr>
                <a:srgbClr val="00B050"/>
              </a:buClr>
              <a:buFont typeface="Wingdings" pitchFamily="2" charset="2"/>
              <a:buChar char="ð"/>
              <a:defRPr/>
            </a:pPr>
            <a:r>
              <a:rPr lang="nb-NO" sz="4400" dirty="0">
                <a:solidFill>
                  <a:srgbClr val="00B050"/>
                </a:solidFill>
                <a:latin typeface="Berlin Sans FB Demi" pitchFamily="34" charset="0"/>
                <a:ea typeface="+mj-ea"/>
                <a:cs typeface="+mj-cs"/>
              </a:rPr>
              <a:t>K</a:t>
            </a:r>
            <a:r>
              <a:rPr lang="nb-NO" sz="4400" dirty="0">
                <a:solidFill>
                  <a:schemeClr val="bg1">
                    <a:lumMod val="50000"/>
                  </a:schemeClr>
                </a:solidFill>
                <a:latin typeface="Berlin Sans FB Demi" pitchFamily="34" charset="0"/>
                <a:ea typeface="+mj-ea"/>
                <a:cs typeface="+mj-cs"/>
              </a:rPr>
              <a:t>onkrete</a:t>
            </a:r>
          </a:p>
          <a:p>
            <a:pPr marL="1976438" indent="-812800" fontAlgn="auto">
              <a:spcAft>
                <a:spcPts val="0"/>
              </a:spcAft>
              <a:buClr>
                <a:srgbClr val="00B050"/>
              </a:buClr>
              <a:buFont typeface="Wingdings" pitchFamily="2" charset="2"/>
              <a:buChar char="ð"/>
              <a:defRPr/>
            </a:pPr>
            <a:r>
              <a:rPr lang="nb-NO" sz="4400" dirty="0">
                <a:solidFill>
                  <a:srgbClr val="00B050"/>
                </a:solidFill>
                <a:latin typeface="Berlin Sans FB Demi" pitchFamily="34" charset="0"/>
                <a:ea typeface="+mj-ea"/>
                <a:cs typeface="+mj-cs"/>
              </a:rPr>
              <a:t>O</a:t>
            </a:r>
            <a:r>
              <a:rPr lang="nb-NO" sz="4400" dirty="0">
                <a:solidFill>
                  <a:schemeClr val="bg1">
                    <a:lumMod val="50000"/>
                  </a:schemeClr>
                </a:solidFill>
                <a:latin typeface="Berlin Sans FB Demi" pitchFamily="34" charset="0"/>
                <a:ea typeface="+mj-ea"/>
                <a:cs typeface="+mj-cs"/>
              </a:rPr>
              <a:t>ppnåelige</a:t>
            </a:r>
          </a:p>
          <a:p>
            <a:pPr marL="1976438" indent="-812800" fontAlgn="auto">
              <a:spcAft>
                <a:spcPts val="0"/>
              </a:spcAft>
              <a:buClr>
                <a:srgbClr val="00B050"/>
              </a:buClr>
              <a:buFont typeface="Wingdings" pitchFamily="2" charset="2"/>
              <a:buChar char="ð"/>
              <a:defRPr/>
            </a:pPr>
            <a:r>
              <a:rPr lang="nb-NO" sz="4400" dirty="0">
                <a:solidFill>
                  <a:srgbClr val="00B050"/>
                </a:solidFill>
                <a:latin typeface="Berlin Sans FB Demi" pitchFamily="34" charset="0"/>
                <a:ea typeface="+mj-ea"/>
                <a:cs typeface="+mj-cs"/>
              </a:rPr>
              <a:t>M</a:t>
            </a:r>
            <a:r>
              <a:rPr lang="nb-NO" sz="4400" dirty="0">
                <a:solidFill>
                  <a:schemeClr val="bg1">
                    <a:lumMod val="50000"/>
                  </a:schemeClr>
                </a:solidFill>
                <a:latin typeface="Berlin Sans FB Demi" pitchFamily="34" charset="0"/>
                <a:ea typeface="+mj-ea"/>
                <a:cs typeface="+mj-cs"/>
              </a:rPr>
              <a:t>otiverende</a:t>
            </a:r>
          </a:p>
          <a:p>
            <a:pPr marL="1976438" indent="-812800" fontAlgn="auto">
              <a:spcAft>
                <a:spcPts val="0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endParaRPr lang="nb-NO" sz="4400" dirty="0">
              <a:solidFill>
                <a:schemeClr val="bg1">
                  <a:lumMod val="50000"/>
                </a:schemeClr>
              </a:solidFill>
              <a:latin typeface="Berlin Sans FB Demi" pitchFamily="34" charset="0"/>
              <a:ea typeface="+mj-ea"/>
              <a:cs typeface="+mj-cs"/>
            </a:endParaRPr>
          </a:p>
          <a:p>
            <a:pPr marL="1976438" indent="-812800" fontAlgn="auto">
              <a:spcAft>
                <a:spcPts val="0"/>
              </a:spcAft>
              <a:buClr>
                <a:srgbClr val="0070C0"/>
              </a:buClr>
              <a:buFont typeface="Wingdings" pitchFamily="2" charset="2"/>
              <a:buChar char="ð"/>
              <a:defRPr/>
            </a:pPr>
            <a:r>
              <a:rPr lang="nb-NO" sz="4400" dirty="0">
                <a:solidFill>
                  <a:srgbClr val="00B0F0"/>
                </a:solidFill>
                <a:latin typeface="Berlin Sans FB Demi" pitchFamily="34" charset="0"/>
                <a:ea typeface="+mj-ea"/>
                <a:cs typeface="+mj-cs"/>
              </a:rPr>
              <a:t>U</a:t>
            </a:r>
            <a:r>
              <a:rPr lang="nb-NO" sz="4400" dirty="0">
                <a:solidFill>
                  <a:schemeClr val="bg1">
                    <a:lumMod val="50000"/>
                  </a:schemeClr>
                </a:solidFill>
                <a:latin typeface="Berlin Sans FB Demi" pitchFamily="34" charset="0"/>
                <a:ea typeface="+mj-ea"/>
                <a:cs typeface="+mj-cs"/>
              </a:rPr>
              <a:t>tviklende</a:t>
            </a:r>
          </a:p>
          <a:p>
            <a:pPr marL="1976438" indent="-812800" fontAlgn="auto">
              <a:spcAft>
                <a:spcPts val="0"/>
              </a:spcAft>
              <a:buClr>
                <a:srgbClr val="0070C0"/>
              </a:buClr>
              <a:buFont typeface="Wingdings" pitchFamily="2" charset="2"/>
              <a:buChar char="ð"/>
              <a:defRPr/>
            </a:pPr>
            <a:r>
              <a:rPr lang="nb-NO" sz="4400" dirty="0">
                <a:solidFill>
                  <a:srgbClr val="00B0F0"/>
                </a:solidFill>
                <a:latin typeface="Berlin Sans FB Demi" pitchFamily="34" charset="0"/>
                <a:ea typeface="+mj-ea"/>
                <a:cs typeface="+mj-cs"/>
              </a:rPr>
              <a:t>T</a:t>
            </a:r>
            <a:r>
              <a:rPr lang="nb-NO" sz="4400" dirty="0">
                <a:solidFill>
                  <a:schemeClr val="bg1">
                    <a:lumMod val="50000"/>
                  </a:schemeClr>
                </a:solidFill>
                <a:latin typeface="Berlin Sans FB Demi" pitchFamily="34" charset="0"/>
                <a:ea typeface="+mj-ea"/>
                <a:cs typeface="+mj-cs"/>
              </a:rPr>
              <a:t>idsbestemte</a:t>
            </a:r>
          </a:p>
        </p:txBody>
      </p:sp>
      <p:sp>
        <p:nvSpPr>
          <p:cNvPr id="10" name="Plassholder for bunntekst 13"/>
          <p:cNvSpPr txBox="1">
            <a:spLocks/>
          </p:cNvSpPr>
          <p:nvPr/>
        </p:nvSpPr>
        <p:spPr bwMode="auto">
          <a:xfrm>
            <a:off x="1179450" y="6465801"/>
            <a:ext cx="7643812" cy="255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nb-NO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300" dirty="0" err="1" smtClean="0">
                <a:solidFill>
                  <a:srgbClr val="00B0F0"/>
                </a:solidFill>
                <a:latin typeface="Berlin Sans FB Demi" pitchFamily="34" charset="0"/>
              </a:rPr>
              <a:t>Stabsutvikling</a:t>
            </a:r>
            <a:r>
              <a:rPr lang="en-US" sz="1300" dirty="0" smtClean="0">
                <a:solidFill>
                  <a:srgbClr val="00B0F0"/>
                </a:solidFill>
                <a:latin typeface="Berlin Sans FB Demi" pitchFamily="34" charset="0"/>
              </a:rPr>
              <a:t> </a:t>
            </a:r>
            <a:r>
              <a:rPr lang="en-US" sz="1300" dirty="0" err="1" smtClean="0">
                <a:solidFill>
                  <a:srgbClr val="00B0F0"/>
                </a:solidFill>
                <a:latin typeface="Berlin Sans FB Demi" pitchFamily="34" charset="0"/>
              </a:rPr>
              <a:t>Nidaros</a:t>
            </a:r>
            <a:endParaRPr lang="en-US" sz="1300" dirty="0" smtClean="0">
              <a:solidFill>
                <a:srgbClr val="00B0F0"/>
              </a:solidFill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5" descr="Click on thumbnail to zoom in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0" y="2143125"/>
            <a:ext cx="47625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Frihåndsform 21"/>
          <p:cNvSpPr/>
          <p:nvPr/>
        </p:nvSpPr>
        <p:spPr>
          <a:xfrm>
            <a:off x="3108325" y="2632075"/>
            <a:ext cx="4035425" cy="2168525"/>
          </a:xfrm>
          <a:custGeom>
            <a:avLst/>
            <a:gdLst>
              <a:gd name="connsiteX0" fmla="*/ 63437 w 4035732"/>
              <a:gd name="connsiteY0" fmla="*/ 121270 h 2169145"/>
              <a:gd name="connsiteX1" fmla="*/ 63437 w 4035732"/>
              <a:gd name="connsiteY1" fmla="*/ 121270 h 2169145"/>
              <a:gd name="connsiteX2" fmla="*/ 44387 w 4035732"/>
              <a:gd name="connsiteY2" fmla="*/ 511795 h 2169145"/>
              <a:gd name="connsiteX3" fmla="*/ 72962 w 4035732"/>
              <a:gd name="connsiteY3" fmla="*/ 568945 h 2169145"/>
              <a:gd name="connsiteX4" fmla="*/ 82487 w 4035732"/>
              <a:gd name="connsiteY4" fmla="*/ 597520 h 2169145"/>
              <a:gd name="connsiteX5" fmla="*/ 92012 w 4035732"/>
              <a:gd name="connsiteY5" fmla="*/ 740395 h 2169145"/>
              <a:gd name="connsiteX6" fmla="*/ 101537 w 4035732"/>
              <a:gd name="connsiteY6" fmla="*/ 768970 h 2169145"/>
              <a:gd name="connsiteX7" fmla="*/ 130112 w 4035732"/>
              <a:gd name="connsiteY7" fmla="*/ 778495 h 2169145"/>
              <a:gd name="connsiteX8" fmla="*/ 168212 w 4035732"/>
              <a:gd name="connsiteY8" fmla="*/ 816595 h 2169145"/>
              <a:gd name="connsiteX9" fmla="*/ 196787 w 4035732"/>
              <a:gd name="connsiteY9" fmla="*/ 826120 h 2169145"/>
              <a:gd name="connsiteX10" fmla="*/ 225362 w 4035732"/>
              <a:gd name="connsiteY10" fmla="*/ 845170 h 2169145"/>
              <a:gd name="connsiteX11" fmla="*/ 272987 w 4035732"/>
              <a:gd name="connsiteY11" fmla="*/ 883270 h 2169145"/>
              <a:gd name="connsiteX12" fmla="*/ 301562 w 4035732"/>
              <a:gd name="connsiteY12" fmla="*/ 902320 h 2169145"/>
              <a:gd name="connsiteX13" fmla="*/ 425387 w 4035732"/>
              <a:gd name="connsiteY13" fmla="*/ 930895 h 2169145"/>
              <a:gd name="connsiteX14" fmla="*/ 520637 w 4035732"/>
              <a:gd name="connsiteY14" fmla="*/ 949945 h 2169145"/>
              <a:gd name="connsiteX15" fmla="*/ 615887 w 4035732"/>
              <a:gd name="connsiteY15" fmla="*/ 959470 h 2169145"/>
              <a:gd name="connsiteX16" fmla="*/ 882587 w 4035732"/>
              <a:gd name="connsiteY16" fmla="*/ 968995 h 2169145"/>
              <a:gd name="connsiteX17" fmla="*/ 930212 w 4035732"/>
              <a:gd name="connsiteY17" fmla="*/ 978520 h 2169145"/>
              <a:gd name="connsiteX18" fmla="*/ 1063562 w 4035732"/>
              <a:gd name="connsiteY18" fmla="*/ 997570 h 2169145"/>
              <a:gd name="connsiteX19" fmla="*/ 1073087 w 4035732"/>
              <a:gd name="connsiteY19" fmla="*/ 1026145 h 2169145"/>
              <a:gd name="connsiteX20" fmla="*/ 1101662 w 4035732"/>
              <a:gd name="connsiteY20" fmla="*/ 1035670 h 2169145"/>
              <a:gd name="connsiteX21" fmla="*/ 1111187 w 4035732"/>
              <a:gd name="connsiteY21" fmla="*/ 1140445 h 2169145"/>
              <a:gd name="connsiteX22" fmla="*/ 1139762 w 4035732"/>
              <a:gd name="connsiteY22" fmla="*/ 1159495 h 2169145"/>
              <a:gd name="connsiteX23" fmla="*/ 1311212 w 4035732"/>
              <a:gd name="connsiteY23" fmla="*/ 1178545 h 2169145"/>
              <a:gd name="connsiteX24" fmla="*/ 1425512 w 4035732"/>
              <a:gd name="connsiteY24" fmla="*/ 1216645 h 2169145"/>
              <a:gd name="connsiteX25" fmla="*/ 1454087 w 4035732"/>
              <a:gd name="connsiteY25" fmla="*/ 1226170 h 2169145"/>
              <a:gd name="connsiteX26" fmla="*/ 1482662 w 4035732"/>
              <a:gd name="connsiteY26" fmla="*/ 1235695 h 2169145"/>
              <a:gd name="connsiteX27" fmla="*/ 1549337 w 4035732"/>
              <a:gd name="connsiteY27" fmla="*/ 1264270 h 2169145"/>
              <a:gd name="connsiteX28" fmla="*/ 1577912 w 4035732"/>
              <a:gd name="connsiteY28" fmla="*/ 1292845 h 2169145"/>
              <a:gd name="connsiteX29" fmla="*/ 1616012 w 4035732"/>
              <a:gd name="connsiteY29" fmla="*/ 1302370 h 2169145"/>
              <a:gd name="connsiteX30" fmla="*/ 1701737 w 4035732"/>
              <a:gd name="connsiteY30" fmla="*/ 1321420 h 2169145"/>
              <a:gd name="connsiteX31" fmla="*/ 1730312 w 4035732"/>
              <a:gd name="connsiteY31" fmla="*/ 1340470 h 2169145"/>
              <a:gd name="connsiteX32" fmla="*/ 1796987 w 4035732"/>
              <a:gd name="connsiteY32" fmla="*/ 1349995 h 2169145"/>
              <a:gd name="connsiteX33" fmla="*/ 1873187 w 4035732"/>
              <a:gd name="connsiteY33" fmla="*/ 1369045 h 2169145"/>
              <a:gd name="connsiteX34" fmla="*/ 1911287 w 4035732"/>
              <a:gd name="connsiteY34" fmla="*/ 1407145 h 2169145"/>
              <a:gd name="connsiteX35" fmla="*/ 1939862 w 4035732"/>
              <a:gd name="connsiteY35" fmla="*/ 1426195 h 2169145"/>
              <a:gd name="connsiteX36" fmla="*/ 1958912 w 4035732"/>
              <a:gd name="connsiteY36" fmla="*/ 1454770 h 2169145"/>
              <a:gd name="connsiteX37" fmla="*/ 2016062 w 4035732"/>
              <a:gd name="connsiteY37" fmla="*/ 1502395 h 2169145"/>
              <a:gd name="connsiteX38" fmla="*/ 2044637 w 4035732"/>
              <a:gd name="connsiteY38" fmla="*/ 1530970 h 2169145"/>
              <a:gd name="connsiteX39" fmla="*/ 2101787 w 4035732"/>
              <a:gd name="connsiteY39" fmla="*/ 1569070 h 2169145"/>
              <a:gd name="connsiteX40" fmla="*/ 2130362 w 4035732"/>
              <a:gd name="connsiteY40" fmla="*/ 1588120 h 2169145"/>
              <a:gd name="connsiteX41" fmla="*/ 2187512 w 4035732"/>
              <a:gd name="connsiteY41" fmla="*/ 1607170 h 2169145"/>
              <a:gd name="connsiteX42" fmla="*/ 2282762 w 4035732"/>
              <a:gd name="connsiteY42" fmla="*/ 1654795 h 2169145"/>
              <a:gd name="connsiteX43" fmla="*/ 2311337 w 4035732"/>
              <a:gd name="connsiteY43" fmla="*/ 1673845 h 2169145"/>
              <a:gd name="connsiteX44" fmla="*/ 2368487 w 4035732"/>
              <a:gd name="connsiteY44" fmla="*/ 1692895 h 2169145"/>
              <a:gd name="connsiteX45" fmla="*/ 2397062 w 4035732"/>
              <a:gd name="connsiteY45" fmla="*/ 1711945 h 2169145"/>
              <a:gd name="connsiteX46" fmla="*/ 2473262 w 4035732"/>
              <a:gd name="connsiteY46" fmla="*/ 1730995 h 2169145"/>
              <a:gd name="connsiteX47" fmla="*/ 2501837 w 4035732"/>
              <a:gd name="connsiteY47" fmla="*/ 1750045 h 2169145"/>
              <a:gd name="connsiteX48" fmla="*/ 2558987 w 4035732"/>
              <a:gd name="connsiteY48" fmla="*/ 1769095 h 2169145"/>
              <a:gd name="connsiteX49" fmla="*/ 2587562 w 4035732"/>
              <a:gd name="connsiteY49" fmla="*/ 1788145 h 2169145"/>
              <a:gd name="connsiteX50" fmla="*/ 2644712 w 4035732"/>
              <a:gd name="connsiteY50" fmla="*/ 1807195 h 2169145"/>
              <a:gd name="connsiteX51" fmla="*/ 2673287 w 4035732"/>
              <a:gd name="connsiteY51" fmla="*/ 1816720 h 2169145"/>
              <a:gd name="connsiteX52" fmla="*/ 2701862 w 4035732"/>
              <a:gd name="connsiteY52" fmla="*/ 1835770 h 2169145"/>
              <a:gd name="connsiteX53" fmla="*/ 2759012 w 4035732"/>
              <a:gd name="connsiteY53" fmla="*/ 1854820 h 2169145"/>
              <a:gd name="connsiteX54" fmla="*/ 2844737 w 4035732"/>
              <a:gd name="connsiteY54" fmla="*/ 1892920 h 2169145"/>
              <a:gd name="connsiteX55" fmla="*/ 2882837 w 4035732"/>
              <a:gd name="connsiteY55" fmla="*/ 1911970 h 2169145"/>
              <a:gd name="connsiteX56" fmla="*/ 2997137 w 4035732"/>
              <a:gd name="connsiteY56" fmla="*/ 1931020 h 2169145"/>
              <a:gd name="connsiteX57" fmla="*/ 3025712 w 4035732"/>
              <a:gd name="connsiteY57" fmla="*/ 1950070 h 2169145"/>
              <a:gd name="connsiteX58" fmla="*/ 3101912 w 4035732"/>
              <a:gd name="connsiteY58" fmla="*/ 1969120 h 2169145"/>
              <a:gd name="connsiteX59" fmla="*/ 3130487 w 4035732"/>
              <a:gd name="connsiteY59" fmla="*/ 1978645 h 2169145"/>
              <a:gd name="connsiteX60" fmla="*/ 3244787 w 4035732"/>
              <a:gd name="connsiteY60" fmla="*/ 1997695 h 2169145"/>
              <a:gd name="connsiteX61" fmla="*/ 3301937 w 4035732"/>
              <a:gd name="connsiteY61" fmla="*/ 2016745 h 2169145"/>
              <a:gd name="connsiteX62" fmla="*/ 3359087 w 4035732"/>
              <a:gd name="connsiteY62" fmla="*/ 2045320 h 2169145"/>
              <a:gd name="connsiteX63" fmla="*/ 3387662 w 4035732"/>
              <a:gd name="connsiteY63" fmla="*/ 2073895 h 2169145"/>
              <a:gd name="connsiteX64" fmla="*/ 3406712 w 4035732"/>
              <a:gd name="connsiteY64" fmla="*/ 2102470 h 2169145"/>
              <a:gd name="connsiteX65" fmla="*/ 3463862 w 4035732"/>
              <a:gd name="connsiteY65" fmla="*/ 2121520 h 2169145"/>
              <a:gd name="connsiteX66" fmla="*/ 3492437 w 4035732"/>
              <a:gd name="connsiteY66" fmla="*/ 2131045 h 2169145"/>
              <a:gd name="connsiteX67" fmla="*/ 3521012 w 4035732"/>
              <a:gd name="connsiteY67" fmla="*/ 2150095 h 2169145"/>
              <a:gd name="connsiteX68" fmla="*/ 3597212 w 4035732"/>
              <a:gd name="connsiteY68" fmla="*/ 2169145 h 2169145"/>
              <a:gd name="connsiteX69" fmla="*/ 3768662 w 4035732"/>
              <a:gd name="connsiteY69" fmla="*/ 2159620 h 2169145"/>
              <a:gd name="connsiteX70" fmla="*/ 3835337 w 4035732"/>
              <a:gd name="connsiteY70" fmla="*/ 2092945 h 2169145"/>
              <a:gd name="connsiteX71" fmla="*/ 3844862 w 4035732"/>
              <a:gd name="connsiteY71" fmla="*/ 2064370 h 2169145"/>
              <a:gd name="connsiteX72" fmla="*/ 3873437 w 4035732"/>
              <a:gd name="connsiteY72" fmla="*/ 2045320 h 2169145"/>
              <a:gd name="connsiteX73" fmla="*/ 3882962 w 4035732"/>
              <a:gd name="connsiteY73" fmla="*/ 2016745 h 2169145"/>
              <a:gd name="connsiteX74" fmla="*/ 3911537 w 4035732"/>
              <a:gd name="connsiteY74" fmla="*/ 1997695 h 2169145"/>
              <a:gd name="connsiteX75" fmla="*/ 3940112 w 4035732"/>
              <a:gd name="connsiteY75" fmla="*/ 1969120 h 2169145"/>
              <a:gd name="connsiteX76" fmla="*/ 3968687 w 4035732"/>
              <a:gd name="connsiteY76" fmla="*/ 1911970 h 2169145"/>
              <a:gd name="connsiteX77" fmla="*/ 3987737 w 4035732"/>
              <a:gd name="connsiteY77" fmla="*/ 1854820 h 2169145"/>
              <a:gd name="connsiteX78" fmla="*/ 3997262 w 4035732"/>
              <a:gd name="connsiteY78" fmla="*/ 1826245 h 2169145"/>
              <a:gd name="connsiteX79" fmla="*/ 4016312 w 4035732"/>
              <a:gd name="connsiteY79" fmla="*/ 1769095 h 2169145"/>
              <a:gd name="connsiteX80" fmla="*/ 4025837 w 4035732"/>
              <a:gd name="connsiteY80" fmla="*/ 1740520 h 2169145"/>
              <a:gd name="connsiteX81" fmla="*/ 4035362 w 4035732"/>
              <a:gd name="connsiteY81" fmla="*/ 1702420 h 2169145"/>
              <a:gd name="connsiteX82" fmla="*/ 4025837 w 4035732"/>
              <a:gd name="connsiteY82" fmla="*/ 1597645 h 2169145"/>
              <a:gd name="connsiteX83" fmla="*/ 3987737 w 4035732"/>
              <a:gd name="connsiteY83" fmla="*/ 1540495 h 2169145"/>
              <a:gd name="connsiteX84" fmla="*/ 3959162 w 4035732"/>
              <a:gd name="connsiteY84" fmla="*/ 1483345 h 2169145"/>
              <a:gd name="connsiteX85" fmla="*/ 3902012 w 4035732"/>
              <a:gd name="connsiteY85" fmla="*/ 1445245 h 2169145"/>
              <a:gd name="connsiteX86" fmla="*/ 3873437 w 4035732"/>
              <a:gd name="connsiteY86" fmla="*/ 1426195 h 2169145"/>
              <a:gd name="connsiteX87" fmla="*/ 3787712 w 4035732"/>
              <a:gd name="connsiteY87" fmla="*/ 1349995 h 2169145"/>
              <a:gd name="connsiteX88" fmla="*/ 3749612 w 4035732"/>
              <a:gd name="connsiteY88" fmla="*/ 1340470 h 2169145"/>
              <a:gd name="connsiteX89" fmla="*/ 3701987 w 4035732"/>
              <a:gd name="connsiteY89" fmla="*/ 1330945 h 2169145"/>
              <a:gd name="connsiteX90" fmla="*/ 3644837 w 4035732"/>
              <a:gd name="connsiteY90" fmla="*/ 1311895 h 2169145"/>
              <a:gd name="connsiteX91" fmla="*/ 3616262 w 4035732"/>
              <a:gd name="connsiteY91" fmla="*/ 1302370 h 2169145"/>
              <a:gd name="connsiteX92" fmla="*/ 3530537 w 4035732"/>
              <a:gd name="connsiteY92" fmla="*/ 1283320 h 2169145"/>
              <a:gd name="connsiteX93" fmla="*/ 3473387 w 4035732"/>
              <a:gd name="connsiteY93" fmla="*/ 1245220 h 2169145"/>
              <a:gd name="connsiteX94" fmla="*/ 3416237 w 4035732"/>
              <a:gd name="connsiteY94" fmla="*/ 1207120 h 2169145"/>
              <a:gd name="connsiteX95" fmla="*/ 3387662 w 4035732"/>
              <a:gd name="connsiteY95" fmla="*/ 1188070 h 2169145"/>
              <a:gd name="connsiteX96" fmla="*/ 3330512 w 4035732"/>
              <a:gd name="connsiteY96" fmla="*/ 1159495 h 2169145"/>
              <a:gd name="connsiteX97" fmla="*/ 3273362 w 4035732"/>
              <a:gd name="connsiteY97" fmla="*/ 1111870 h 2169145"/>
              <a:gd name="connsiteX98" fmla="*/ 3206687 w 4035732"/>
              <a:gd name="connsiteY98" fmla="*/ 1035670 h 2169145"/>
              <a:gd name="connsiteX99" fmla="*/ 3159062 w 4035732"/>
              <a:gd name="connsiteY99" fmla="*/ 978520 h 2169145"/>
              <a:gd name="connsiteX100" fmla="*/ 3111437 w 4035732"/>
              <a:gd name="connsiteY100" fmla="*/ 930895 h 2169145"/>
              <a:gd name="connsiteX101" fmla="*/ 3092387 w 4035732"/>
              <a:gd name="connsiteY101" fmla="*/ 902320 h 2169145"/>
              <a:gd name="connsiteX102" fmla="*/ 3063812 w 4035732"/>
              <a:gd name="connsiteY102" fmla="*/ 892795 h 2169145"/>
              <a:gd name="connsiteX103" fmla="*/ 3035237 w 4035732"/>
              <a:gd name="connsiteY103" fmla="*/ 873745 h 2169145"/>
              <a:gd name="connsiteX104" fmla="*/ 3006662 w 4035732"/>
              <a:gd name="connsiteY104" fmla="*/ 864220 h 2169145"/>
              <a:gd name="connsiteX105" fmla="*/ 2949512 w 4035732"/>
              <a:gd name="connsiteY105" fmla="*/ 826120 h 2169145"/>
              <a:gd name="connsiteX106" fmla="*/ 2854262 w 4035732"/>
              <a:gd name="connsiteY106" fmla="*/ 807070 h 2169145"/>
              <a:gd name="connsiteX107" fmla="*/ 2797112 w 4035732"/>
              <a:gd name="connsiteY107" fmla="*/ 788020 h 2169145"/>
              <a:gd name="connsiteX108" fmla="*/ 2739962 w 4035732"/>
              <a:gd name="connsiteY108" fmla="*/ 768970 h 2169145"/>
              <a:gd name="connsiteX109" fmla="*/ 2682812 w 4035732"/>
              <a:gd name="connsiteY109" fmla="*/ 749920 h 2169145"/>
              <a:gd name="connsiteX110" fmla="*/ 2654237 w 4035732"/>
              <a:gd name="connsiteY110" fmla="*/ 740395 h 2169145"/>
              <a:gd name="connsiteX111" fmla="*/ 2625662 w 4035732"/>
              <a:gd name="connsiteY111" fmla="*/ 721345 h 2169145"/>
              <a:gd name="connsiteX112" fmla="*/ 2587562 w 4035732"/>
              <a:gd name="connsiteY112" fmla="*/ 711820 h 2169145"/>
              <a:gd name="connsiteX113" fmla="*/ 2558987 w 4035732"/>
              <a:gd name="connsiteY113" fmla="*/ 702295 h 2169145"/>
              <a:gd name="connsiteX114" fmla="*/ 2520887 w 4035732"/>
              <a:gd name="connsiteY114" fmla="*/ 692770 h 2169145"/>
              <a:gd name="connsiteX115" fmla="*/ 2473262 w 4035732"/>
              <a:gd name="connsiteY115" fmla="*/ 673720 h 2169145"/>
              <a:gd name="connsiteX116" fmla="*/ 2406587 w 4035732"/>
              <a:gd name="connsiteY116" fmla="*/ 664195 h 2169145"/>
              <a:gd name="connsiteX117" fmla="*/ 2368487 w 4035732"/>
              <a:gd name="connsiteY117" fmla="*/ 654670 h 2169145"/>
              <a:gd name="connsiteX118" fmla="*/ 2292287 w 4035732"/>
              <a:gd name="connsiteY118" fmla="*/ 635620 h 2169145"/>
              <a:gd name="connsiteX119" fmla="*/ 2197037 w 4035732"/>
              <a:gd name="connsiteY119" fmla="*/ 607045 h 2169145"/>
              <a:gd name="connsiteX120" fmla="*/ 2168462 w 4035732"/>
              <a:gd name="connsiteY120" fmla="*/ 597520 h 2169145"/>
              <a:gd name="connsiteX121" fmla="*/ 2082737 w 4035732"/>
              <a:gd name="connsiteY121" fmla="*/ 559420 h 2169145"/>
              <a:gd name="connsiteX122" fmla="*/ 2025587 w 4035732"/>
              <a:gd name="connsiteY122" fmla="*/ 540370 h 2169145"/>
              <a:gd name="connsiteX123" fmla="*/ 1968437 w 4035732"/>
              <a:gd name="connsiteY123" fmla="*/ 502270 h 2169145"/>
              <a:gd name="connsiteX124" fmla="*/ 1911287 w 4035732"/>
              <a:gd name="connsiteY124" fmla="*/ 483220 h 2169145"/>
              <a:gd name="connsiteX125" fmla="*/ 1882712 w 4035732"/>
              <a:gd name="connsiteY125" fmla="*/ 473695 h 2169145"/>
              <a:gd name="connsiteX126" fmla="*/ 1825562 w 4035732"/>
              <a:gd name="connsiteY126" fmla="*/ 445120 h 2169145"/>
              <a:gd name="connsiteX127" fmla="*/ 1758887 w 4035732"/>
              <a:gd name="connsiteY127" fmla="*/ 407020 h 2169145"/>
              <a:gd name="connsiteX128" fmla="*/ 1701737 w 4035732"/>
              <a:gd name="connsiteY128" fmla="*/ 368920 h 2169145"/>
              <a:gd name="connsiteX129" fmla="*/ 1673162 w 4035732"/>
              <a:gd name="connsiteY129" fmla="*/ 349870 h 2169145"/>
              <a:gd name="connsiteX130" fmla="*/ 1558862 w 4035732"/>
              <a:gd name="connsiteY130" fmla="*/ 330820 h 2169145"/>
              <a:gd name="connsiteX131" fmla="*/ 1501712 w 4035732"/>
              <a:gd name="connsiteY131" fmla="*/ 311770 h 2169145"/>
              <a:gd name="connsiteX132" fmla="*/ 1492187 w 4035732"/>
              <a:gd name="connsiteY132" fmla="*/ 283195 h 2169145"/>
              <a:gd name="connsiteX133" fmla="*/ 1425512 w 4035732"/>
              <a:gd name="connsiteY133" fmla="*/ 235570 h 2169145"/>
              <a:gd name="connsiteX134" fmla="*/ 1396937 w 4035732"/>
              <a:gd name="connsiteY134" fmla="*/ 216520 h 2169145"/>
              <a:gd name="connsiteX135" fmla="*/ 1244537 w 4035732"/>
              <a:gd name="connsiteY135" fmla="*/ 197470 h 2169145"/>
              <a:gd name="connsiteX136" fmla="*/ 1177862 w 4035732"/>
              <a:gd name="connsiteY136" fmla="*/ 187945 h 2169145"/>
              <a:gd name="connsiteX137" fmla="*/ 1120712 w 4035732"/>
              <a:gd name="connsiteY137" fmla="*/ 149845 h 2169145"/>
              <a:gd name="connsiteX138" fmla="*/ 1063562 w 4035732"/>
              <a:gd name="connsiteY138" fmla="*/ 102220 h 2169145"/>
              <a:gd name="connsiteX139" fmla="*/ 1006412 w 4035732"/>
              <a:gd name="connsiteY139" fmla="*/ 83170 h 2169145"/>
              <a:gd name="connsiteX140" fmla="*/ 949262 w 4035732"/>
              <a:gd name="connsiteY140" fmla="*/ 64120 h 2169145"/>
              <a:gd name="connsiteX141" fmla="*/ 920687 w 4035732"/>
              <a:gd name="connsiteY141" fmla="*/ 54595 h 2169145"/>
              <a:gd name="connsiteX142" fmla="*/ 863537 w 4035732"/>
              <a:gd name="connsiteY142" fmla="*/ 26020 h 2169145"/>
              <a:gd name="connsiteX143" fmla="*/ 834962 w 4035732"/>
              <a:gd name="connsiteY143" fmla="*/ 6970 h 2169145"/>
              <a:gd name="connsiteX144" fmla="*/ 549212 w 4035732"/>
              <a:gd name="connsiteY144" fmla="*/ 26020 h 2169145"/>
              <a:gd name="connsiteX145" fmla="*/ 387287 w 4035732"/>
              <a:gd name="connsiteY145" fmla="*/ 45070 h 2169145"/>
              <a:gd name="connsiteX146" fmla="*/ 158687 w 4035732"/>
              <a:gd name="connsiteY146" fmla="*/ 54595 h 2169145"/>
              <a:gd name="connsiteX147" fmla="*/ 130112 w 4035732"/>
              <a:gd name="connsiteY147" fmla="*/ 73645 h 2169145"/>
              <a:gd name="connsiteX148" fmla="*/ 72962 w 4035732"/>
              <a:gd name="connsiteY148" fmla="*/ 102220 h 2169145"/>
              <a:gd name="connsiteX149" fmla="*/ 63437 w 4035732"/>
              <a:gd name="connsiteY149" fmla="*/ 121270 h 2169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</a:cxnLst>
            <a:rect l="l" t="t" r="r" b="b"/>
            <a:pathLst>
              <a:path w="4035732" h="2169145">
                <a:moveTo>
                  <a:pt x="63437" y="121270"/>
                </a:moveTo>
                <a:lnTo>
                  <a:pt x="63437" y="121270"/>
                </a:lnTo>
                <a:cubicBezTo>
                  <a:pt x="0" y="290436"/>
                  <a:pt x="26531" y="190381"/>
                  <a:pt x="44387" y="511795"/>
                </a:cubicBezTo>
                <a:cubicBezTo>
                  <a:pt x="45883" y="538729"/>
                  <a:pt x="61624" y="546270"/>
                  <a:pt x="72962" y="568945"/>
                </a:cubicBezTo>
                <a:cubicBezTo>
                  <a:pt x="77452" y="577925"/>
                  <a:pt x="79312" y="587995"/>
                  <a:pt x="82487" y="597520"/>
                </a:cubicBezTo>
                <a:cubicBezTo>
                  <a:pt x="85662" y="645145"/>
                  <a:pt x="86741" y="692956"/>
                  <a:pt x="92012" y="740395"/>
                </a:cubicBezTo>
                <a:cubicBezTo>
                  <a:pt x="93121" y="750374"/>
                  <a:pt x="94437" y="761870"/>
                  <a:pt x="101537" y="768970"/>
                </a:cubicBezTo>
                <a:cubicBezTo>
                  <a:pt x="108637" y="776070"/>
                  <a:pt x="120587" y="775320"/>
                  <a:pt x="130112" y="778495"/>
                </a:cubicBezTo>
                <a:cubicBezTo>
                  <a:pt x="142812" y="791195"/>
                  <a:pt x="153597" y="806156"/>
                  <a:pt x="168212" y="816595"/>
                </a:cubicBezTo>
                <a:cubicBezTo>
                  <a:pt x="176382" y="822431"/>
                  <a:pt x="187807" y="821630"/>
                  <a:pt x="196787" y="826120"/>
                </a:cubicBezTo>
                <a:cubicBezTo>
                  <a:pt x="207026" y="831240"/>
                  <a:pt x="215837" y="838820"/>
                  <a:pt x="225362" y="845170"/>
                </a:cubicBezTo>
                <a:cubicBezTo>
                  <a:pt x="257475" y="893340"/>
                  <a:pt x="226979" y="860266"/>
                  <a:pt x="272987" y="883270"/>
                </a:cubicBezTo>
                <a:cubicBezTo>
                  <a:pt x="283226" y="888390"/>
                  <a:pt x="291101" y="897671"/>
                  <a:pt x="301562" y="902320"/>
                </a:cubicBezTo>
                <a:cubicBezTo>
                  <a:pt x="351108" y="924341"/>
                  <a:pt x="371147" y="923146"/>
                  <a:pt x="425387" y="930895"/>
                </a:cubicBezTo>
                <a:cubicBezTo>
                  <a:pt x="471256" y="946185"/>
                  <a:pt x="452978" y="941985"/>
                  <a:pt x="520637" y="949945"/>
                </a:cubicBezTo>
                <a:cubicBezTo>
                  <a:pt x="552327" y="953673"/>
                  <a:pt x="584023" y="957793"/>
                  <a:pt x="615887" y="959470"/>
                </a:cubicBezTo>
                <a:cubicBezTo>
                  <a:pt x="704721" y="964145"/>
                  <a:pt x="793687" y="965820"/>
                  <a:pt x="882587" y="968995"/>
                </a:cubicBezTo>
                <a:cubicBezTo>
                  <a:pt x="898462" y="972170"/>
                  <a:pt x="914148" y="976512"/>
                  <a:pt x="930212" y="978520"/>
                </a:cubicBezTo>
                <a:cubicBezTo>
                  <a:pt x="1063767" y="995214"/>
                  <a:pt x="996341" y="975163"/>
                  <a:pt x="1063562" y="997570"/>
                </a:cubicBezTo>
                <a:cubicBezTo>
                  <a:pt x="1066737" y="1007095"/>
                  <a:pt x="1065987" y="1019045"/>
                  <a:pt x="1073087" y="1026145"/>
                </a:cubicBezTo>
                <a:cubicBezTo>
                  <a:pt x="1080187" y="1033245"/>
                  <a:pt x="1098487" y="1026145"/>
                  <a:pt x="1101662" y="1035670"/>
                </a:cubicBezTo>
                <a:cubicBezTo>
                  <a:pt x="1112752" y="1068939"/>
                  <a:pt x="1100874" y="1106927"/>
                  <a:pt x="1111187" y="1140445"/>
                </a:cubicBezTo>
                <a:cubicBezTo>
                  <a:pt x="1114554" y="1151386"/>
                  <a:pt x="1128902" y="1155875"/>
                  <a:pt x="1139762" y="1159495"/>
                </a:cubicBezTo>
                <a:cubicBezTo>
                  <a:pt x="1171383" y="1170035"/>
                  <a:pt x="1302860" y="1177849"/>
                  <a:pt x="1311212" y="1178545"/>
                </a:cubicBezTo>
                <a:lnTo>
                  <a:pt x="1425512" y="1216645"/>
                </a:lnTo>
                <a:lnTo>
                  <a:pt x="1454087" y="1226170"/>
                </a:lnTo>
                <a:cubicBezTo>
                  <a:pt x="1463612" y="1229345"/>
                  <a:pt x="1473682" y="1231205"/>
                  <a:pt x="1482662" y="1235695"/>
                </a:cubicBezTo>
                <a:cubicBezTo>
                  <a:pt x="1529742" y="1259235"/>
                  <a:pt x="1507292" y="1250255"/>
                  <a:pt x="1549337" y="1264270"/>
                </a:cubicBezTo>
                <a:cubicBezTo>
                  <a:pt x="1558862" y="1273795"/>
                  <a:pt x="1566216" y="1286162"/>
                  <a:pt x="1577912" y="1292845"/>
                </a:cubicBezTo>
                <a:cubicBezTo>
                  <a:pt x="1589278" y="1299340"/>
                  <a:pt x="1603425" y="1298774"/>
                  <a:pt x="1616012" y="1302370"/>
                </a:cubicBezTo>
                <a:cubicBezTo>
                  <a:pt x="1681667" y="1321129"/>
                  <a:pt x="1598600" y="1304231"/>
                  <a:pt x="1701737" y="1321420"/>
                </a:cubicBezTo>
                <a:cubicBezTo>
                  <a:pt x="1711262" y="1327770"/>
                  <a:pt x="1719347" y="1337181"/>
                  <a:pt x="1730312" y="1340470"/>
                </a:cubicBezTo>
                <a:cubicBezTo>
                  <a:pt x="1751816" y="1346921"/>
                  <a:pt x="1774842" y="1346304"/>
                  <a:pt x="1796987" y="1349995"/>
                </a:cubicBezTo>
                <a:cubicBezTo>
                  <a:pt x="1842963" y="1357658"/>
                  <a:pt x="1836382" y="1356777"/>
                  <a:pt x="1873187" y="1369045"/>
                </a:cubicBezTo>
                <a:cubicBezTo>
                  <a:pt x="1885887" y="1381745"/>
                  <a:pt x="1897650" y="1395456"/>
                  <a:pt x="1911287" y="1407145"/>
                </a:cubicBezTo>
                <a:cubicBezTo>
                  <a:pt x="1919979" y="1414595"/>
                  <a:pt x="1931767" y="1418100"/>
                  <a:pt x="1939862" y="1426195"/>
                </a:cubicBezTo>
                <a:cubicBezTo>
                  <a:pt x="1947957" y="1434290"/>
                  <a:pt x="1951583" y="1445976"/>
                  <a:pt x="1958912" y="1454770"/>
                </a:cubicBezTo>
                <a:cubicBezTo>
                  <a:pt x="1996858" y="1500306"/>
                  <a:pt x="1975194" y="1468338"/>
                  <a:pt x="2016062" y="1502395"/>
                </a:cubicBezTo>
                <a:cubicBezTo>
                  <a:pt x="2026410" y="1511019"/>
                  <a:pt x="2034004" y="1522700"/>
                  <a:pt x="2044637" y="1530970"/>
                </a:cubicBezTo>
                <a:cubicBezTo>
                  <a:pt x="2062709" y="1545026"/>
                  <a:pt x="2082737" y="1556370"/>
                  <a:pt x="2101787" y="1569070"/>
                </a:cubicBezTo>
                <a:cubicBezTo>
                  <a:pt x="2111312" y="1575420"/>
                  <a:pt x="2119502" y="1584500"/>
                  <a:pt x="2130362" y="1588120"/>
                </a:cubicBezTo>
                <a:cubicBezTo>
                  <a:pt x="2149412" y="1594470"/>
                  <a:pt x="2170804" y="1596031"/>
                  <a:pt x="2187512" y="1607170"/>
                </a:cubicBezTo>
                <a:cubicBezTo>
                  <a:pt x="2255554" y="1652532"/>
                  <a:pt x="2222450" y="1639717"/>
                  <a:pt x="2282762" y="1654795"/>
                </a:cubicBezTo>
                <a:cubicBezTo>
                  <a:pt x="2292287" y="1661145"/>
                  <a:pt x="2300876" y="1669196"/>
                  <a:pt x="2311337" y="1673845"/>
                </a:cubicBezTo>
                <a:cubicBezTo>
                  <a:pt x="2329687" y="1682000"/>
                  <a:pt x="2351779" y="1681756"/>
                  <a:pt x="2368487" y="1692895"/>
                </a:cubicBezTo>
                <a:cubicBezTo>
                  <a:pt x="2378012" y="1699245"/>
                  <a:pt x="2386343" y="1707925"/>
                  <a:pt x="2397062" y="1711945"/>
                </a:cubicBezTo>
                <a:cubicBezTo>
                  <a:pt x="2440536" y="1728248"/>
                  <a:pt x="2438008" y="1713368"/>
                  <a:pt x="2473262" y="1730995"/>
                </a:cubicBezTo>
                <a:cubicBezTo>
                  <a:pt x="2483501" y="1736115"/>
                  <a:pt x="2491376" y="1745396"/>
                  <a:pt x="2501837" y="1750045"/>
                </a:cubicBezTo>
                <a:cubicBezTo>
                  <a:pt x="2520187" y="1758200"/>
                  <a:pt x="2542279" y="1757956"/>
                  <a:pt x="2558987" y="1769095"/>
                </a:cubicBezTo>
                <a:cubicBezTo>
                  <a:pt x="2568512" y="1775445"/>
                  <a:pt x="2577101" y="1783496"/>
                  <a:pt x="2587562" y="1788145"/>
                </a:cubicBezTo>
                <a:cubicBezTo>
                  <a:pt x="2605912" y="1796300"/>
                  <a:pt x="2625662" y="1800845"/>
                  <a:pt x="2644712" y="1807195"/>
                </a:cubicBezTo>
                <a:cubicBezTo>
                  <a:pt x="2654237" y="1810370"/>
                  <a:pt x="2664933" y="1811151"/>
                  <a:pt x="2673287" y="1816720"/>
                </a:cubicBezTo>
                <a:cubicBezTo>
                  <a:pt x="2682812" y="1823070"/>
                  <a:pt x="2691401" y="1831121"/>
                  <a:pt x="2701862" y="1835770"/>
                </a:cubicBezTo>
                <a:cubicBezTo>
                  <a:pt x="2720212" y="1843925"/>
                  <a:pt x="2742304" y="1843681"/>
                  <a:pt x="2759012" y="1854820"/>
                </a:cubicBezTo>
                <a:cubicBezTo>
                  <a:pt x="2813988" y="1891471"/>
                  <a:pt x="2759724" y="1858915"/>
                  <a:pt x="2844737" y="1892920"/>
                </a:cubicBezTo>
                <a:cubicBezTo>
                  <a:pt x="2857920" y="1898193"/>
                  <a:pt x="2869062" y="1908526"/>
                  <a:pt x="2882837" y="1911970"/>
                </a:cubicBezTo>
                <a:cubicBezTo>
                  <a:pt x="2920309" y="1921338"/>
                  <a:pt x="2997137" y="1931020"/>
                  <a:pt x="2997137" y="1931020"/>
                </a:cubicBezTo>
                <a:cubicBezTo>
                  <a:pt x="3006662" y="1937370"/>
                  <a:pt x="3015473" y="1944950"/>
                  <a:pt x="3025712" y="1950070"/>
                </a:cubicBezTo>
                <a:cubicBezTo>
                  <a:pt x="3047485" y="1960956"/>
                  <a:pt x="3080175" y="1963686"/>
                  <a:pt x="3101912" y="1969120"/>
                </a:cubicBezTo>
                <a:cubicBezTo>
                  <a:pt x="3111652" y="1971555"/>
                  <a:pt x="3120747" y="1976210"/>
                  <a:pt x="3130487" y="1978645"/>
                </a:cubicBezTo>
                <a:cubicBezTo>
                  <a:pt x="3167628" y="1987930"/>
                  <a:pt x="3207153" y="1992319"/>
                  <a:pt x="3244787" y="1997695"/>
                </a:cubicBezTo>
                <a:lnTo>
                  <a:pt x="3301937" y="2016745"/>
                </a:lnTo>
                <a:cubicBezTo>
                  <a:pt x="3330576" y="2026291"/>
                  <a:pt x="3334468" y="2024804"/>
                  <a:pt x="3359087" y="2045320"/>
                </a:cubicBezTo>
                <a:cubicBezTo>
                  <a:pt x="3369435" y="2053944"/>
                  <a:pt x="3379038" y="2063547"/>
                  <a:pt x="3387662" y="2073895"/>
                </a:cubicBezTo>
                <a:cubicBezTo>
                  <a:pt x="3394991" y="2082689"/>
                  <a:pt x="3397004" y="2096403"/>
                  <a:pt x="3406712" y="2102470"/>
                </a:cubicBezTo>
                <a:cubicBezTo>
                  <a:pt x="3423740" y="2113113"/>
                  <a:pt x="3444812" y="2115170"/>
                  <a:pt x="3463862" y="2121520"/>
                </a:cubicBezTo>
                <a:cubicBezTo>
                  <a:pt x="3473387" y="2124695"/>
                  <a:pt x="3484083" y="2125476"/>
                  <a:pt x="3492437" y="2131045"/>
                </a:cubicBezTo>
                <a:cubicBezTo>
                  <a:pt x="3501962" y="2137395"/>
                  <a:pt x="3510773" y="2144975"/>
                  <a:pt x="3521012" y="2150095"/>
                </a:cubicBezTo>
                <a:cubicBezTo>
                  <a:pt x="3540538" y="2159858"/>
                  <a:pt x="3579098" y="2165522"/>
                  <a:pt x="3597212" y="2169145"/>
                </a:cubicBezTo>
                <a:cubicBezTo>
                  <a:pt x="3654362" y="2165970"/>
                  <a:pt x="3711682" y="2165047"/>
                  <a:pt x="3768662" y="2159620"/>
                </a:cubicBezTo>
                <a:cubicBezTo>
                  <a:pt x="3804946" y="2156164"/>
                  <a:pt x="3823619" y="2128099"/>
                  <a:pt x="3835337" y="2092945"/>
                </a:cubicBezTo>
                <a:cubicBezTo>
                  <a:pt x="3838512" y="2083420"/>
                  <a:pt x="3838590" y="2072210"/>
                  <a:pt x="3844862" y="2064370"/>
                </a:cubicBezTo>
                <a:cubicBezTo>
                  <a:pt x="3852013" y="2055431"/>
                  <a:pt x="3863912" y="2051670"/>
                  <a:pt x="3873437" y="2045320"/>
                </a:cubicBezTo>
                <a:cubicBezTo>
                  <a:pt x="3876612" y="2035795"/>
                  <a:pt x="3876690" y="2024585"/>
                  <a:pt x="3882962" y="2016745"/>
                </a:cubicBezTo>
                <a:cubicBezTo>
                  <a:pt x="3890113" y="2007806"/>
                  <a:pt x="3902743" y="2005024"/>
                  <a:pt x="3911537" y="1997695"/>
                </a:cubicBezTo>
                <a:cubicBezTo>
                  <a:pt x="3921885" y="1989071"/>
                  <a:pt x="3930587" y="1978645"/>
                  <a:pt x="3940112" y="1969120"/>
                </a:cubicBezTo>
                <a:cubicBezTo>
                  <a:pt x="3974850" y="1864907"/>
                  <a:pt x="3919448" y="2022757"/>
                  <a:pt x="3968687" y="1911970"/>
                </a:cubicBezTo>
                <a:cubicBezTo>
                  <a:pt x="3976842" y="1893620"/>
                  <a:pt x="3981387" y="1873870"/>
                  <a:pt x="3987737" y="1854820"/>
                </a:cubicBezTo>
                <a:lnTo>
                  <a:pt x="3997262" y="1826245"/>
                </a:lnTo>
                <a:lnTo>
                  <a:pt x="4016312" y="1769095"/>
                </a:lnTo>
                <a:cubicBezTo>
                  <a:pt x="4019487" y="1759570"/>
                  <a:pt x="4023402" y="1750260"/>
                  <a:pt x="4025837" y="1740520"/>
                </a:cubicBezTo>
                <a:lnTo>
                  <a:pt x="4035362" y="1702420"/>
                </a:lnTo>
                <a:cubicBezTo>
                  <a:pt x="4032187" y="1667495"/>
                  <a:pt x="4035732" y="1631289"/>
                  <a:pt x="4025837" y="1597645"/>
                </a:cubicBezTo>
                <a:cubicBezTo>
                  <a:pt x="4019377" y="1575680"/>
                  <a:pt x="3994977" y="1562215"/>
                  <a:pt x="3987737" y="1540495"/>
                </a:cubicBezTo>
                <a:cubicBezTo>
                  <a:pt x="3980943" y="1520112"/>
                  <a:pt x="3976540" y="1498551"/>
                  <a:pt x="3959162" y="1483345"/>
                </a:cubicBezTo>
                <a:cubicBezTo>
                  <a:pt x="3941932" y="1468268"/>
                  <a:pt x="3921062" y="1457945"/>
                  <a:pt x="3902012" y="1445245"/>
                </a:cubicBezTo>
                <a:cubicBezTo>
                  <a:pt x="3892487" y="1438895"/>
                  <a:pt x="3880306" y="1435353"/>
                  <a:pt x="3873437" y="1426195"/>
                </a:cubicBezTo>
                <a:cubicBezTo>
                  <a:pt x="3849888" y="1394797"/>
                  <a:pt x="3831010" y="1360819"/>
                  <a:pt x="3787712" y="1349995"/>
                </a:cubicBezTo>
                <a:cubicBezTo>
                  <a:pt x="3775012" y="1346820"/>
                  <a:pt x="3762391" y="1343310"/>
                  <a:pt x="3749612" y="1340470"/>
                </a:cubicBezTo>
                <a:cubicBezTo>
                  <a:pt x="3733808" y="1336958"/>
                  <a:pt x="3717606" y="1335205"/>
                  <a:pt x="3701987" y="1330945"/>
                </a:cubicBezTo>
                <a:cubicBezTo>
                  <a:pt x="3682614" y="1325661"/>
                  <a:pt x="3663887" y="1318245"/>
                  <a:pt x="3644837" y="1311895"/>
                </a:cubicBezTo>
                <a:cubicBezTo>
                  <a:pt x="3635312" y="1308720"/>
                  <a:pt x="3626166" y="1304021"/>
                  <a:pt x="3616262" y="1302370"/>
                </a:cubicBezTo>
                <a:cubicBezTo>
                  <a:pt x="3600756" y="1299786"/>
                  <a:pt x="3550636" y="1294486"/>
                  <a:pt x="3530537" y="1283320"/>
                </a:cubicBezTo>
                <a:cubicBezTo>
                  <a:pt x="3510523" y="1272201"/>
                  <a:pt x="3492437" y="1257920"/>
                  <a:pt x="3473387" y="1245220"/>
                </a:cubicBezTo>
                <a:lnTo>
                  <a:pt x="3416237" y="1207120"/>
                </a:lnTo>
                <a:cubicBezTo>
                  <a:pt x="3406712" y="1200770"/>
                  <a:pt x="3398522" y="1191690"/>
                  <a:pt x="3387662" y="1188070"/>
                </a:cubicBezTo>
                <a:cubicBezTo>
                  <a:pt x="3359023" y="1178524"/>
                  <a:pt x="3355131" y="1180011"/>
                  <a:pt x="3330512" y="1159495"/>
                </a:cubicBezTo>
                <a:cubicBezTo>
                  <a:pt x="3257173" y="1098379"/>
                  <a:pt x="3344308" y="1159168"/>
                  <a:pt x="3273362" y="1111870"/>
                </a:cubicBezTo>
                <a:cubicBezTo>
                  <a:pt x="3228912" y="1045195"/>
                  <a:pt x="3254312" y="1067420"/>
                  <a:pt x="3206687" y="1035670"/>
                </a:cubicBezTo>
                <a:cubicBezTo>
                  <a:pt x="3159389" y="964724"/>
                  <a:pt x="3220178" y="1051859"/>
                  <a:pt x="3159062" y="978520"/>
                </a:cubicBezTo>
                <a:cubicBezTo>
                  <a:pt x="3119374" y="930895"/>
                  <a:pt x="3163824" y="965820"/>
                  <a:pt x="3111437" y="930895"/>
                </a:cubicBezTo>
                <a:cubicBezTo>
                  <a:pt x="3105087" y="921370"/>
                  <a:pt x="3101326" y="909471"/>
                  <a:pt x="3092387" y="902320"/>
                </a:cubicBezTo>
                <a:cubicBezTo>
                  <a:pt x="3084547" y="896048"/>
                  <a:pt x="3072792" y="897285"/>
                  <a:pt x="3063812" y="892795"/>
                </a:cubicBezTo>
                <a:cubicBezTo>
                  <a:pt x="3053573" y="887675"/>
                  <a:pt x="3045476" y="878865"/>
                  <a:pt x="3035237" y="873745"/>
                </a:cubicBezTo>
                <a:cubicBezTo>
                  <a:pt x="3026257" y="869255"/>
                  <a:pt x="3015439" y="869096"/>
                  <a:pt x="3006662" y="864220"/>
                </a:cubicBezTo>
                <a:cubicBezTo>
                  <a:pt x="2986648" y="853101"/>
                  <a:pt x="2972096" y="829884"/>
                  <a:pt x="2949512" y="826120"/>
                </a:cubicBezTo>
                <a:cubicBezTo>
                  <a:pt x="2910893" y="819683"/>
                  <a:pt x="2889785" y="817727"/>
                  <a:pt x="2854262" y="807070"/>
                </a:cubicBezTo>
                <a:cubicBezTo>
                  <a:pt x="2835028" y="801300"/>
                  <a:pt x="2816162" y="794370"/>
                  <a:pt x="2797112" y="788020"/>
                </a:cubicBezTo>
                <a:lnTo>
                  <a:pt x="2739962" y="768970"/>
                </a:lnTo>
                <a:lnTo>
                  <a:pt x="2682812" y="749920"/>
                </a:lnTo>
                <a:cubicBezTo>
                  <a:pt x="2673287" y="746745"/>
                  <a:pt x="2662591" y="745964"/>
                  <a:pt x="2654237" y="740395"/>
                </a:cubicBezTo>
                <a:cubicBezTo>
                  <a:pt x="2644712" y="734045"/>
                  <a:pt x="2636184" y="725854"/>
                  <a:pt x="2625662" y="721345"/>
                </a:cubicBezTo>
                <a:cubicBezTo>
                  <a:pt x="2613630" y="716188"/>
                  <a:pt x="2600149" y="715416"/>
                  <a:pt x="2587562" y="711820"/>
                </a:cubicBezTo>
                <a:cubicBezTo>
                  <a:pt x="2577908" y="709062"/>
                  <a:pt x="2568641" y="705053"/>
                  <a:pt x="2558987" y="702295"/>
                </a:cubicBezTo>
                <a:cubicBezTo>
                  <a:pt x="2546400" y="698699"/>
                  <a:pt x="2533306" y="696910"/>
                  <a:pt x="2520887" y="692770"/>
                </a:cubicBezTo>
                <a:cubicBezTo>
                  <a:pt x="2504667" y="687363"/>
                  <a:pt x="2489849" y="677867"/>
                  <a:pt x="2473262" y="673720"/>
                </a:cubicBezTo>
                <a:cubicBezTo>
                  <a:pt x="2451482" y="668275"/>
                  <a:pt x="2428676" y="668211"/>
                  <a:pt x="2406587" y="664195"/>
                </a:cubicBezTo>
                <a:cubicBezTo>
                  <a:pt x="2393707" y="661853"/>
                  <a:pt x="2381266" y="657510"/>
                  <a:pt x="2368487" y="654670"/>
                </a:cubicBezTo>
                <a:cubicBezTo>
                  <a:pt x="2237772" y="625622"/>
                  <a:pt x="2381645" y="661151"/>
                  <a:pt x="2292287" y="635620"/>
                </a:cubicBezTo>
                <a:cubicBezTo>
                  <a:pt x="2191520" y="606830"/>
                  <a:pt x="2332850" y="652316"/>
                  <a:pt x="2197037" y="607045"/>
                </a:cubicBezTo>
                <a:cubicBezTo>
                  <a:pt x="2187512" y="603870"/>
                  <a:pt x="2177442" y="602010"/>
                  <a:pt x="2168462" y="597520"/>
                </a:cubicBezTo>
                <a:cubicBezTo>
                  <a:pt x="2128535" y="577557"/>
                  <a:pt x="2127330" y="575636"/>
                  <a:pt x="2082737" y="559420"/>
                </a:cubicBezTo>
                <a:cubicBezTo>
                  <a:pt x="2063866" y="552558"/>
                  <a:pt x="2042295" y="551509"/>
                  <a:pt x="2025587" y="540370"/>
                </a:cubicBezTo>
                <a:cubicBezTo>
                  <a:pt x="2006537" y="527670"/>
                  <a:pt x="1990157" y="509510"/>
                  <a:pt x="1968437" y="502270"/>
                </a:cubicBezTo>
                <a:lnTo>
                  <a:pt x="1911287" y="483220"/>
                </a:lnTo>
                <a:cubicBezTo>
                  <a:pt x="1901762" y="480045"/>
                  <a:pt x="1891066" y="479264"/>
                  <a:pt x="1882712" y="473695"/>
                </a:cubicBezTo>
                <a:cubicBezTo>
                  <a:pt x="1845783" y="449076"/>
                  <a:pt x="1864997" y="458265"/>
                  <a:pt x="1825562" y="445120"/>
                </a:cubicBezTo>
                <a:cubicBezTo>
                  <a:pt x="1761405" y="380963"/>
                  <a:pt x="1835639" y="445396"/>
                  <a:pt x="1758887" y="407020"/>
                </a:cubicBezTo>
                <a:cubicBezTo>
                  <a:pt x="1738409" y="396781"/>
                  <a:pt x="1720787" y="381620"/>
                  <a:pt x="1701737" y="368920"/>
                </a:cubicBezTo>
                <a:cubicBezTo>
                  <a:pt x="1692212" y="362570"/>
                  <a:pt x="1684387" y="352115"/>
                  <a:pt x="1673162" y="349870"/>
                </a:cubicBezTo>
                <a:cubicBezTo>
                  <a:pt x="1603522" y="335942"/>
                  <a:pt x="1641564" y="342635"/>
                  <a:pt x="1558862" y="330820"/>
                </a:cubicBezTo>
                <a:cubicBezTo>
                  <a:pt x="1539812" y="324470"/>
                  <a:pt x="1508062" y="330820"/>
                  <a:pt x="1501712" y="311770"/>
                </a:cubicBezTo>
                <a:cubicBezTo>
                  <a:pt x="1498537" y="302245"/>
                  <a:pt x="1497756" y="291549"/>
                  <a:pt x="1492187" y="283195"/>
                </a:cubicBezTo>
                <a:cubicBezTo>
                  <a:pt x="1470705" y="250972"/>
                  <a:pt x="1457600" y="253906"/>
                  <a:pt x="1425512" y="235570"/>
                </a:cubicBezTo>
                <a:cubicBezTo>
                  <a:pt x="1415573" y="229890"/>
                  <a:pt x="1407176" y="221640"/>
                  <a:pt x="1396937" y="216520"/>
                </a:cubicBezTo>
                <a:cubicBezTo>
                  <a:pt x="1355487" y="195795"/>
                  <a:pt x="1269534" y="199970"/>
                  <a:pt x="1244537" y="197470"/>
                </a:cubicBezTo>
                <a:cubicBezTo>
                  <a:pt x="1222198" y="195236"/>
                  <a:pt x="1200087" y="191120"/>
                  <a:pt x="1177862" y="187945"/>
                </a:cubicBezTo>
                <a:cubicBezTo>
                  <a:pt x="1086705" y="96788"/>
                  <a:pt x="1203420" y="204984"/>
                  <a:pt x="1120712" y="149845"/>
                </a:cubicBezTo>
                <a:cubicBezTo>
                  <a:pt x="1075850" y="119937"/>
                  <a:pt x="1110307" y="122995"/>
                  <a:pt x="1063562" y="102220"/>
                </a:cubicBezTo>
                <a:cubicBezTo>
                  <a:pt x="1045212" y="94065"/>
                  <a:pt x="1025462" y="89520"/>
                  <a:pt x="1006412" y="83170"/>
                </a:cubicBezTo>
                <a:lnTo>
                  <a:pt x="949262" y="64120"/>
                </a:lnTo>
                <a:cubicBezTo>
                  <a:pt x="939737" y="60945"/>
                  <a:pt x="929041" y="60164"/>
                  <a:pt x="920687" y="54595"/>
                </a:cubicBezTo>
                <a:cubicBezTo>
                  <a:pt x="838795" y="0"/>
                  <a:pt x="942407" y="65455"/>
                  <a:pt x="863537" y="26020"/>
                </a:cubicBezTo>
                <a:cubicBezTo>
                  <a:pt x="853298" y="20900"/>
                  <a:pt x="844487" y="13320"/>
                  <a:pt x="834962" y="6970"/>
                </a:cubicBezTo>
                <a:cubicBezTo>
                  <a:pt x="658080" y="29080"/>
                  <a:pt x="869832" y="4645"/>
                  <a:pt x="549212" y="26020"/>
                </a:cubicBezTo>
                <a:cubicBezTo>
                  <a:pt x="261253" y="45217"/>
                  <a:pt x="704253" y="25860"/>
                  <a:pt x="387287" y="45070"/>
                </a:cubicBezTo>
                <a:cubicBezTo>
                  <a:pt x="311161" y="49684"/>
                  <a:pt x="234887" y="51420"/>
                  <a:pt x="158687" y="54595"/>
                </a:cubicBezTo>
                <a:cubicBezTo>
                  <a:pt x="149162" y="60945"/>
                  <a:pt x="140351" y="68525"/>
                  <a:pt x="130112" y="73645"/>
                </a:cubicBezTo>
                <a:cubicBezTo>
                  <a:pt x="99124" y="89139"/>
                  <a:pt x="100259" y="74923"/>
                  <a:pt x="72962" y="102220"/>
                </a:cubicBezTo>
                <a:cubicBezTo>
                  <a:pt x="67942" y="107240"/>
                  <a:pt x="65024" y="118095"/>
                  <a:pt x="63437" y="12127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4624388" y="500063"/>
            <a:ext cx="14478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4800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rPr>
              <a:t>MÅL</a:t>
            </a:r>
            <a:endParaRPr lang="nb-NO" sz="3200" b="1" dirty="0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786438" y="5453063"/>
            <a:ext cx="335756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4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rPr>
              <a:t>RESSURSER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285875" y="5453063"/>
            <a:ext cx="39560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48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rPr>
              <a:t>MÅLGRUPPE</a:t>
            </a:r>
            <a:endParaRPr lang="nb-NO" sz="3200" b="1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10" name="Avrundet rektangel 9"/>
          <p:cNvSpPr/>
          <p:nvPr/>
        </p:nvSpPr>
        <p:spPr>
          <a:xfrm>
            <a:off x="17463" y="19050"/>
            <a:ext cx="1143000" cy="68199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pic>
        <p:nvPicPr>
          <p:cNvPr id="22535" name="Bilde 10" descr="Pil_2.tif"/>
          <p:cNvPicPr>
            <a:picLocks noChangeAspect="1"/>
          </p:cNvPicPr>
          <p:nvPr/>
        </p:nvPicPr>
        <p:blipFill>
          <a:blip r:embed="rId3" cstate="print"/>
          <a:srcRect l="14523" t="7275" r="9946" b="8801"/>
          <a:stretch>
            <a:fillRect/>
          </a:stretch>
        </p:blipFill>
        <p:spPr bwMode="auto">
          <a:xfrm>
            <a:off x="42863" y="428625"/>
            <a:ext cx="10287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Bilde 11" descr="Pil_2.tif"/>
          <p:cNvPicPr>
            <a:picLocks noChangeAspect="1"/>
          </p:cNvPicPr>
          <p:nvPr/>
        </p:nvPicPr>
        <p:blipFill>
          <a:blip r:embed="rId3" cstate="print"/>
          <a:srcRect l="14523" t="7275" r="9946" b="8801"/>
          <a:stretch>
            <a:fillRect/>
          </a:stretch>
        </p:blipFill>
        <p:spPr bwMode="auto">
          <a:xfrm rot="3006240" flipH="1">
            <a:off x="41275" y="1928813"/>
            <a:ext cx="10287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Bilde 12" descr="Pil_2.tif"/>
          <p:cNvPicPr>
            <a:picLocks noChangeAspect="1"/>
          </p:cNvPicPr>
          <p:nvPr/>
        </p:nvPicPr>
        <p:blipFill>
          <a:blip r:embed="rId3" cstate="print"/>
          <a:srcRect l="14523" t="7275" r="9946" b="8801"/>
          <a:stretch>
            <a:fillRect/>
          </a:stretch>
        </p:blipFill>
        <p:spPr bwMode="auto">
          <a:xfrm rot="-2745662">
            <a:off x="34925" y="3762375"/>
            <a:ext cx="10287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8" name="Bilde 13" descr="Pil_2.tif"/>
          <p:cNvPicPr>
            <a:picLocks noChangeAspect="1"/>
          </p:cNvPicPr>
          <p:nvPr/>
        </p:nvPicPr>
        <p:blipFill>
          <a:blip r:embed="rId3" cstate="print"/>
          <a:srcRect l="14523" t="7275" r="9946" b="8801"/>
          <a:stretch>
            <a:fillRect/>
          </a:stretch>
        </p:blipFill>
        <p:spPr bwMode="auto">
          <a:xfrm rot="3011413" flipH="1">
            <a:off x="42863" y="5670550"/>
            <a:ext cx="10287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lassholder for lysbildenummer 22"/>
          <p:cNvSpPr>
            <a:spLocks noGrp="1"/>
          </p:cNvSpPr>
          <p:nvPr>
            <p:ph type="sldNum" sz="quarter" idx="12"/>
          </p:nvPr>
        </p:nvSpPr>
        <p:spPr>
          <a:xfrm>
            <a:off x="8639175" y="6515100"/>
            <a:ext cx="463550" cy="273050"/>
          </a:xfrm>
        </p:spPr>
        <p:txBody>
          <a:bodyPr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17EE4A35-62B5-43F2-B55B-C1BD03F9D7CB}" type="slidenum">
              <a:rPr lang="nb-NO" b="1" smtClean="0">
                <a:solidFill>
                  <a:schemeClr val="accent6">
                    <a:lumMod val="75000"/>
                  </a:schemeClr>
                </a:solidFill>
              </a:rPr>
              <a:pPr>
                <a:defRPr/>
              </a:pPr>
              <a:t>8</a:t>
            </a:fld>
            <a:endParaRPr lang="nb-NO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9" name="Bilde 18" descr="Keeper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00313" y="1428750"/>
            <a:ext cx="5245100" cy="3786188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16" name="Plassholder for bunntekst 13"/>
          <p:cNvSpPr txBox="1">
            <a:spLocks/>
          </p:cNvSpPr>
          <p:nvPr/>
        </p:nvSpPr>
        <p:spPr bwMode="auto">
          <a:xfrm>
            <a:off x="1179450" y="6465801"/>
            <a:ext cx="7643812" cy="255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nb-NO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300" dirty="0" err="1" smtClean="0">
                <a:solidFill>
                  <a:srgbClr val="00B0F0"/>
                </a:solidFill>
                <a:latin typeface="Berlin Sans FB Demi" pitchFamily="34" charset="0"/>
              </a:rPr>
              <a:t>Stabsutvikling</a:t>
            </a:r>
            <a:r>
              <a:rPr lang="en-US" sz="1300" dirty="0" smtClean="0">
                <a:solidFill>
                  <a:srgbClr val="00B0F0"/>
                </a:solidFill>
                <a:latin typeface="Berlin Sans FB Demi" pitchFamily="34" charset="0"/>
              </a:rPr>
              <a:t> </a:t>
            </a:r>
            <a:r>
              <a:rPr lang="en-US" sz="1300" dirty="0" err="1" smtClean="0">
                <a:solidFill>
                  <a:srgbClr val="00B0F0"/>
                </a:solidFill>
                <a:latin typeface="Berlin Sans FB Demi" pitchFamily="34" charset="0"/>
              </a:rPr>
              <a:t>Nidaros</a:t>
            </a:r>
            <a:endParaRPr lang="en-US" sz="1300" dirty="0" smtClean="0">
              <a:solidFill>
                <a:srgbClr val="00B0F0"/>
              </a:solidFill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ssholder for lysbildenummer 22"/>
          <p:cNvSpPr>
            <a:spLocks noGrp="1"/>
          </p:cNvSpPr>
          <p:nvPr>
            <p:ph type="sldNum" sz="quarter" idx="12"/>
          </p:nvPr>
        </p:nvSpPr>
        <p:spPr>
          <a:xfrm>
            <a:off x="8639175" y="6515100"/>
            <a:ext cx="463550" cy="273050"/>
          </a:xfrm>
        </p:spPr>
        <p:txBody>
          <a:bodyPr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323269E8-94E6-4EEE-BA85-4AAE252261FB}" type="slidenum">
              <a:rPr lang="nb-NO" b="1" smtClean="0">
                <a:solidFill>
                  <a:schemeClr val="accent6">
                    <a:lumMod val="75000"/>
                  </a:schemeClr>
                </a:solidFill>
              </a:rPr>
              <a:pPr>
                <a:defRPr/>
              </a:pPr>
              <a:t>9</a:t>
            </a:fld>
            <a:endParaRPr lang="nb-NO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Avrundet rektangel 7"/>
          <p:cNvSpPr/>
          <p:nvPr/>
        </p:nvSpPr>
        <p:spPr>
          <a:xfrm>
            <a:off x="17463" y="19050"/>
            <a:ext cx="1143000" cy="68199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pic>
        <p:nvPicPr>
          <p:cNvPr id="23556" name="Bilde 10" descr="Pil_2.tif"/>
          <p:cNvPicPr>
            <a:picLocks noChangeAspect="1"/>
          </p:cNvPicPr>
          <p:nvPr/>
        </p:nvPicPr>
        <p:blipFill>
          <a:blip r:embed="rId2" cstate="print"/>
          <a:srcRect l="14523" t="7275" r="9946" b="8801"/>
          <a:stretch>
            <a:fillRect/>
          </a:stretch>
        </p:blipFill>
        <p:spPr bwMode="auto">
          <a:xfrm>
            <a:off x="42863" y="428625"/>
            <a:ext cx="10287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Bilde 11" descr="Pil_2.tif"/>
          <p:cNvPicPr>
            <a:picLocks noChangeAspect="1"/>
          </p:cNvPicPr>
          <p:nvPr/>
        </p:nvPicPr>
        <p:blipFill>
          <a:blip r:embed="rId2" cstate="print"/>
          <a:srcRect l="14523" t="7275" r="9946" b="8801"/>
          <a:stretch>
            <a:fillRect/>
          </a:stretch>
        </p:blipFill>
        <p:spPr bwMode="auto">
          <a:xfrm rot="3006240" flipH="1">
            <a:off x="41275" y="1928813"/>
            <a:ext cx="10287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Bilde 12" descr="Pil_2.tif"/>
          <p:cNvPicPr>
            <a:picLocks noChangeAspect="1"/>
          </p:cNvPicPr>
          <p:nvPr/>
        </p:nvPicPr>
        <p:blipFill>
          <a:blip r:embed="rId2" cstate="print"/>
          <a:srcRect l="14523" t="7275" r="9946" b="8801"/>
          <a:stretch>
            <a:fillRect/>
          </a:stretch>
        </p:blipFill>
        <p:spPr bwMode="auto">
          <a:xfrm rot="-2745662">
            <a:off x="34925" y="3762375"/>
            <a:ext cx="10287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Bilde 13" descr="Pil_2.tif"/>
          <p:cNvPicPr>
            <a:picLocks noChangeAspect="1"/>
          </p:cNvPicPr>
          <p:nvPr/>
        </p:nvPicPr>
        <p:blipFill>
          <a:blip r:embed="rId2" cstate="print"/>
          <a:srcRect l="14523" t="7275" r="9946" b="8801"/>
          <a:stretch>
            <a:fillRect/>
          </a:stretch>
        </p:blipFill>
        <p:spPr bwMode="auto">
          <a:xfrm rot="3011413" flipH="1">
            <a:off x="42863" y="5670550"/>
            <a:ext cx="10287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lassholder for tittel 21"/>
          <p:cNvSpPr txBox="1">
            <a:spLocks/>
          </p:cNvSpPr>
          <p:nvPr/>
        </p:nvSpPr>
        <p:spPr>
          <a:xfrm>
            <a:off x="1357290" y="428604"/>
            <a:ext cx="7572428" cy="5643602"/>
          </a:xfrm>
          <a:prstGeom prst="rect">
            <a:avLst/>
          </a:prstGeom>
        </p:spPr>
        <p:txBody>
          <a:bodyPr>
            <a:normAutofit fontScale="85000" lnSpcReduction="10000"/>
            <a:scene3d>
              <a:camera prst="orthographicFront"/>
              <a:lightRig rig="soft" dir="t">
                <a:rot lat="0" lon="0" rev="2400000"/>
              </a:lightRig>
            </a:scene3d>
            <a:sp3d extrusionH="57150">
              <a:bevelT w="19050" h="12700"/>
            </a:sp3d>
          </a:bodyPr>
          <a:lstStyle>
            <a:extLst/>
          </a:lstStyle>
          <a:p>
            <a:pPr algn="ctr" fontAlgn="auto">
              <a:spcAft>
                <a:spcPts val="0"/>
              </a:spcAft>
              <a:defRPr/>
            </a:pPr>
            <a:r>
              <a:rPr lang="nb-NO" sz="5600" dirty="0">
                <a:solidFill>
                  <a:schemeClr val="accent6">
                    <a:lumMod val="75000"/>
                  </a:schemeClr>
                </a:solidFill>
                <a:latin typeface="Berlin Sans FB Demi" pitchFamily="34" charset="0"/>
                <a:ea typeface="+mj-ea"/>
                <a:cs typeface="+mj-cs"/>
              </a:rPr>
              <a:t>Hvorfor trenger vi å være opptatt av mål?</a:t>
            </a:r>
          </a:p>
          <a:p>
            <a:pPr fontAlgn="auto">
              <a:spcAft>
                <a:spcPts val="0"/>
              </a:spcAft>
              <a:defRPr/>
            </a:pPr>
            <a:endParaRPr lang="nb-NO" sz="2800" dirty="0">
              <a:solidFill>
                <a:schemeClr val="accent6">
                  <a:lumMod val="75000"/>
                </a:schemeClr>
              </a:solidFill>
              <a:latin typeface="Berlin Sans FB Demi" pitchFamily="34" charset="0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defRPr/>
            </a:pPr>
            <a:endParaRPr lang="nb-NO" sz="2800" dirty="0">
              <a:solidFill>
                <a:schemeClr val="accent6">
                  <a:lumMod val="75000"/>
                </a:schemeClr>
              </a:solidFill>
              <a:latin typeface="Berlin Sans FB Demi" pitchFamily="34" charset="0"/>
              <a:ea typeface="+mj-ea"/>
              <a:cs typeface="+mj-cs"/>
            </a:endParaRPr>
          </a:p>
          <a:p>
            <a:pPr marL="514350" indent="-514350" fontAlgn="auto">
              <a:spcAft>
                <a:spcPts val="0"/>
              </a:spcAft>
              <a:buClr>
                <a:srgbClr val="0070C0"/>
              </a:buClr>
              <a:buFont typeface="+mj-lt"/>
              <a:buAutoNum type="arabicPeriod"/>
              <a:defRPr/>
            </a:pPr>
            <a:r>
              <a:rPr lang="nb-NO" sz="3200" dirty="0">
                <a:solidFill>
                  <a:schemeClr val="bg1">
                    <a:lumMod val="50000"/>
                  </a:schemeClr>
                </a:solidFill>
                <a:latin typeface="Berlin Sans FB Demi" pitchFamily="34" charset="0"/>
                <a:ea typeface="+mj-ea"/>
                <a:cs typeface="+mj-cs"/>
              </a:rPr>
              <a:t>Mål har en motiverende effekt på ansatte.</a:t>
            </a:r>
          </a:p>
          <a:p>
            <a:pPr marL="514350" indent="-514350" fontAlgn="auto">
              <a:spcAft>
                <a:spcPts val="0"/>
              </a:spcAft>
              <a:buClr>
                <a:srgbClr val="0070C0"/>
              </a:buClr>
              <a:buFont typeface="+mj-lt"/>
              <a:buAutoNum type="arabicPeriod"/>
              <a:defRPr/>
            </a:pPr>
            <a:endParaRPr lang="nb-NO" sz="3200" dirty="0">
              <a:solidFill>
                <a:schemeClr val="bg1">
                  <a:lumMod val="50000"/>
                </a:schemeClr>
              </a:solidFill>
              <a:latin typeface="Berlin Sans FB Demi" pitchFamily="34" charset="0"/>
              <a:ea typeface="+mj-ea"/>
              <a:cs typeface="+mj-cs"/>
            </a:endParaRPr>
          </a:p>
          <a:p>
            <a:pPr marL="514350" indent="-514350" fontAlgn="auto">
              <a:spcAft>
                <a:spcPts val="0"/>
              </a:spcAft>
              <a:buClr>
                <a:srgbClr val="0070C0"/>
              </a:buClr>
              <a:buFont typeface="+mj-lt"/>
              <a:buAutoNum type="arabicPeriod"/>
              <a:defRPr/>
            </a:pPr>
            <a:r>
              <a:rPr lang="nb-NO" sz="3200" dirty="0">
                <a:solidFill>
                  <a:schemeClr val="bg1">
                    <a:lumMod val="50000"/>
                  </a:schemeClr>
                </a:solidFill>
                <a:latin typeface="Berlin Sans FB Demi" pitchFamily="34" charset="0"/>
                <a:ea typeface="+mj-ea"/>
                <a:cs typeface="+mj-cs"/>
              </a:rPr>
              <a:t>Mål har en styrende funksjon for organisasjoner.</a:t>
            </a:r>
          </a:p>
          <a:p>
            <a:pPr marL="514350" indent="-514350" fontAlgn="auto">
              <a:spcAft>
                <a:spcPts val="0"/>
              </a:spcAft>
              <a:buClr>
                <a:srgbClr val="0070C0"/>
              </a:buClr>
              <a:buFont typeface="+mj-lt"/>
              <a:buAutoNum type="arabicPeriod"/>
              <a:defRPr/>
            </a:pPr>
            <a:endParaRPr lang="nb-NO" sz="3200" dirty="0">
              <a:solidFill>
                <a:schemeClr val="bg1">
                  <a:lumMod val="50000"/>
                </a:schemeClr>
              </a:solidFill>
              <a:latin typeface="Berlin Sans FB Demi" pitchFamily="34" charset="0"/>
              <a:ea typeface="+mj-ea"/>
              <a:cs typeface="+mj-cs"/>
            </a:endParaRPr>
          </a:p>
          <a:p>
            <a:pPr marL="514350" indent="-514350" fontAlgn="auto">
              <a:spcAft>
                <a:spcPts val="0"/>
              </a:spcAft>
              <a:buClr>
                <a:srgbClr val="0070C0"/>
              </a:buClr>
              <a:buFont typeface="+mj-lt"/>
              <a:buAutoNum type="arabicPeriod"/>
              <a:defRPr/>
            </a:pPr>
            <a:r>
              <a:rPr lang="nb-NO" sz="3200" dirty="0">
                <a:solidFill>
                  <a:schemeClr val="bg1">
                    <a:lumMod val="50000"/>
                  </a:schemeClr>
                </a:solidFill>
                <a:latin typeface="Berlin Sans FB Demi" pitchFamily="34" charset="0"/>
                <a:ea typeface="+mj-ea"/>
                <a:cs typeface="+mj-cs"/>
              </a:rPr>
              <a:t>Mål fungerer som et evalueringskriterium.</a:t>
            </a:r>
          </a:p>
          <a:p>
            <a:pPr marL="514350" indent="-514350" fontAlgn="auto">
              <a:spcAft>
                <a:spcPts val="0"/>
              </a:spcAft>
              <a:buClr>
                <a:srgbClr val="0070C0"/>
              </a:buClr>
              <a:buFont typeface="+mj-lt"/>
              <a:buAutoNum type="arabicPeriod"/>
              <a:defRPr/>
            </a:pPr>
            <a:endParaRPr lang="nb-NO" sz="3200" dirty="0">
              <a:solidFill>
                <a:schemeClr val="bg1">
                  <a:lumMod val="50000"/>
                </a:schemeClr>
              </a:solidFill>
              <a:latin typeface="Berlin Sans FB Demi" pitchFamily="34" charset="0"/>
              <a:ea typeface="+mj-ea"/>
              <a:cs typeface="+mj-cs"/>
            </a:endParaRPr>
          </a:p>
          <a:p>
            <a:pPr marL="514350" indent="-514350" fontAlgn="auto">
              <a:spcAft>
                <a:spcPts val="0"/>
              </a:spcAft>
              <a:buClr>
                <a:srgbClr val="0070C0"/>
              </a:buClr>
              <a:buFont typeface="+mj-lt"/>
              <a:buAutoNum type="arabicPeriod"/>
              <a:defRPr/>
            </a:pPr>
            <a:r>
              <a:rPr lang="nb-NO" sz="3200" dirty="0">
                <a:solidFill>
                  <a:schemeClr val="bg1">
                    <a:lumMod val="50000"/>
                  </a:schemeClr>
                </a:solidFill>
                <a:latin typeface="Berlin Sans FB Demi" pitchFamily="34" charset="0"/>
                <a:ea typeface="+mj-ea"/>
                <a:cs typeface="+mj-cs"/>
              </a:rPr>
              <a:t>Mål fungerer legitimerende overfor omgivelsene.</a:t>
            </a:r>
          </a:p>
        </p:txBody>
      </p:sp>
      <p:sp>
        <p:nvSpPr>
          <p:cNvPr id="10" name="Plassholder for bunntekst 13"/>
          <p:cNvSpPr txBox="1">
            <a:spLocks/>
          </p:cNvSpPr>
          <p:nvPr/>
        </p:nvSpPr>
        <p:spPr bwMode="auto">
          <a:xfrm>
            <a:off x="1179450" y="6465801"/>
            <a:ext cx="7643812" cy="255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nb-NO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300" dirty="0" err="1" smtClean="0">
                <a:solidFill>
                  <a:srgbClr val="00B0F0"/>
                </a:solidFill>
                <a:latin typeface="Berlin Sans FB Demi" pitchFamily="34" charset="0"/>
              </a:rPr>
              <a:t>Stabsutvikling</a:t>
            </a:r>
            <a:r>
              <a:rPr lang="en-US" sz="1300" dirty="0" smtClean="0">
                <a:solidFill>
                  <a:srgbClr val="00B0F0"/>
                </a:solidFill>
                <a:latin typeface="Berlin Sans FB Demi" pitchFamily="34" charset="0"/>
              </a:rPr>
              <a:t> </a:t>
            </a:r>
            <a:r>
              <a:rPr lang="en-US" sz="1300" dirty="0" err="1" smtClean="0">
                <a:solidFill>
                  <a:srgbClr val="00B0F0"/>
                </a:solidFill>
                <a:latin typeface="Berlin Sans FB Demi" pitchFamily="34" charset="0"/>
              </a:rPr>
              <a:t>Nidaros</a:t>
            </a:r>
            <a:endParaRPr lang="en-US" sz="1300" dirty="0" smtClean="0">
              <a:solidFill>
                <a:srgbClr val="00B0F0"/>
              </a:solidFill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Sti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Støp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5693</TotalTime>
  <Words>311</Words>
  <Application>Microsoft Office PowerPoint</Application>
  <PresentationFormat>Skjermfremvisning (4:3)</PresentationFormat>
  <Paragraphs>126</Paragraphs>
  <Slides>12</Slides>
  <Notes>2</Notes>
  <HiddenSlides>0</HiddenSlides>
  <MMClips>0</MMClips>
  <ScaleCrop>false</ScaleCrop>
  <HeadingPairs>
    <vt:vector size="6" baseType="variant">
      <vt:variant>
        <vt:lpstr>Brukte skrifter</vt:lpstr>
      </vt:variant>
      <vt:variant>
        <vt:i4>9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12</vt:i4>
      </vt:variant>
    </vt:vector>
  </HeadingPairs>
  <TitlesOfParts>
    <vt:vector size="22" baseType="lpstr">
      <vt:lpstr>Arial</vt:lpstr>
      <vt:lpstr>Arial Black</vt:lpstr>
      <vt:lpstr>Berlin Sans FB</vt:lpstr>
      <vt:lpstr>Berlin Sans FB Demi</vt:lpstr>
      <vt:lpstr>Calibri</vt:lpstr>
      <vt:lpstr>Kids</vt:lpstr>
      <vt:lpstr>Tahoma</vt:lpstr>
      <vt:lpstr>Times New Roman</vt:lpstr>
      <vt:lpstr>Wingdings</vt:lpstr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Lysbilde 1</dc:title>
  <dc:creator>hilde</dc:creator>
  <cp:lastModifiedBy>Hilde Kristin Klungrehaug</cp:lastModifiedBy>
  <cp:revision>228</cp:revision>
  <cp:lastPrinted>2013-06-17T11:24:08Z</cp:lastPrinted>
  <dcterms:created xsi:type="dcterms:W3CDTF">2008-05-30T11:32:58Z</dcterms:created>
  <dcterms:modified xsi:type="dcterms:W3CDTF">2014-03-10T12:43:15Z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-329718219</vt:i4>
  </property>
  <property fmtid="{D5CDD505-2E9C-101B-9397-08002B2CF9AE}" pid="3" name="_NewReviewCycle">
    <vt:lpwstr/>
  </property>
  <property fmtid="{D5CDD505-2E9C-101B-9397-08002B2CF9AE}" pid="4" name="_EmailSubject">
    <vt:lpwstr>Stabsutvikling Trøndelag</vt:lpwstr>
  </property>
  <property fmtid="{D5CDD505-2E9C-101B-9397-08002B2CF9AE}" pid="5" name="_AuthorEmail">
    <vt:lpwstr>tore.byfuglien@ka.no</vt:lpwstr>
  </property>
  <property fmtid="{D5CDD505-2E9C-101B-9397-08002B2CF9AE}" pid="6" name="_AuthorEmailDisplayName">
    <vt:lpwstr>Tore Byfuglien</vt:lpwstr>
  </property>
</Properties>
</file>