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1.jpeg" ContentType="image/jpeg"/>
  <Override PartName="/ppt/notesSlides/notesSlide4.xml" ContentType="application/vnd.openxmlformats-officedocument.presentationml.notesSlide+xml"/>
  <Override PartName="/ppt/media/image2.jpeg" ContentType="image/jpeg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image3.jpeg" ContentType="image/jpeg"/>
  <Override PartName="/ppt/notesSlides/notesSlide7.xml" ContentType="application/vnd.openxmlformats-officedocument.presentationml.notesSlide+xml"/>
  <Override PartName="/ppt/media/image4.jpeg" ContentType="image/jpe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Shape 12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defRPr b="1" i="1" sz="1800"/>
            </a:pPr>
            <a:r>
              <a:t>Henrik</a:t>
            </a:r>
          </a:p>
          <a:p>
            <a:pPr defTabSz="914400">
              <a:defRPr sz="1800"/>
            </a:pPr>
            <a:r>
              <a:t>Connecting the dots: - Livet (gleder, sorger, psykisk helse) - i bevegelse - Jesus i livet - se med hans øyne - connecting UÅ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9" name="Shape 24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 b="1" i="1"/>
              <a:t>Inger</a:t>
            </a:r>
            <a:b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2" name="Shape 26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1"/>
            </a:lvl1pPr>
          </a:lstStyle>
          <a:p>
            <a:pPr/>
            <a:r>
              <a:t>Henrik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8" name="Shape 26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1"/>
            </a:lvl1pPr>
          </a:lstStyle>
          <a:p>
            <a:pPr/>
            <a:r>
              <a:t>Inger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Shape 12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 i="1"/>
            </a:pPr>
            <a:r>
              <a:t>Inger</a:t>
            </a:r>
            <a:endParaRPr i="0"/>
          </a:p>
          <a:p>
            <a:pPr>
              <a:defRPr i="1"/>
            </a:pPr>
            <a:r>
              <a:rPr i="0"/>
              <a:t>Forankring - bdr. Vårt fokus dette året.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5" name="Shape 13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defRPr b="1" i="1" sz="1800"/>
            </a:pPr>
            <a:r>
              <a:t>Henrik</a:t>
            </a:r>
          </a:p>
          <a:p>
            <a:pPr defTabSz="914400">
              <a:defRPr sz="1800"/>
            </a:pPr>
            <a:r>
              <a:t>Håpløs verden. </a:t>
            </a:r>
            <a:r>
              <a:rPr i="1"/>
              <a:t>Tilsynelatende</a:t>
            </a:r>
            <a:r>
              <a:t>. Den ekstreme fattigdommen er nesten halvert, 80 prosent av verdens ettåringer er vaksinert, 60 prosent av jenter i lavinntektsland går på skole og 80 prosent har tilgang til elektrisitet. Vi lever stadig lenger og de fleste av oss bor i mellominntektsland.</a:t>
            </a:r>
            <a:br/>
            <a:r>
              <a:rPr b="1"/>
              <a:t>Håp: For meg - for oss - for ungdomsarbeid i kirken - det største håpet. Jesus Kristus.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2" name="Shape 14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defRPr b="1" i="1" sz="1800"/>
            </a:pPr>
            <a:r>
              <a:t>Inger</a:t>
            </a:r>
          </a:p>
          <a:p>
            <a:pPr defTabSz="914400">
              <a:defRPr sz="1800"/>
            </a:pPr>
            <a:r>
              <a:t>Ungdommens bispedmøte 2018</a:t>
            </a:r>
          </a:p>
          <a:p>
            <a:pPr defTabSz="914400">
              <a:defRPr sz="1800"/>
            </a:pPr>
            <a:r>
              <a:t>(Kjapp slide)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5" name="Shape 15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defRPr b="1" i="1" sz="1800"/>
            </a:pPr>
            <a:r>
              <a:t>Inger</a:t>
            </a:r>
          </a:p>
          <a:p>
            <a:pPr defTabSz="914400">
              <a:defRPr sz="1800"/>
            </a:pPr>
            <a:r>
              <a:t>1. Jesus, nåde, håp. Gi det videre! Overlevere. </a:t>
            </a:r>
            <a:br/>
            <a:r>
              <a:t>2. Pluralistisk samfunn. Religion større rolle i samfunnet, men vanskelig å være kristen? Forstå verden rundt seg og sin egen plass. Hva er min identitet? Gi hjelp til livsprosjektet.</a:t>
            </a:r>
          </a:p>
          <a:p>
            <a:pPr defTabSz="914400">
              <a:defRPr sz="1800"/>
            </a:pPr>
            <a:r>
              <a:t>3. Personlig vitnesbyrd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1" name="Shape 17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 i="1"/>
            </a:pPr>
            <a:r>
              <a:t>Henrik</a:t>
            </a:r>
          </a:p>
          <a:p>
            <a:pPr>
              <a:defRPr sz="1500"/>
            </a:pPr>
            <a:r>
              <a:t>Avgrensing: Ikke store ting - engangshappenings ol. Ikke stein til byrden.</a:t>
            </a:r>
          </a:p>
          <a:p>
            <a:pPr>
              <a:defRPr sz="1500"/>
            </a:pPr>
            <a:r>
              <a:t>Fokus - spørsmål - en begynnelse. Lokalt fokus. </a:t>
            </a:r>
          </a:p>
          <a:p>
            <a:pPr>
              <a:defRPr sz="1500"/>
            </a:pPr>
            <a:r>
              <a:t>1. Bevisstgjøring. Hvilke ungdommer opplever en eller annen tilknytning til oss?</a:t>
            </a:r>
            <a:br/>
            <a:r>
              <a:t>2. Ta ungdommene 100% på alvor. Tjøme - spise i kirken. Ikke no opplegg.</a:t>
            </a:r>
            <a:br/>
            <a:r>
              <a:t>3. Tverrfaglige dager og MF</a:t>
            </a:r>
            <a:br/>
            <a:r>
              <a:t>4. Alle har konfirmasjon! Godt opplegg - se hver enkelt. Lavere oppslutning, men kanskje høyere grad av tilslutning?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Shape 18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defRPr b="1" i="1" sz="1800"/>
            </a:pPr>
            <a:r>
              <a:t>Inger</a:t>
            </a:r>
          </a:p>
          <a:p>
            <a:pPr defTabSz="914400">
              <a:defRPr sz="1800"/>
            </a:pPr>
            <a:r>
              <a:t>Kjapp - tre forskjellige bein eller satsningsområder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1" name="Shape 20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1"/>
            </a:lvl1pPr>
          </a:lstStyle>
          <a:p>
            <a:pPr/>
            <a:r>
              <a:t>Inger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6" name="Shape 22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357187" indent="-357187" defTabSz="914400">
              <a:buSzPct val="100000"/>
              <a:buAutoNum type="arabicPeriod" startAt="1"/>
              <a:defRPr sz="1800"/>
            </a:pPr>
            <a:r>
              <a:rPr b="1" i="1"/>
              <a:t>Henrik</a:t>
            </a:r>
            <a:br/>
            <a:r>
              <a:t>Åpent for alle som er interessert i begge linjer. Proster og kirkeverger har et spesielt ansvar for å spørre. Og frivillige som ønsker.</a:t>
            </a:r>
          </a:p>
          <a:p>
            <a:pPr lvl="1" marL="992187" indent="-357187" defTabSz="914400">
              <a:buSzPct val="100000"/>
              <a:buAutoNum type="arabicPeriod" startAt="1"/>
              <a:defRPr sz="1800"/>
            </a:pPr>
            <a:r>
              <a:t>Stian Aasrebrot. Organisasjonene. Ung tro. </a:t>
            </a:r>
          </a:p>
          <a:p>
            <a:pPr lvl="1" marL="992187" indent="-357187" defTabSz="914400">
              <a:buSzPct val="100000"/>
              <a:buAutoNum type="arabicPeriod" startAt="1"/>
              <a:defRPr sz="1800"/>
            </a:pPr>
            <a:r>
              <a:t>Bidra til gode samtaler - tverrfaglig. Ikke lage oppskriften. Kristin Tveito Johnsen. Alf Kjetil Walgermoe</a:t>
            </a:r>
          </a:p>
          <a:p>
            <a:pPr lvl="1" marL="992187" indent="-357187" defTabSz="914400">
              <a:buSzPct val="100000"/>
              <a:buAutoNum type="arabicPeriod" startAt="1"/>
              <a:defRPr sz="1800"/>
            </a:pPr>
            <a:r>
              <a:t>Diakonalt</a:t>
            </a:r>
          </a:p>
          <a:p>
            <a:pPr lvl="1" marL="992187" indent="-357187" defTabSz="914400">
              <a:buSzPct val="100000"/>
              <a:buAutoNum type="arabicPeriod" startAt="1"/>
              <a:defRPr sz="1800"/>
            </a:pPr>
            <a:r>
              <a:t>Veien videre 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Titteltekst</a:t>
            </a:r>
          </a:p>
        </p:txBody>
      </p:sp>
      <p:sp>
        <p:nvSpPr>
          <p:cNvPr id="12" name="Brødtekst nivå 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Brødtekst nivå én</a:t>
            </a:r>
          </a:p>
          <a:p>
            <a:pPr lvl="1"/>
            <a:r>
              <a:t>Brødtekst nivå to</a:t>
            </a:r>
          </a:p>
          <a:p>
            <a:pPr lvl="2"/>
            <a:r>
              <a:t>Brødtekst nivå tre</a:t>
            </a:r>
          </a:p>
          <a:p>
            <a:pPr lvl="3"/>
            <a:r>
              <a:t>Brødtekst nivå fire</a:t>
            </a:r>
          </a:p>
          <a:p>
            <a:pPr lvl="4"/>
            <a:r>
              <a:t>Brødtekst nivå fem</a:t>
            </a:r>
          </a:p>
        </p:txBody>
      </p:sp>
      <p:sp>
        <p:nvSpPr>
          <p:cNvPr id="13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Bild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ild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Titteltekst</a:t>
            </a:r>
          </a:p>
        </p:txBody>
      </p:sp>
      <p:sp>
        <p:nvSpPr>
          <p:cNvPr id="22" name="Brødtekst nivå 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Brødtekst nivå én</a:t>
            </a:r>
          </a:p>
          <a:p>
            <a:pPr lvl="1"/>
            <a:r>
              <a:t>Brødtekst nivå to</a:t>
            </a:r>
          </a:p>
          <a:p>
            <a:pPr lvl="2"/>
            <a:r>
              <a:t>Brødtekst nivå tre</a:t>
            </a:r>
          </a:p>
          <a:p>
            <a:pPr lvl="3"/>
            <a:r>
              <a:t>Brødtekst nivå fire</a:t>
            </a:r>
          </a:p>
          <a:p>
            <a:pPr lvl="4"/>
            <a:r>
              <a:t>Brødtekst nivå fem</a:t>
            </a:r>
          </a:p>
        </p:txBody>
      </p:sp>
      <p:sp>
        <p:nvSpPr>
          <p:cNvPr id="23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Titteltekst</a:t>
            </a:r>
          </a:p>
        </p:txBody>
      </p:sp>
      <p:sp>
        <p:nvSpPr>
          <p:cNvPr id="31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Bild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Titteltekst</a:t>
            </a:r>
          </a:p>
        </p:txBody>
      </p:sp>
      <p:sp>
        <p:nvSpPr>
          <p:cNvPr id="40" name="Brødtekst nivå 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Brødtekst nivå én</a:t>
            </a:r>
          </a:p>
          <a:p>
            <a:pPr lvl="1"/>
            <a:r>
              <a:t>Brødtekst nivå to</a:t>
            </a:r>
          </a:p>
          <a:p>
            <a:pPr lvl="2"/>
            <a:r>
              <a:t>Brødtekst nivå tre</a:t>
            </a:r>
          </a:p>
          <a:p>
            <a:pPr lvl="3"/>
            <a:r>
              <a:t>Brødtekst nivå fire</a:t>
            </a:r>
          </a:p>
          <a:p>
            <a:pPr lvl="4"/>
            <a:r>
              <a:t>Brødtekst nivå fem</a:t>
            </a:r>
          </a:p>
        </p:txBody>
      </p:sp>
      <p:sp>
        <p:nvSpPr>
          <p:cNvPr id="41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Titteltekst</a:t>
            </a:r>
          </a:p>
        </p:txBody>
      </p:sp>
      <p:sp>
        <p:nvSpPr>
          <p:cNvPr id="49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Titteltekst</a:t>
            </a:r>
          </a:p>
        </p:txBody>
      </p:sp>
      <p:sp>
        <p:nvSpPr>
          <p:cNvPr id="57" name="Brødtekst nivå 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 nivå én</a:t>
            </a:r>
          </a:p>
          <a:p>
            <a:pPr lvl="1"/>
            <a:r>
              <a:t>Brødtekst nivå to</a:t>
            </a:r>
          </a:p>
          <a:p>
            <a:pPr lvl="2"/>
            <a:r>
              <a:t>Brødtekst nivå tre</a:t>
            </a:r>
          </a:p>
          <a:p>
            <a:pPr lvl="3"/>
            <a:r>
              <a:t>Brødtekst nivå fire</a:t>
            </a:r>
          </a:p>
          <a:p>
            <a:pPr lvl="4"/>
            <a:r>
              <a:t>Brødtekst nivå fem</a:t>
            </a:r>
          </a:p>
        </p:txBody>
      </p:sp>
      <p:sp>
        <p:nvSpPr>
          <p:cNvPr id="58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Bild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Titteltekst</a:t>
            </a:r>
          </a:p>
        </p:txBody>
      </p:sp>
      <p:sp>
        <p:nvSpPr>
          <p:cNvPr id="67" name="Brødtekst nivå 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Brødtekst nivå én</a:t>
            </a:r>
          </a:p>
          <a:p>
            <a:pPr lvl="1"/>
            <a:r>
              <a:t>Brødtekst nivå to</a:t>
            </a:r>
          </a:p>
          <a:p>
            <a:pPr lvl="2"/>
            <a:r>
              <a:t>Brødtekst nivå tre</a:t>
            </a:r>
          </a:p>
          <a:p>
            <a:pPr lvl="3"/>
            <a:r>
              <a:t>Brødtekst nivå fire</a:t>
            </a:r>
          </a:p>
          <a:p>
            <a:pPr lvl="4"/>
            <a:r>
              <a:t>Brødtekst nivå fem</a:t>
            </a:r>
          </a:p>
        </p:txBody>
      </p:sp>
      <p:sp>
        <p:nvSpPr>
          <p:cNvPr id="68" name="Lysbildenummer"/>
          <p:cNvSpPr txBox="1"/>
          <p:nvPr>
            <p:ph type="sldNum" sz="quarter" idx="2"/>
          </p:nvPr>
        </p:nvSpPr>
        <p:spPr>
          <a:xfrm>
            <a:off x="6385373" y="9296400"/>
            <a:ext cx="22728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rødtekst nivå 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Brødtekst nivå én</a:t>
            </a:r>
          </a:p>
          <a:p>
            <a:pPr lvl="1"/>
            <a:r>
              <a:t>Brødtekst nivå to</a:t>
            </a:r>
          </a:p>
          <a:p>
            <a:pPr lvl="2"/>
            <a:r>
              <a:t>Brødtekst nivå tre</a:t>
            </a:r>
          </a:p>
          <a:p>
            <a:pPr lvl="3"/>
            <a:r>
              <a:t>Brødtekst nivå fire</a:t>
            </a:r>
          </a:p>
          <a:p>
            <a:pPr lvl="4"/>
            <a:r>
              <a:t>Brødtekst nivå fem</a:t>
            </a:r>
          </a:p>
        </p:txBody>
      </p:sp>
      <p:sp>
        <p:nvSpPr>
          <p:cNvPr id="76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Bild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Bild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Bild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Lysbilde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Titteltekst</a:t>
            </a:r>
          </a:p>
        </p:txBody>
      </p:sp>
      <p:sp>
        <p:nvSpPr>
          <p:cNvPr id="3" name="Brødtekst nivå 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Brødtekst nivå én</a:t>
            </a:r>
          </a:p>
          <a:p>
            <a:pPr lvl="1"/>
            <a:r>
              <a:t>Brødtekst nivå to</a:t>
            </a:r>
          </a:p>
          <a:p>
            <a:pPr lvl="2"/>
            <a:r>
              <a:t>Brødtekst nivå tre</a:t>
            </a:r>
          </a:p>
          <a:p>
            <a:pPr lvl="3"/>
            <a:r>
              <a:t>Brødtekst nivå fire</a:t>
            </a:r>
          </a:p>
          <a:p>
            <a:pPr lvl="4"/>
            <a:r>
              <a:t>Brødtekst nivå fem</a:t>
            </a:r>
          </a:p>
        </p:txBody>
      </p:sp>
      <p:sp>
        <p:nvSpPr>
          <p:cNvPr id="4" name="Lysbildenummer"/>
          <p:cNvSpPr txBox="1"/>
          <p:nvPr>
            <p:ph type="sldNum" sz="quarter" idx="2"/>
          </p:nvPr>
        </p:nvSpPr>
        <p:spPr>
          <a:xfrm>
            <a:off x="6385373" y="9296400"/>
            <a:ext cx="227280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2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hyperlink" Target="http://kirken.no/tunsberg" TargetMode="External"/><Relationship Id="rId5" Type="http://schemas.openxmlformats.org/officeDocument/2006/relationships/image" Target="../media/image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e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e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eg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e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3.jpeg"/><Relationship Id="rId5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Logo_PMS152.ai" descr="Logo_PMS152.ai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76741" y="459009"/>
            <a:ext cx="6451318" cy="88355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Logo%20sidestilt%20i%20farger.png" descr="Logo%20sidestilt%20i%20farg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start_restart - for sikkerhets skyld skyld - Untitled Page-2.pdf" descr="start_restart - for sikkerhets skyld skyld - Untitled Page-2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21300000">
            <a:off x="293723" y="1484911"/>
            <a:ext cx="1620750" cy="2301542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ffectLst>
            <a:outerShdw sx="100000" sy="100000" kx="0" ky="0" algn="b" rotWithShape="0" blurRad="355600" dist="0" dir="0">
              <a:srgbClr val="000000">
                <a:alpha val="75000"/>
              </a:srgbClr>
            </a:outerShdw>
          </a:effectLst>
        </p:spPr>
      </p:pic>
      <p:sp>
        <p:nvSpPr>
          <p:cNvPr id="229" name="Sirkel"/>
          <p:cNvSpPr/>
          <p:nvPr/>
        </p:nvSpPr>
        <p:spPr>
          <a:xfrm>
            <a:off x="1726425" y="2261834"/>
            <a:ext cx="461059" cy="461059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30" name="Sirkel"/>
          <p:cNvSpPr/>
          <p:nvPr/>
        </p:nvSpPr>
        <p:spPr>
          <a:xfrm>
            <a:off x="1726425" y="4013027"/>
            <a:ext cx="461059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31" name="Sirkel"/>
          <p:cNvSpPr/>
          <p:nvPr/>
        </p:nvSpPr>
        <p:spPr>
          <a:xfrm>
            <a:off x="1738036" y="5707572"/>
            <a:ext cx="461060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32" name="HVORDAN?"/>
          <p:cNvSpPr txBox="1"/>
          <p:nvPr>
            <p:ph type="title" idx="4294967295"/>
          </p:nvPr>
        </p:nvSpPr>
        <p:spPr>
          <a:xfrm>
            <a:off x="952500" y="-144592"/>
            <a:ext cx="11099800" cy="2159001"/>
          </a:xfrm>
          <a:prstGeom prst="rect">
            <a:avLst/>
          </a:prstGeom>
        </p:spPr>
        <p:txBody>
          <a:bodyPr/>
          <a:lstStyle>
            <a:lvl1pPr>
              <a:defRPr b="1"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HVORDAN?</a:t>
            </a:r>
          </a:p>
        </p:txBody>
      </p:sp>
      <p:pic>
        <p:nvPicPr>
          <p:cNvPr id="233" name="Logo_PMS152.ai" descr="Logo_PMS152.ai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300247" y="7684134"/>
            <a:ext cx="1305313" cy="178772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Produkter og ressurser"/>
          <p:cNvSpPr txBox="1"/>
          <p:nvPr/>
        </p:nvSpPr>
        <p:spPr>
          <a:xfrm>
            <a:off x="4568255" y="1572745"/>
            <a:ext cx="3473502" cy="461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Produkter og ressurser</a:t>
            </a:r>
          </a:p>
        </p:txBody>
      </p:sp>
      <p:pic>
        <p:nvPicPr>
          <p:cNvPr id="235" name="Roll up håp i dag til trykk.pdf" descr="Roll up håp i dag til trykk.pd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966601" y="2404445"/>
            <a:ext cx="1453578" cy="3591294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ffectLst>
            <a:outerShdw sx="100000" sy="100000" kx="0" ky="0" algn="b" rotWithShape="0" blurRad="355600" dist="0" dir="0">
              <a:srgbClr val="000000">
                <a:alpha val="75000"/>
              </a:srgbClr>
            </a:outerShdw>
          </a:effectLst>
        </p:spPr>
      </p:pic>
      <p:sp>
        <p:nvSpPr>
          <p:cNvPr id="236" name="start/restart"/>
          <p:cNvSpPr txBox="1"/>
          <p:nvPr/>
        </p:nvSpPr>
        <p:spPr>
          <a:xfrm>
            <a:off x="2246985" y="2190646"/>
            <a:ext cx="4689853" cy="60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start/restart</a:t>
            </a:r>
          </a:p>
        </p:txBody>
      </p:sp>
      <p:sp>
        <p:nvSpPr>
          <p:cNvPr id="237" name="Hefte utarbeidet av tunsberg og organisasjonene."/>
          <p:cNvSpPr txBox="1"/>
          <p:nvPr/>
        </p:nvSpPr>
        <p:spPr>
          <a:xfrm>
            <a:off x="2281819" y="2703403"/>
            <a:ext cx="7139683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Hefte utarbeidet av tunsberg og organisasjonene.</a:t>
            </a:r>
          </a:p>
        </p:txBody>
      </p:sp>
      <p:sp>
        <p:nvSpPr>
          <p:cNvPr id="238" name="Skal gjøre veien kort!"/>
          <p:cNvSpPr txBox="1"/>
          <p:nvPr/>
        </p:nvSpPr>
        <p:spPr>
          <a:xfrm>
            <a:off x="2281819" y="3055876"/>
            <a:ext cx="7139683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Skal gjøre veien kort!</a:t>
            </a:r>
          </a:p>
        </p:txBody>
      </p:sp>
      <p:sp>
        <p:nvSpPr>
          <p:cNvPr id="239" name="Roll-ups"/>
          <p:cNvSpPr txBox="1"/>
          <p:nvPr/>
        </p:nvSpPr>
        <p:spPr>
          <a:xfrm>
            <a:off x="2246985" y="3941839"/>
            <a:ext cx="4689853" cy="603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Roll-ups</a:t>
            </a:r>
          </a:p>
        </p:txBody>
      </p:sp>
      <p:sp>
        <p:nvSpPr>
          <p:cNvPr id="240" name="Menighetene kan bestille fra easydisplay.no"/>
          <p:cNvSpPr txBox="1"/>
          <p:nvPr/>
        </p:nvSpPr>
        <p:spPr>
          <a:xfrm>
            <a:off x="2281819" y="4451837"/>
            <a:ext cx="7139683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Menighetene kan bestille fra easydisplay.no</a:t>
            </a:r>
          </a:p>
        </p:txBody>
      </p:sp>
      <p:sp>
        <p:nvSpPr>
          <p:cNvPr id="241" name="Hettejakker"/>
          <p:cNvSpPr txBox="1"/>
          <p:nvPr/>
        </p:nvSpPr>
        <p:spPr>
          <a:xfrm>
            <a:off x="2258597" y="5636385"/>
            <a:ext cx="4689853" cy="60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Hettejakker</a:t>
            </a:r>
          </a:p>
        </p:txBody>
      </p:sp>
      <p:sp>
        <p:nvSpPr>
          <p:cNvPr id="242" name="Menighetene kan bestille hettejakker og andre klær fra bedriftsprofil.no."/>
          <p:cNvSpPr txBox="1"/>
          <p:nvPr/>
        </p:nvSpPr>
        <p:spPr>
          <a:xfrm>
            <a:off x="2281819" y="6083878"/>
            <a:ext cx="8782474" cy="9745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algn="l">
              <a:defRPr b="0"/>
            </a:pPr>
            <a:r>
              <a:t>Menighetene kan bestille hettejakker og andre klær fra</a:t>
            </a:r>
            <a:br/>
            <a:r>
              <a:t>bedriftsprofil.no.</a:t>
            </a:r>
          </a:p>
        </p:txBody>
      </p:sp>
      <p:sp>
        <p:nvSpPr>
          <p:cNvPr id="243" name="Ca 650 kr per stykk (85x200cm)."/>
          <p:cNvSpPr txBox="1"/>
          <p:nvPr/>
        </p:nvSpPr>
        <p:spPr>
          <a:xfrm>
            <a:off x="2281819" y="4860300"/>
            <a:ext cx="7139683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Ca 650 kr per stykk (85x200cm).</a:t>
            </a:r>
          </a:p>
        </p:txBody>
      </p:sp>
      <p:sp>
        <p:nvSpPr>
          <p:cNvPr id="244" name="Sirkel"/>
          <p:cNvSpPr/>
          <p:nvPr/>
        </p:nvSpPr>
        <p:spPr>
          <a:xfrm>
            <a:off x="1772144" y="7402118"/>
            <a:ext cx="461060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45" name="Film"/>
          <p:cNvSpPr txBox="1"/>
          <p:nvPr/>
        </p:nvSpPr>
        <p:spPr>
          <a:xfrm>
            <a:off x="2292705" y="7330930"/>
            <a:ext cx="4689853" cy="60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Film</a:t>
            </a:r>
          </a:p>
        </p:txBody>
      </p:sp>
      <p:sp>
        <p:nvSpPr>
          <p:cNvPr id="246" name="Tunsberg-administrasjonen lager filmer knyttet til «HÅP» og andre aktuelle tema gjennom året.  Publiseres på Kirkebakken hver måned."/>
          <p:cNvSpPr txBox="1"/>
          <p:nvPr/>
        </p:nvSpPr>
        <p:spPr>
          <a:xfrm>
            <a:off x="2292705" y="7788805"/>
            <a:ext cx="8782474" cy="13090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algn="l">
              <a:defRPr b="0"/>
            </a:pPr>
            <a:r>
              <a:t>Tunsberg-administrasjonen lager filmer knyttet til «HÅP» og andre aktuelle tema gjennom året. </a:t>
            </a:r>
            <a:br/>
            <a:r>
              <a:t>Publiseres på Kirkebakken hver måned.</a:t>
            </a:r>
          </a:p>
        </p:txBody>
      </p:sp>
      <p:pic>
        <p:nvPicPr>
          <p:cNvPr id="247" name="Logo%20sidestilt%20i%20farger.png" descr="Logo%20sidestilt%20i%20farger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Class="entr" nodeType="afterEffect" presetSubtype="6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Class="entr" nodeType="afterEffect" presetSubtype="8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ntr" nodeType="clickEffect" presetSubtype="8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Class="entr" nodeType="afterEffect" presetSubtype="1" presetID="2" grpId="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Class="entr" nodeType="afterEffect" presetSubtype="1" presetID="2" grpId="8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Class="entr" nodeType="afterEffect" presetSubtype="8" presetID="2" grpId="9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Class="entr" nodeType="afterEffect" presetSubtype="8" presetID="2" grpId="10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Class="entr" nodeType="clickEffect" presetSubtype="1" presetID="2" grpId="1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Class="entr" nodeType="afterEffect" presetSubtype="1" presetID="2" grpId="1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Class="entr" nodeType="afterEffect" presetSubtype="8" presetID="2" grpId="1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Class="entr" nodeType="clickEffect" presetSubtype="1" presetID="2" grpId="1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Class="entr" nodeType="afterEffect" presetSubtype="1" presetID="2" grpId="1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Class="entr" nodeType="afterEffect" presetSubtype="8" presetID="2" grpId="1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5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0" grpId="7"/>
      <p:bldP build="whole" bldLvl="1" animBg="1" rev="0" advAuto="0" spid="237" grpId="4"/>
      <p:bldP build="whole" bldLvl="1" animBg="1" rev="0" advAuto="0" spid="243" grpId="10"/>
      <p:bldP build="whole" bldLvl="1" animBg="1" rev="0" advAuto="0" spid="244" grpId="14"/>
      <p:bldP build="whole" bldLvl="1" animBg="1" rev="0" advAuto="0" spid="235" grpId="6"/>
      <p:bldP build="whole" bldLvl="1" animBg="1" rev="0" advAuto="0" spid="228" grpId="3"/>
      <p:bldP build="whole" bldLvl="1" animBg="1" rev="0" advAuto="0" spid="245" grpId="15"/>
      <p:bldP build="whole" bldLvl="1" animBg="1" rev="0" advAuto="0" spid="246" grpId="16"/>
      <p:bldP build="whole" bldLvl="1" animBg="1" rev="0" advAuto="0" spid="242" grpId="13"/>
      <p:bldP build="whole" bldLvl="1" animBg="1" rev="0" advAuto="0" spid="240" grpId="9"/>
      <p:bldP build="whole" bldLvl="1" animBg="1" rev="0" advAuto="0" spid="238" grpId="5"/>
      <p:bldP build="whole" bldLvl="1" animBg="1" rev="0" advAuto="0" spid="239" grpId="8"/>
      <p:bldP build="whole" bldLvl="1" animBg="1" rev="0" advAuto="0" spid="241" grpId="12"/>
      <p:bldP build="whole" bldLvl="1" animBg="1" rev="0" advAuto="0" spid="236" grpId="2"/>
      <p:bldP build="whole" bldLvl="1" animBg="1" rev="0" advAuto="0" spid="229" grpId="1"/>
      <p:bldP build="whole" bldLvl="1" animBg="1" rev="0" advAuto="0" spid="231" grpId="1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irkel"/>
          <p:cNvSpPr/>
          <p:nvPr/>
        </p:nvSpPr>
        <p:spPr>
          <a:xfrm>
            <a:off x="1726425" y="2261834"/>
            <a:ext cx="461059" cy="461059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52" name="Sirkel"/>
          <p:cNvSpPr/>
          <p:nvPr/>
        </p:nvSpPr>
        <p:spPr>
          <a:xfrm>
            <a:off x="1741070" y="4792700"/>
            <a:ext cx="461059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53" name="Kommunikasjon"/>
          <p:cNvSpPr txBox="1"/>
          <p:nvPr>
            <p:ph type="title" idx="4294967295"/>
          </p:nvPr>
        </p:nvSpPr>
        <p:spPr>
          <a:xfrm>
            <a:off x="952500" y="-144592"/>
            <a:ext cx="11099800" cy="2159001"/>
          </a:xfrm>
          <a:prstGeom prst="rect">
            <a:avLst/>
          </a:prstGeom>
        </p:spPr>
        <p:txBody>
          <a:bodyPr/>
          <a:lstStyle>
            <a:lvl1pPr>
              <a:defRPr b="1"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Kommunikasjon</a:t>
            </a:r>
          </a:p>
        </p:txBody>
      </p:sp>
      <p:pic>
        <p:nvPicPr>
          <p:cNvPr id="254" name="Logo_PMS152.ai" descr="Logo_PMS152.ai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00247" y="7684134"/>
            <a:ext cx="1305313" cy="1787728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Nettsiden"/>
          <p:cNvSpPr txBox="1"/>
          <p:nvPr/>
        </p:nvSpPr>
        <p:spPr>
          <a:xfrm>
            <a:off x="2246985" y="2190646"/>
            <a:ext cx="4689853" cy="60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Nettsiden</a:t>
            </a:r>
          </a:p>
        </p:txBody>
      </p:sp>
      <p:sp>
        <p:nvSpPr>
          <p:cNvPr id="256" name="Sosiale medier"/>
          <p:cNvSpPr txBox="1"/>
          <p:nvPr/>
        </p:nvSpPr>
        <p:spPr>
          <a:xfrm>
            <a:off x="2261630" y="4721512"/>
            <a:ext cx="4689853" cy="60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Sosiale medier</a:t>
            </a:r>
          </a:p>
        </p:txBody>
      </p:sp>
      <p:sp>
        <p:nvSpPr>
          <p:cNvPr id="257" name="#håpidag"/>
          <p:cNvSpPr txBox="1"/>
          <p:nvPr/>
        </p:nvSpPr>
        <p:spPr>
          <a:xfrm>
            <a:off x="877704" y="4986839"/>
            <a:ext cx="11249392" cy="3590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0000"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#håpidag</a:t>
            </a:r>
          </a:p>
        </p:txBody>
      </p:sp>
      <p:sp>
        <p:nvSpPr>
          <p:cNvPr id="258" name="Egen fane under «Tema» på kirken.no/tunsberg"/>
          <p:cNvSpPr txBox="1"/>
          <p:nvPr/>
        </p:nvSpPr>
        <p:spPr>
          <a:xfrm>
            <a:off x="2246985" y="3137431"/>
            <a:ext cx="7139683" cy="461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algn="l">
              <a:defRPr b="0"/>
            </a:pPr>
            <a:r>
              <a:t>Egen fane under «Tema» på </a:t>
            </a:r>
            <a:r>
              <a:rPr u="sng">
                <a:hlinkClick r:id="rId4" invalidUrl="" action="" tgtFrame="" tooltip="" history="1" highlightClick="0" endSnd="0"/>
              </a:rPr>
              <a:t>kirken.no/tunsberg</a:t>
            </a:r>
          </a:p>
        </p:txBody>
      </p:sp>
      <p:pic>
        <p:nvPicPr>
          <p:cNvPr id="259" name="Logo%20sidestilt%20i%20farger.png" descr="Logo%20sidestilt%20i%20farg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Hovedkanal"/>
          <p:cNvSpPr txBox="1"/>
          <p:nvPr/>
        </p:nvSpPr>
        <p:spPr>
          <a:xfrm>
            <a:off x="2246985" y="2727629"/>
            <a:ext cx="7139683" cy="461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Hovedkanal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Class="entr" nodeType="afterEffect" presetSubtype="8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1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Class="entr" nodeType="afterEffect" presetSubtype="1" presetID="2" grpId="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Class="entr" nodeType="afterEffect" presetSubtype="1" presetID="2" grpId="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5" grpId="2"/>
      <p:bldP build="whole" bldLvl="1" animBg="1" rev="0" advAuto="0" spid="258" grpId="4"/>
      <p:bldP build="whole" bldLvl="1" animBg="1" rev="0" advAuto="0" spid="252" grpId="5"/>
      <p:bldP build="whole" bldLvl="1" animBg="1" rev="0" advAuto="0" spid="251" grpId="1"/>
      <p:bldP build="whole" bldLvl="1" animBg="1" rev="0" advAuto="0" spid="256" grpId="6"/>
      <p:bldP build="whole" bldLvl="1" animBg="1" rev="0" advAuto="0" spid="260" grpId="3"/>
      <p:bldP build="whole" bldLvl="1" animBg="1" rev="0" advAuto="0" spid="257" grpId="7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Logo_PMS152.ai" descr="Logo_PMS152.ai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00247" y="7684134"/>
            <a:ext cx="1305313" cy="1787728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Alle har gudstjenester - alle har konfirmanter.…"/>
          <p:cNvSpPr txBox="1"/>
          <p:nvPr/>
        </p:nvSpPr>
        <p:spPr>
          <a:xfrm>
            <a:off x="335347" y="2150153"/>
            <a:ext cx="12334106" cy="38674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4300"/>
            </a:pPr>
            <a:r>
              <a:t>Alle har gudstjenester - alle har konfirmanter.</a:t>
            </a:r>
          </a:p>
          <a:p>
            <a:pPr>
              <a:defRPr sz="4300"/>
            </a:pPr>
            <a:r>
              <a:t>Begynn der! Det er håp!</a:t>
            </a:r>
          </a:p>
        </p:txBody>
      </p:sp>
      <p:pic>
        <p:nvPicPr>
          <p:cNvPr id="266" name="Logo%20sidestilt%20i%20farger.png" descr="Logo%20sidestilt%20i%20farg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Logo%20sidestilt%20i%20farger.png" descr="Logo%20sidestilt%20i%20farg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Logo_PMS152.ai" descr="Logo_PMS152.ai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65845" y="853441"/>
            <a:ext cx="1357903" cy="1859754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Vi satser på UNGDOM skoleåret 2018-19!"/>
          <p:cNvSpPr txBox="1"/>
          <p:nvPr>
            <p:ph type="title" idx="4294967295"/>
          </p:nvPr>
        </p:nvSpPr>
        <p:spPr>
          <a:xfrm>
            <a:off x="952500" y="3797300"/>
            <a:ext cx="11099800" cy="2159000"/>
          </a:xfrm>
          <a:prstGeom prst="rect">
            <a:avLst/>
          </a:prstGeom>
        </p:spPr>
        <p:txBody>
          <a:bodyPr/>
          <a:lstStyle>
            <a:lvl1pPr>
              <a:defRPr b="1" sz="5800"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Vi satser på UNGDOM skoleåret 2018-19!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2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carl-cerstrand-80920-unsplash.jpg" descr="carl-cerstrand-80920-unsplash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416166" y="-16479"/>
            <a:ext cx="16022915" cy="10681046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HÅP"/>
          <p:cNvSpPr txBox="1"/>
          <p:nvPr/>
        </p:nvSpPr>
        <p:spPr>
          <a:xfrm>
            <a:off x="3709223" y="3864893"/>
            <a:ext cx="4795521" cy="330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HÅP</a:t>
            </a:r>
          </a:p>
        </p:txBody>
      </p:sp>
      <p:pic>
        <p:nvPicPr>
          <p:cNvPr id="132" name="Logo_PMS152.ai" descr="Logo_PMS152.ai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300247" y="7684134"/>
            <a:ext cx="1305313" cy="17877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Logo%20sidestilt%20i%20farger.png" descr="Logo%20sidestilt%20i%20farg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3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3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29133990_10160165330695471_7017030702491238400_o.jpg" descr="29133990_10160165330695471_7017030702491238400_o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19744" y="1446090"/>
            <a:ext cx="13244288" cy="6861420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HVORFOR?"/>
          <p:cNvSpPr txBox="1"/>
          <p:nvPr>
            <p:ph type="title" idx="4294967295"/>
          </p:nvPr>
        </p:nvSpPr>
        <p:spPr>
          <a:xfrm>
            <a:off x="952500" y="-87207"/>
            <a:ext cx="11099800" cy="1787728"/>
          </a:xfrm>
          <a:prstGeom prst="rect">
            <a:avLst/>
          </a:prstGeom>
        </p:spPr>
        <p:txBody>
          <a:bodyPr/>
          <a:lstStyle>
            <a:lvl1pPr>
              <a:defRPr b="1"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HVORFOR?</a:t>
            </a:r>
          </a:p>
        </p:txBody>
      </p:sp>
      <p:pic>
        <p:nvPicPr>
          <p:cNvPr id="139" name="Logo_PMS152.ai" descr="Logo_PMS152.ai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300247" y="7684134"/>
            <a:ext cx="1305313" cy="17877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Logo%20sidestilt%20i%20farger.png" descr="Logo%20sidestilt%20i%20farg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29133990_10160165330695471_7017030702491238400_o.jpg" descr="29133990_10160165330695471_7017030702491238400_o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19744" y="4609238"/>
            <a:ext cx="13244288" cy="6861419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HVORFOR?"/>
          <p:cNvSpPr txBox="1"/>
          <p:nvPr>
            <p:ph type="title" idx="4294967295"/>
          </p:nvPr>
        </p:nvSpPr>
        <p:spPr>
          <a:xfrm>
            <a:off x="952500" y="-87207"/>
            <a:ext cx="11099800" cy="1787728"/>
          </a:xfrm>
          <a:prstGeom prst="rect">
            <a:avLst/>
          </a:prstGeom>
        </p:spPr>
        <p:txBody>
          <a:bodyPr/>
          <a:lstStyle>
            <a:lvl1pPr>
              <a:defRPr b="1"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HVORFOR?</a:t>
            </a:r>
          </a:p>
        </p:txBody>
      </p:sp>
      <p:pic>
        <p:nvPicPr>
          <p:cNvPr id="146" name="Logo_PMS152.ai" descr="Logo_PMS152.ai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300247" y="7684134"/>
            <a:ext cx="1305313" cy="17877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Logo%20sidestilt%20i%20farger.png" descr="Logo%20sidestilt%20i%20farg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Sirkel"/>
          <p:cNvSpPr/>
          <p:nvPr/>
        </p:nvSpPr>
        <p:spPr>
          <a:xfrm>
            <a:off x="1798253" y="1618367"/>
            <a:ext cx="461059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49" name="Kirken har noe viktig å gi"/>
          <p:cNvSpPr txBox="1"/>
          <p:nvPr/>
        </p:nvSpPr>
        <p:spPr>
          <a:xfrm>
            <a:off x="2403480" y="1547179"/>
            <a:ext cx="9004281" cy="603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Kirken har noe viktig å gi</a:t>
            </a:r>
          </a:p>
        </p:txBody>
      </p:sp>
      <p:sp>
        <p:nvSpPr>
          <p:cNvPr id="150" name="Sirkel"/>
          <p:cNvSpPr/>
          <p:nvPr/>
        </p:nvSpPr>
        <p:spPr>
          <a:xfrm>
            <a:off x="1798253" y="2615324"/>
            <a:ext cx="461059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51" name="Troen og kirken er fremdeles aktuell i vår egen tid"/>
          <p:cNvSpPr txBox="1"/>
          <p:nvPr/>
        </p:nvSpPr>
        <p:spPr>
          <a:xfrm>
            <a:off x="2403480" y="2544136"/>
            <a:ext cx="9004281" cy="603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Troen og kirken er fremdeles aktuell i vår egen tid</a:t>
            </a:r>
          </a:p>
        </p:txBody>
      </p:sp>
      <p:sp>
        <p:nvSpPr>
          <p:cNvPr id="152" name="Sirkel"/>
          <p:cNvSpPr/>
          <p:nvPr/>
        </p:nvSpPr>
        <p:spPr>
          <a:xfrm>
            <a:off x="1798253" y="3612281"/>
            <a:ext cx="461059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53" name="Ungdomstiden former resten av livet"/>
          <p:cNvSpPr txBox="1"/>
          <p:nvPr/>
        </p:nvSpPr>
        <p:spPr>
          <a:xfrm>
            <a:off x="2403480" y="3541093"/>
            <a:ext cx="9004281" cy="60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Ungdomstiden former resten av livet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ntr" nodeType="clickEffect" presetSubtype="1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Class="entr" nodeType="afterEffect" presetSubtype="1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1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Class="entr" nodeType="afterEffect" presetSubtype="1" presetID="2" grpId="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8" grpId="1"/>
      <p:bldP build="whole" bldLvl="1" animBg="1" rev="0" advAuto="0" spid="151" grpId="4"/>
      <p:bldP build="whole" bldLvl="1" animBg="1" rev="0" advAuto="0" spid="152" grpId="5"/>
      <p:bldP build="whole" bldLvl="1" animBg="1" rev="0" advAuto="0" spid="153" grpId="6"/>
      <p:bldP build="whole" bldLvl="1" animBg="1" rev="0" advAuto="0" spid="149" grpId="2"/>
      <p:bldP build="whole" bldLvl="1" animBg="1" rev="0" advAuto="0" spid="150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closeup-3387303_1280.jpg" descr="closeup-3387303_128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10333" y="-409294"/>
            <a:ext cx="13825466" cy="10163877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MÅLSETNING"/>
          <p:cNvSpPr txBox="1"/>
          <p:nvPr>
            <p:ph type="title" idx="4294967295"/>
          </p:nvPr>
        </p:nvSpPr>
        <p:spPr>
          <a:xfrm>
            <a:off x="952500" y="84666"/>
            <a:ext cx="11099800" cy="21590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MÅLSETNING</a:t>
            </a:r>
          </a:p>
        </p:txBody>
      </p:sp>
      <p:pic>
        <p:nvPicPr>
          <p:cNvPr id="159" name="Logo%20sidestilt%20i%20farger.png" descr="Logo%20sidestilt%20i%20farg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Rektangel"/>
          <p:cNvSpPr/>
          <p:nvPr/>
        </p:nvSpPr>
        <p:spPr>
          <a:xfrm>
            <a:off x="867634" y="4260401"/>
            <a:ext cx="11269532" cy="4600819"/>
          </a:xfrm>
          <a:prstGeom prst="rect">
            <a:avLst/>
          </a:prstGeom>
          <a:solidFill>
            <a:srgbClr val="FFFFFF">
              <a:alpha val="5925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61" name="Sirkel"/>
          <p:cNvSpPr/>
          <p:nvPr/>
        </p:nvSpPr>
        <p:spPr>
          <a:xfrm>
            <a:off x="1164001" y="4808901"/>
            <a:ext cx="461060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62" name="Sirkel"/>
          <p:cNvSpPr/>
          <p:nvPr/>
        </p:nvSpPr>
        <p:spPr>
          <a:xfrm>
            <a:off x="1162232" y="5817666"/>
            <a:ext cx="461060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63" name="Sirkel"/>
          <p:cNvSpPr/>
          <p:nvPr/>
        </p:nvSpPr>
        <p:spPr>
          <a:xfrm>
            <a:off x="1164001" y="6826431"/>
            <a:ext cx="461060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64" name="Samtale om ungdomsarbeid og ungdoms plass i menigheten kommer i gang i staber, råd og blant frivillige i lokalmenigheten."/>
          <p:cNvSpPr txBox="1"/>
          <p:nvPr/>
        </p:nvSpPr>
        <p:spPr>
          <a:xfrm>
            <a:off x="1791484" y="4085863"/>
            <a:ext cx="10049315" cy="1907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algn="l">
              <a:defRPr sz="2700"/>
            </a:pPr>
            <a:r>
              <a:t>Samtale om ungdomsarbeid og ungdoms plass i menigheten </a:t>
            </a:r>
            <a:r>
              <a:rPr b="0"/>
              <a:t>kommer i gang i staber, råd og blant frivillige i lokalmenigheten.</a:t>
            </a:r>
          </a:p>
        </p:txBody>
      </p:sp>
      <p:sp>
        <p:nvSpPr>
          <p:cNvPr id="165" name="Flere menigheter involverer unge i menighetens liv."/>
          <p:cNvSpPr txBox="1"/>
          <p:nvPr/>
        </p:nvSpPr>
        <p:spPr>
          <a:xfrm>
            <a:off x="1786178" y="5295999"/>
            <a:ext cx="10056390" cy="14810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Flere menigheter involverer unge i menighetens liv.</a:t>
            </a:r>
          </a:p>
        </p:txBody>
      </p:sp>
      <p:sp>
        <p:nvSpPr>
          <p:cNvPr id="166" name="Økt kompetanse"/>
          <p:cNvSpPr txBox="1"/>
          <p:nvPr/>
        </p:nvSpPr>
        <p:spPr>
          <a:xfrm>
            <a:off x="1769228" y="6755242"/>
            <a:ext cx="4689853" cy="603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Økt kompetanse</a:t>
            </a:r>
          </a:p>
        </p:txBody>
      </p:sp>
      <p:sp>
        <p:nvSpPr>
          <p:cNvPr id="167" name="Sirkel"/>
          <p:cNvSpPr/>
          <p:nvPr/>
        </p:nvSpPr>
        <p:spPr>
          <a:xfrm>
            <a:off x="1164001" y="7835195"/>
            <a:ext cx="461060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68" name="Bevisstgjøring rundt konfirmasjonstiden  og dens potensial"/>
          <p:cNvSpPr txBox="1"/>
          <p:nvPr/>
        </p:nvSpPr>
        <p:spPr>
          <a:xfrm>
            <a:off x="1792683" y="7661492"/>
            <a:ext cx="9916647" cy="1018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algn="l">
              <a:defRPr sz="2700"/>
            </a:pPr>
            <a:r>
              <a:t>Bevisstgjøring rundt konfirmasjonstiden </a:t>
            </a:r>
            <a:br/>
            <a:r>
              <a:t>og dens potensial</a:t>
            </a:r>
          </a:p>
        </p:txBody>
      </p:sp>
      <p:pic>
        <p:nvPicPr>
          <p:cNvPr id="169" name="Logo_PMS152.ai" descr="Logo_PMS152.ai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300247" y="7684134"/>
            <a:ext cx="1305313" cy="17877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ntr" nodeType="clickEffect" presetSubtype="1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Class="entr" nodeType="afterEffect" presetSubtype="1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1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Class="entr" nodeType="afterEffect" presetSubtype="1" presetID="2" grpId="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ntr" nodeType="clickEffect" presetSubtype="1" presetID="2" grpId="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Class="entr" nodeType="afterEffect" presetSubtype="1" presetID="2" grpId="8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5" grpId="4"/>
      <p:bldP build="whole" bldLvl="1" animBg="1" rev="0" advAuto="0" spid="164" grpId="2"/>
      <p:bldP build="whole" bldLvl="1" animBg="1" rev="0" advAuto="0" spid="161" grpId="1"/>
      <p:bldP build="whole" bldLvl="1" animBg="1" rev="0" advAuto="0" spid="167" grpId="7"/>
      <p:bldP build="whole" bldLvl="1" animBg="1" rev="0" advAuto="0" spid="166" grpId="6"/>
      <p:bldP build="whole" bldLvl="1" animBg="1" rev="0" advAuto="0" spid="168" grpId="8"/>
      <p:bldP build="whole" bldLvl="1" animBg="1" rev="0" advAuto="0" spid="163" grpId="5"/>
      <p:bldP build="whole" bldLvl="1" animBg="1" rev="0" advAuto="0" spid="162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HVORDAN?"/>
          <p:cNvSpPr txBox="1"/>
          <p:nvPr>
            <p:ph type="title" idx="4294967295"/>
          </p:nvPr>
        </p:nvSpPr>
        <p:spPr>
          <a:xfrm>
            <a:off x="952500" y="43724"/>
            <a:ext cx="11099800" cy="2159001"/>
          </a:xfrm>
          <a:prstGeom prst="rect">
            <a:avLst/>
          </a:prstGeom>
        </p:spPr>
        <p:txBody>
          <a:bodyPr/>
          <a:lstStyle>
            <a:lvl1pPr>
              <a:defRPr b="1"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HVORDAN?</a:t>
            </a:r>
          </a:p>
        </p:txBody>
      </p:sp>
      <p:pic>
        <p:nvPicPr>
          <p:cNvPr id="174" name="Logo_PMS152.ai" descr="Logo_PMS152.ai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00247" y="7684134"/>
            <a:ext cx="1305313" cy="1787728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Sirkel"/>
          <p:cNvSpPr/>
          <p:nvPr/>
        </p:nvSpPr>
        <p:spPr>
          <a:xfrm>
            <a:off x="1160560" y="2571349"/>
            <a:ext cx="3289279" cy="328927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76" name="Sirkel"/>
          <p:cNvSpPr/>
          <p:nvPr/>
        </p:nvSpPr>
        <p:spPr>
          <a:xfrm>
            <a:off x="8422299" y="2571349"/>
            <a:ext cx="3289278" cy="3289278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77" name="Arrangementer og samlinger"/>
          <p:cNvSpPr txBox="1"/>
          <p:nvPr/>
        </p:nvSpPr>
        <p:spPr>
          <a:xfrm>
            <a:off x="923282" y="2030312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/>
            <a:r>
              <a:t>Arrangementer og samlinger</a:t>
            </a:r>
          </a:p>
        </p:txBody>
      </p:sp>
      <p:sp>
        <p:nvSpPr>
          <p:cNvPr id="178" name="Inspirasjon og kompetanse"/>
          <p:cNvSpPr txBox="1"/>
          <p:nvPr/>
        </p:nvSpPr>
        <p:spPr>
          <a:xfrm>
            <a:off x="8034684" y="2030312"/>
            <a:ext cx="4064509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Inspirasjon og kompetanse</a:t>
            </a:r>
          </a:p>
        </p:txBody>
      </p:sp>
      <p:sp>
        <p:nvSpPr>
          <p:cNvPr id="179" name="Produkter og ressurser"/>
          <p:cNvSpPr txBox="1"/>
          <p:nvPr/>
        </p:nvSpPr>
        <p:spPr>
          <a:xfrm>
            <a:off x="4765649" y="5115807"/>
            <a:ext cx="3473502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Produkter og ressurser</a:t>
            </a:r>
          </a:p>
        </p:txBody>
      </p:sp>
      <p:pic>
        <p:nvPicPr>
          <p:cNvPr id="180" name="start_restart - for sikkerhets skyld skyld - Untitled Page-2.pdf" descr="start_restart - for sikkerhets skyld skyld - Untitled Page-2.pd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 rot="21300000">
            <a:off x="4561225" y="5955075"/>
            <a:ext cx="2237936" cy="317797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ffectLst>
            <a:outerShdw sx="100000" sy="100000" kx="0" ky="0" algn="b" rotWithShape="0" blurRad="355600" dist="0" dir="0">
              <a:srgbClr val="000000">
                <a:alpha val="75000"/>
              </a:srgbClr>
            </a:outerShdw>
          </a:effectLst>
        </p:spPr>
      </p:pic>
      <p:pic>
        <p:nvPicPr>
          <p:cNvPr id="181" name="Roll up håp i dag til trykk.pdf" descr="Roll up håp i dag til trykk.pd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657221" y="5620690"/>
            <a:ext cx="1453578" cy="3591294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ffectLst>
            <a:outerShdw sx="100000" sy="100000" kx="0" ky="0" algn="b" rotWithShape="0" blurRad="355600" dist="0" dir="0">
              <a:srgbClr val="000000">
                <a:alpha val="75000"/>
              </a:srgbClr>
            </a:outerShdw>
          </a:effectLst>
        </p:spPr>
      </p:pic>
      <p:pic>
        <p:nvPicPr>
          <p:cNvPr id="182" name="Logo%20sidestilt%20i%20farger.png" descr="Logo%20sidestilt%20i%20farger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0" presetID="15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Class="entr" nodeType="afterEffect" presetSubtype="0" presetID="15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Class="entr" nodeType="afterEffect" presetSubtype="1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Class="entr" nodeType="afterEffect" presetSubtype="1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Class="entr" nodeType="afterEffect" presetSubtype="1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0"/>
                            </p:stCondLst>
                            <p:childTnLst>
                              <p:par>
                                <p:cTn id="39" presetClass="entr" nodeType="afterEffect" presetSubtype="1" presetID="2" grpId="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6" grpId="2"/>
      <p:bldP build="whole" bldLvl="1" animBg="1" rev="0" advAuto="0" spid="177" grpId="4"/>
      <p:bldP build="whole" bldLvl="1" animBg="1" rev="0" advAuto="0" spid="180" grpId="6"/>
      <p:bldP build="whole" bldLvl="1" animBg="1" rev="0" advAuto="0" spid="181" grpId="5"/>
      <p:bldP build="whole" bldLvl="1" animBg="1" rev="0" advAuto="0" spid="178" grpId="1"/>
      <p:bldP build="whole" bldLvl="1" animBg="1" rev="0" advAuto="0" spid="179" grpId="7"/>
      <p:bldP build="whole" bldLvl="1" animBg="1" rev="0" advAuto="0" spid="175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Inspirasjon og kompetanse"/>
          <p:cNvSpPr txBox="1"/>
          <p:nvPr/>
        </p:nvSpPr>
        <p:spPr>
          <a:xfrm>
            <a:off x="8034684" y="1867844"/>
            <a:ext cx="4064509" cy="461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Inspirasjon og kompetanse</a:t>
            </a:r>
          </a:p>
        </p:txBody>
      </p:sp>
      <p:sp>
        <p:nvSpPr>
          <p:cNvPr id="187" name="Sirkel"/>
          <p:cNvSpPr/>
          <p:nvPr/>
        </p:nvSpPr>
        <p:spPr>
          <a:xfrm>
            <a:off x="7924803" y="2490825"/>
            <a:ext cx="4284270" cy="428427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88" name="Samarbeid med MF"/>
          <p:cNvSpPr txBox="1"/>
          <p:nvPr/>
        </p:nvSpPr>
        <p:spPr>
          <a:xfrm>
            <a:off x="1875420" y="2544794"/>
            <a:ext cx="4689853" cy="603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Samarbeid med MF</a:t>
            </a:r>
          </a:p>
        </p:txBody>
      </p:sp>
      <p:sp>
        <p:nvSpPr>
          <p:cNvPr id="189" name="Sirkel"/>
          <p:cNvSpPr/>
          <p:nvPr/>
        </p:nvSpPr>
        <p:spPr>
          <a:xfrm>
            <a:off x="1273579" y="2615982"/>
            <a:ext cx="461059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90" name="Ad-hoc og nettverk"/>
          <p:cNvSpPr txBox="1"/>
          <p:nvPr/>
        </p:nvSpPr>
        <p:spPr>
          <a:xfrm>
            <a:off x="1855776" y="6005457"/>
            <a:ext cx="5311337" cy="5830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Ad-hoc og nettverk</a:t>
            </a:r>
          </a:p>
        </p:txBody>
      </p:sp>
      <p:sp>
        <p:nvSpPr>
          <p:cNvPr id="191" name="Sirkel"/>
          <p:cNvSpPr/>
          <p:nvPr/>
        </p:nvSpPr>
        <p:spPr>
          <a:xfrm>
            <a:off x="1273579" y="6066440"/>
            <a:ext cx="461060" cy="461059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92" name="Eget studie for Tunsberg-ansatte"/>
          <p:cNvSpPr txBox="1"/>
          <p:nvPr/>
        </p:nvSpPr>
        <p:spPr>
          <a:xfrm>
            <a:off x="1945266" y="3715014"/>
            <a:ext cx="4968437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Eget studie for Tunsberg-ansatte</a:t>
            </a:r>
          </a:p>
        </p:txBody>
      </p:sp>
      <p:sp>
        <p:nvSpPr>
          <p:cNvPr id="193" name="«Heisemne»"/>
          <p:cNvSpPr txBox="1"/>
          <p:nvPr/>
        </p:nvSpPr>
        <p:spPr>
          <a:xfrm>
            <a:off x="1945266" y="4225825"/>
            <a:ext cx="4284270" cy="461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«Heisemne»</a:t>
            </a:r>
          </a:p>
        </p:txBody>
      </p:sp>
      <p:sp>
        <p:nvSpPr>
          <p:cNvPr id="194" name="Våren og høsten 2019"/>
          <p:cNvSpPr txBox="1"/>
          <p:nvPr/>
        </p:nvSpPr>
        <p:spPr>
          <a:xfrm>
            <a:off x="1945266" y="4736635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Våren og høsten 2019</a:t>
            </a:r>
          </a:p>
        </p:txBody>
      </p:sp>
      <p:sp>
        <p:nvSpPr>
          <p:cNvPr id="195" name="Variert undervisningsform"/>
          <p:cNvSpPr txBox="1"/>
          <p:nvPr/>
        </p:nvSpPr>
        <p:spPr>
          <a:xfrm>
            <a:off x="1945266" y="5247446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Variert undervisningsform</a:t>
            </a:r>
          </a:p>
        </p:txBody>
      </p:sp>
      <p:sp>
        <p:nvSpPr>
          <p:cNvPr id="196" name="HVORDAN?"/>
          <p:cNvSpPr txBox="1"/>
          <p:nvPr>
            <p:ph type="title" idx="4294967295"/>
          </p:nvPr>
        </p:nvSpPr>
        <p:spPr>
          <a:xfrm>
            <a:off x="952500" y="-144592"/>
            <a:ext cx="11099800" cy="2159001"/>
          </a:xfrm>
          <a:prstGeom prst="rect">
            <a:avLst/>
          </a:prstGeom>
        </p:spPr>
        <p:txBody>
          <a:bodyPr/>
          <a:lstStyle>
            <a:lvl1pPr>
              <a:defRPr b="1"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HVORDAN?</a:t>
            </a:r>
          </a:p>
        </p:txBody>
      </p:sp>
      <p:pic>
        <p:nvPicPr>
          <p:cNvPr id="197" name="Logo_PMS152.ai" descr="Logo_PMS152.ai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300247" y="7684134"/>
            <a:ext cx="1305313" cy="17877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Logo%20sidestilt%20i%20farger.png" descr="Logo%20sidestilt%20i%20farg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10 studiepoeng"/>
          <p:cNvSpPr txBox="1"/>
          <p:nvPr/>
        </p:nvSpPr>
        <p:spPr>
          <a:xfrm>
            <a:off x="1945266" y="3204203"/>
            <a:ext cx="4968437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10 studiepoeng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Class="entr" nodeType="afterEffect" presetSubtype="8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Class="entr" nodeType="afterEffect" presetSubtype="8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Class="entr" nodeType="afterEffect" presetSubtype="8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Class="entr" nodeType="afterEffect" presetSubtype="8" presetID="2" grpId="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Class="entr" nodeType="afterEffect" presetSubtype="8" presetID="2" grpId="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clickEffect" presetSubtype="1" presetID="2" grpId="8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Class="entr" nodeType="afterEffect" presetSubtype="1" presetID="2" grpId="9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9" grpId="3"/>
      <p:bldP build="whole" bldLvl="1" animBg="1" rev="0" advAuto="0" spid="193" grpId="5"/>
      <p:bldP build="whole" bldLvl="1" animBg="1" rev="0" advAuto="0" spid="188" grpId="2"/>
      <p:bldP build="whole" bldLvl="1" animBg="1" rev="0" advAuto="0" spid="192" grpId="4"/>
      <p:bldP build="whole" bldLvl="1" animBg="1" rev="0" advAuto="0" spid="195" grpId="7"/>
      <p:bldP build="whole" bldLvl="1" animBg="1" rev="0" advAuto="0" spid="190" grpId="9"/>
      <p:bldP build="whole" bldLvl="1" animBg="1" rev="0" advAuto="0" spid="194" grpId="6"/>
      <p:bldP build="whole" bldLvl="1" animBg="1" rev="0" advAuto="0" spid="189" grpId="1"/>
      <p:bldP build="whole" bldLvl="1" animBg="1" rev="0" advAuto="0" spid="191" grpId="8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HVORDAN?"/>
          <p:cNvSpPr txBox="1"/>
          <p:nvPr>
            <p:ph type="title" idx="4294967295"/>
          </p:nvPr>
        </p:nvSpPr>
        <p:spPr>
          <a:xfrm>
            <a:off x="952500" y="-144592"/>
            <a:ext cx="11099800" cy="2159001"/>
          </a:xfrm>
          <a:prstGeom prst="rect">
            <a:avLst/>
          </a:prstGeom>
        </p:spPr>
        <p:txBody>
          <a:bodyPr/>
          <a:lstStyle>
            <a:lvl1pPr>
              <a:defRPr b="1"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/>
            <a:r>
              <a:t>HVORDAN?</a:t>
            </a:r>
          </a:p>
        </p:txBody>
      </p:sp>
      <p:pic>
        <p:nvPicPr>
          <p:cNvPr id="204" name="Logo_PMS152.ai" descr="Logo_PMS152.ai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00247" y="7684134"/>
            <a:ext cx="1305313" cy="1787728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irkel"/>
          <p:cNvSpPr/>
          <p:nvPr/>
        </p:nvSpPr>
        <p:spPr>
          <a:xfrm>
            <a:off x="504031" y="2734665"/>
            <a:ext cx="4284270" cy="428427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06" name="Arrangementer og samlinger"/>
          <p:cNvSpPr txBox="1"/>
          <p:nvPr/>
        </p:nvSpPr>
        <p:spPr>
          <a:xfrm>
            <a:off x="504031" y="2144007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/>
            <a:r>
              <a:t>Arrangementer og samlinger</a:t>
            </a:r>
          </a:p>
        </p:txBody>
      </p:sp>
      <p:sp>
        <p:nvSpPr>
          <p:cNvPr id="207" name="Tverrfaglige samlinger"/>
          <p:cNvSpPr txBox="1"/>
          <p:nvPr/>
        </p:nvSpPr>
        <p:spPr>
          <a:xfrm>
            <a:off x="6009088" y="2948356"/>
            <a:ext cx="4689853" cy="603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Tverrfaglige samlinger</a:t>
            </a:r>
          </a:p>
        </p:txBody>
      </p:sp>
      <p:sp>
        <p:nvSpPr>
          <p:cNvPr id="208" name="Sirkel"/>
          <p:cNvSpPr/>
          <p:nvPr/>
        </p:nvSpPr>
        <p:spPr>
          <a:xfrm>
            <a:off x="5407247" y="3019544"/>
            <a:ext cx="461060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09" name="Besøk til lokalt ungdomsarbeid"/>
          <p:cNvSpPr txBox="1"/>
          <p:nvPr/>
        </p:nvSpPr>
        <p:spPr>
          <a:xfrm>
            <a:off x="5943725" y="5970617"/>
            <a:ext cx="5238856" cy="5422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Besøk til lokalt ungdomsarbeid</a:t>
            </a:r>
          </a:p>
        </p:txBody>
      </p:sp>
      <p:sp>
        <p:nvSpPr>
          <p:cNvPr id="210" name="Sirkel"/>
          <p:cNvSpPr/>
          <p:nvPr/>
        </p:nvSpPr>
        <p:spPr>
          <a:xfrm>
            <a:off x="5407247" y="6011189"/>
            <a:ext cx="461060" cy="461059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11" name="Bispedømmet for ungdom"/>
          <p:cNvSpPr txBox="1"/>
          <p:nvPr/>
        </p:nvSpPr>
        <p:spPr>
          <a:xfrm>
            <a:off x="5989445" y="6739058"/>
            <a:ext cx="5311337" cy="5830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700"/>
            </a:lvl1pPr>
          </a:lstStyle>
          <a:p>
            <a:pPr/>
            <a:r>
              <a:t>Bispedømmet for ungdom</a:t>
            </a:r>
          </a:p>
        </p:txBody>
      </p:sp>
      <p:sp>
        <p:nvSpPr>
          <p:cNvPr id="212" name="Sirkel"/>
          <p:cNvSpPr/>
          <p:nvPr/>
        </p:nvSpPr>
        <p:spPr>
          <a:xfrm>
            <a:off x="5407247" y="6800040"/>
            <a:ext cx="461060" cy="461060"/>
          </a:xfrm>
          <a:prstGeom prst="ellipse">
            <a:avLst/>
          </a:prstGeom>
          <a:solidFill>
            <a:srgbClr val="DC78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13" name="Ung tro og Kick-off"/>
          <p:cNvSpPr txBox="1"/>
          <p:nvPr/>
        </p:nvSpPr>
        <p:spPr>
          <a:xfrm>
            <a:off x="7332791" y="3522182"/>
            <a:ext cx="4284269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Ung tro og Kick-off</a:t>
            </a:r>
          </a:p>
        </p:txBody>
      </p:sp>
      <p:sp>
        <p:nvSpPr>
          <p:cNvPr id="214" name="Håp for gudstjenesten"/>
          <p:cNvSpPr txBox="1"/>
          <p:nvPr/>
        </p:nvSpPr>
        <p:spPr>
          <a:xfrm>
            <a:off x="7332791" y="4032993"/>
            <a:ext cx="4284269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Håp for gudstjenesten</a:t>
            </a:r>
          </a:p>
        </p:txBody>
      </p:sp>
      <p:sp>
        <p:nvSpPr>
          <p:cNvPr id="215" name="Håp for meg"/>
          <p:cNvSpPr txBox="1"/>
          <p:nvPr/>
        </p:nvSpPr>
        <p:spPr>
          <a:xfrm>
            <a:off x="7332791" y="4543804"/>
            <a:ext cx="4284269" cy="461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Håp for meg</a:t>
            </a:r>
          </a:p>
        </p:txBody>
      </p:sp>
      <p:sp>
        <p:nvSpPr>
          <p:cNvPr id="216" name="Håp for ungdomsarbeid"/>
          <p:cNvSpPr txBox="1"/>
          <p:nvPr/>
        </p:nvSpPr>
        <p:spPr>
          <a:xfrm>
            <a:off x="7332791" y="5054614"/>
            <a:ext cx="4284269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Håp for ungdomsarbeid</a:t>
            </a:r>
          </a:p>
        </p:txBody>
      </p:sp>
      <p:sp>
        <p:nvSpPr>
          <p:cNvPr id="217" name="30. aug"/>
          <p:cNvSpPr txBox="1"/>
          <p:nvPr/>
        </p:nvSpPr>
        <p:spPr>
          <a:xfrm>
            <a:off x="6026097" y="3521021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/>
          </a:lstStyle>
          <a:p>
            <a:pPr/>
            <a:r>
              <a:t>30. aug</a:t>
            </a:r>
          </a:p>
        </p:txBody>
      </p:sp>
      <p:sp>
        <p:nvSpPr>
          <p:cNvPr id="218" name="21. nov"/>
          <p:cNvSpPr txBox="1"/>
          <p:nvPr/>
        </p:nvSpPr>
        <p:spPr>
          <a:xfrm>
            <a:off x="6026097" y="4032219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/>
          </a:lstStyle>
          <a:p>
            <a:pPr/>
            <a:r>
              <a:t>21. nov</a:t>
            </a:r>
          </a:p>
        </p:txBody>
      </p:sp>
      <p:sp>
        <p:nvSpPr>
          <p:cNvPr id="219" name="07. feb"/>
          <p:cNvSpPr txBox="1"/>
          <p:nvPr/>
        </p:nvSpPr>
        <p:spPr>
          <a:xfrm>
            <a:off x="6026097" y="4543416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/>
          </a:lstStyle>
          <a:p>
            <a:pPr/>
            <a:r>
              <a:t>07. feb</a:t>
            </a:r>
          </a:p>
        </p:txBody>
      </p:sp>
      <p:sp>
        <p:nvSpPr>
          <p:cNvPr id="220" name="27. mar"/>
          <p:cNvSpPr txBox="1"/>
          <p:nvPr/>
        </p:nvSpPr>
        <p:spPr>
          <a:xfrm>
            <a:off x="6026097" y="5054614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/>
          </a:lstStyle>
          <a:p>
            <a:pPr/>
            <a:r>
              <a:t>27. mar</a:t>
            </a:r>
          </a:p>
        </p:txBody>
      </p:sp>
      <p:sp>
        <p:nvSpPr>
          <p:cNvPr id="221" name="Ungdomsting"/>
          <p:cNvSpPr txBox="1"/>
          <p:nvPr/>
        </p:nvSpPr>
        <p:spPr>
          <a:xfrm>
            <a:off x="7633962" y="7289120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b="0"/>
            </a:lvl1pPr>
          </a:lstStyle>
          <a:p>
            <a:pPr/>
            <a:r>
              <a:t>Ungdomsting</a:t>
            </a:r>
          </a:p>
        </p:txBody>
      </p:sp>
      <p:sp>
        <p:nvSpPr>
          <p:cNvPr id="222" name="8.-10. mar"/>
          <p:cNvSpPr txBox="1"/>
          <p:nvPr/>
        </p:nvSpPr>
        <p:spPr>
          <a:xfrm>
            <a:off x="6014485" y="7289120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/>
          </a:lstStyle>
          <a:p>
            <a:pPr/>
            <a:r>
              <a:t>8.-10. mar</a:t>
            </a:r>
          </a:p>
        </p:txBody>
      </p:sp>
      <p:pic>
        <p:nvPicPr>
          <p:cNvPr id="223" name="Logo%20sidestilt%20i%20farger.png" descr="Logo%20sidestilt%20i%20farg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562225" y="279730"/>
            <a:ext cx="1154682" cy="203910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Internasjonalt prosjekt"/>
          <p:cNvSpPr txBox="1"/>
          <p:nvPr/>
        </p:nvSpPr>
        <p:spPr>
          <a:xfrm>
            <a:off x="6014485" y="7754787"/>
            <a:ext cx="4284270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/>
          </a:lstStyle>
          <a:p>
            <a:pPr/>
            <a:r>
              <a:t>Internasjonalt prosjekt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Class="entr" nodeType="afterEffect" presetSubtype="8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8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Class="entr" nodeType="afterEffect" presetSubtype="8" presetID="2" grpId="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ntr" nodeType="clickEffect" presetSubtype="8" presetID="2" grpId="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Class="entr" nodeType="afterEffect" presetSubtype="8" presetID="2" grpId="8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Class="entr" nodeType="clickEffect" presetSubtype="8" presetID="2" grpId="9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Class="entr" nodeType="afterEffect" presetSubtype="8" presetID="2" grpId="10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Class="entr" nodeType="clickEffect" presetSubtype="1" presetID="2" grpId="1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Class="entr" nodeType="afterEffect" presetSubtype="1" presetID="2" grpId="1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Class="entr" nodeType="clickEffect" presetSubtype="1" presetID="2" grpId="1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Class="entr" nodeType="afterEffect" presetSubtype="1" presetID="2" grpId="1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Class="entr" nodeType="clickEffect" presetSubtype="1" presetID="2" grpId="1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Class="entr" nodeType="clickEffect" presetSubtype="1" presetID="2" grpId="1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Class="entr" nodeType="clickEffect" presetSubtype="1" presetID="2" grpId="1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5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1" grpId="16"/>
      <p:bldP build="whole" bldLvl="1" animBg="1" rev="0" advAuto="0" spid="217" grpId="3"/>
      <p:bldP build="whole" bldLvl="1" animBg="1" rev="0" advAuto="0" spid="215" grpId="8"/>
      <p:bldP build="whole" bldLvl="1" animBg="1" rev="0" advAuto="0" spid="219" grpId="7"/>
      <p:bldP build="whole" bldLvl="1" animBg="1" rev="0" advAuto="0" spid="216" grpId="10"/>
      <p:bldP build="whole" bldLvl="1" animBg="1" rev="0" advAuto="0" spid="208" grpId="1"/>
      <p:bldP build="whole" bldLvl="1" animBg="1" rev="0" advAuto="0" spid="207" grpId="2"/>
      <p:bldP build="whole" bldLvl="1" animBg="1" rev="0" advAuto="0" spid="222" grpId="15"/>
      <p:bldP build="whole" bldLvl="1" animBg="1" rev="0" advAuto="0" spid="224" grpId="17"/>
      <p:bldP build="whole" bldLvl="1" animBg="1" rev="0" advAuto="0" spid="211" grpId="13"/>
      <p:bldP build="whole" bldLvl="1" animBg="1" rev="0" advAuto="0" spid="213" grpId="4"/>
      <p:bldP build="whole" bldLvl="1" animBg="1" rev="0" advAuto="0" spid="218" grpId="5"/>
      <p:bldP build="whole" bldLvl="1" animBg="1" rev="0" advAuto="0" spid="214" grpId="6"/>
      <p:bldP build="whole" bldLvl="1" animBg="1" rev="0" advAuto="0" spid="220" grpId="9"/>
      <p:bldP build="whole" bldLvl="1" animBg="1" rev="0" advAuto="0" spid="210" grpId="11"/>
      <p:bldP build="whole" bldLvl="1" animBg="1" rev="0" advAuto="0" spid="209" grpId="12"/>
      <p:bldP build="whole" bldLvl="1" animBg="1" rev="0" advAuto="0" spid="212" grpId="14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