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92" r:id="rId4"/>
    <p:sldId id="279" r:id="rId5"/>
    <p:sldId id="272" r:id="rId6"/>
    <p:sldId id="273" r:id="rId7"/>
    <p:sldId id="274" r:id="rId8"/>
    <p:sldId id="275" r:id="rId9"/>
    <p:sldId id="276" r:id="rId10"/>
    <p:sldId id="277" r:id="rId11"/>
    <p:sldId id="278" r:id="rId12"/>
    <p:sldId id="280" r:id="rId13"/>
    <p:sldId id="281" r:id="rId14"/>
    <p:sldId id="293" r:id="rId15"/>
    <p:sldId id="282" r:id="rId16"/>
    <p:sldId id="283" r:id="rId17"/>
    <p:sldId id="284" r:id="rId18"/>
    <p:sldId id="265" r:id="rId19"/>
    <p:sldId id="285" r:id="rId20"/>
    <p:sldId id="287" r:id="rId21"/>
    <p:sldId id="289" r:id="rId22"/>
    <p:sldId id="290" r:id="rId23"/>
    <p:sldId id="291" r:id="rId2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BA654-E200-4B0B-825E-542925873E43}" v="152" dt="2025-08-26T08:37:08.646"/>
    <p1510:client id="{F1FF61BB-33DC-45FD-8E3D-318EA2DB994D}" v="556" dt="2025-08-25T11:37:37.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6" autoAdjust="0"/>
    <p:restoredTop sz="94660"/>
  </p:normalViewPr>
  <p:slideViewPr>
    <p:cSldViewPr snapToGrid="0">
      <p:cViewPr varScale="1">
        <p:scale>
          <a:sx n="63" d="100"/>
          <a:sy n="63" d="100"/>
        </p:scale>
        <p:origin x="1564" y="56"/>
      </p:cViewPr>
      <p:guideLst>
        <p:guide orient="horz"/>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Dykesteen Nilsen" userId="7232600d-a189-40e6-ba10-1dacf0357547" providerId="ADAL" clId="{08FBA654-E200-4B0B-825E-542925873E43}"/>
    <pc:docChg chg="undo custSel addSld delSld modSld">
      <pc:chgData name="Tina Dykesteen Nilsen" userId="7232600d-a189-40e6-ba10-1dacf0357547" providerId="ADAL" clId="{08FBA654-E200-4B0B-825E-542925873E43}" dt="2025-08-26T08:37:44.719" v="1301" actId="20577"/>
      <pc:docMkLst>
        <pc:docMk/>
      </pc:docMkLst>
      <pc:sldChg chg="modSp mod">
        <pc:chgData name="Tina Dykesteen Nilsen" userId="7232600d-a189-40e6-ba10-1dacf0357547" providerId="ADAL" clId="{08FBA654-E200-4B0B-825E-542925873E43}" dt="2025-08-26T08:12:58.538" v="21" actId="14100"/>
        <pc:sldMkLst>
          <pc:docMk/>
          <pc:sldMk cId="1962433283" sldId="257"/>
        </pc:sldMkLst>
        <pc:spChg chg="mod">
          <ac:chgData name="Tina Dykesteen Nilsen" userId="7232600d-a189-40e6-ba10-1dacf0357547" providerId="ADAL" clId="{08FBA654-E200-4B0B-825E-542925873E43}" dt="2025-08-26T08:12:58.538" v="21" actId="14100"/>
          <ac:spMkLst>
            <pc:docMk/>
            <pc:sldMk cId="1962433283" sldId="257"/>
            <ac:spMk id="2" creationId="{998D2F83-F907-E72B-813D-A369005B3029}"/>
          </ac:spMkLst>
        </pc:spChg>
      </pc:sldChg>
      <pc:sldChg chg="del">
        <pc:chgData name="Tina Dykesteen Nilsen" userId="7232600d-a189-40e6-ba10-1dacf0357547" providerId="ADAL" clId="{08FBA654-E200-4B0B-825E-542925873E43}" dt="2025-08-26T08:18:14.001" v="120" actId="47"/>
        <pc:sldMkLst>
          <pc:docMk/>
          <pc:sldMk cId="1529562823" sldId="264"/>
        </pc:sldMkLst>
      </pc:sldChg>
      <pc:sldChg chg="modSp mod">
        <pc:chgData name="Tina Dykesteen Nilsen" userId="7232600d-a189-40e6-ba10-1dacf0357547" providerId="ADAL" clId="{08FBA654-E200-4B0B-825E-542925873E43}" dt="2025-08-26T08:21:12.248" v="155" actId="20577"/>
        <pc:sldMkLst>
          <pc:docMk/>
          <pc:sldMk cId="931225797" sldId="265"/>
        </pc:sldMkLst>
        <pc:spChg chg="mod">
          <ac:chgData name="Tina Dykesteen Nilsen" userId="7232600d-a189-40e6-ba10-1dacf0357547" providerId="ADAL" clId="{08FBA654-E200-4B0B-825E-542925873E43}" dt="2025-08-26T08:21:12.248" v="155" actId="20577"/>
          <ac:spMkLst>
            <pc:docMk/>
            <pc:sldMk cId="931225797" sldId="265"/>
            <ac:spMk id="6" creationId="{BB21480F-DC16-97A2-976E-D487E8749585}"/>
          </ac:spMkLst>
        </pc:spChg>
        <pc:picChg chg="mod">
          <ac:chgData name="Tina Dykesteen Nilsen" userId="7232600d-a189-40e6-ba10-1dacf0357547" providerId="ADAL" clId="{08FBA654-E200-4B0B-825E-542925873E43}" dt="2025-08-26T08:18:23.683" v="121" actId="1076"/>
          <ac:picMkLst>
            <pc:docMk/>
            <pc:sldMk cId="931225797" sldId="265"/>
            <ac:picMk id="4" creationId="{34818C79-D2B6-30EB-F71D-8E03F893D81A}"/>
          </ac:picMkLst>
        </pc:picChg>
      </pc:sldChg>
      <pc:sldChg chg="addSp delSp modSp mod">
        <pc:chgData name="Tina Dykesteen Nilsen" userId="7232600d-a189-40e6-ba10-1dacf0357547" providerId="ADAL" clId="{08FBA654-E200-4B0B-825E-542925873E43}" dt="2025-08-26T08:37:17.017" v="1273" actId="20577"/>
        <pc:sldMkLst>
          <pc:docMk/>
          <pc:sldMk cId="1066932423" sldId="278"/>
        </pc:sldMkLst>
        <pc:spChg chg="mod">
          <ac:chgData name="Tina Dykesteen Nilsen" userId="7232600d-a189-40e6-ba10-1dacf0357547" providerId="ADAL" clId="{08FBA654-E200-4B0B-825E-542925873E43}" dt="2025-08-26T08:29:53.061" v="526" actId="14100"/>
          <ac:spMkLst>
            <pc:docMk/>
            <pc:sldMk cId="1066932423" sldId="278"/>
            <ac:spMk id="3" creationId="{A0BD38E5-A62D-DB38-47FC-CA6DF5959F59}"/>
          </ac:spMkLst>
        </pc:spChg>
        <pc:spChg chg="del">
          <ac:chgData name="Tina Dykesteen Nilsen" userId="7232600d-a189-40e6-ba10-1dacf0357547" providerId="ADAL" clId="{08FBA654-E200-4B0B-825E-542925873E43}" dt="2025-08-26T08:13:44.017" v="23" actId="478"/>
          <ac:spMkLst>
            <pc:docMk/>
            <pc:sldMk cId="1066932423" sldId="278"/>
            <ac:spMk id="5" creationId="{40C6D34F-08C4-8F02-6947-88D348DBB191}"/>
          </ac:spMkLst>
        </pc:spChg>
        <pc:spChg chg="add del mod">
          <ac:chgData name="Tina Dykesteen Nilsen" userId="7232600d-a189-40e6-ba10-1dacf0357547" providerId="ADAL" clId="{08FBA654-E200-4B0B-825E-542925873E43}" dt="2025-08-26T08:28:59.766" v="444" actId="478"/>
          <ac:spMkLst>
            <pc:docMk/>
            <pc:sldMk cId="1066932423" sldId="278"/>
            <ac:spMk id="6" creationId="{AC543F07-1A9E-4D2F-C612-E83494C6D31A}"/>
          </ac:spMkLst>
        </pc:spChg>
        <pc:spChg chg="add mod">
          <ac:chgData name="Tina Dykesteen Nilsen" userId="7232600d-a189-40e6-ba10-1dacf0357547" providerId="ADAL" clId="{08FBA654-E200-4B0B-825E-542925873E43}" dt="2025-08-26T08:37:17.017" v="1273" actId="20577"/>
          <ac:spMkLst>
            <pc:docMk/>
            <pc:sldMk cId="1066932423" sldId="278"/>
            <ac:spMk id="8" creationId="{7DCDEC74-8D4E-D750-B9FA-D5C8D78CBCF0}"/>
          </ac:spMkLst>
        </pc:spChg>
        <pc:graphicFrameChg chg="mod">
          <ac:chgData name="Tina Dykesteen Nilsen" userId="7232600d-a189-40e6-ba10-1dacf0357547" providerId="ADAL" clId="{08FBA654-E200-4B0B-825E-542925873E43}" dt="2025-08-26T08:29:33.916" v="501" actId="20577"/>
          <ac:graphicFrameMkLst>
            <pc:docMk/>
            <pc:sldMk cId="1066932423" sldId="278"/>
            <ac:graphicFrameMk id="7" creationId="{BCC90771-A885-34EE-6873-EF8BAB4A3092}"/>
          </ac:graphicFrameMkLst>
        </pc:graphicFrameChg>
        <pc:picChg chg="del">
          <ac:chgData name="Tina Dykesteen Nilsen" userId="7232600d-a189-40e6-ba10-1dacf0357547" providerId="ADAL" clId="{08FBA654-E200-4B0B-825E-542925873E43}" dt="2025-08-26T08:13:41.770" v="22" actId="478"/>
          <ac:picMkLst>
            <pc:docMk/>
            <pc:sldMk cId="1066932423" sldId="278"/>
            <ac:picMk id="4" creationId="{58F3747D-856F-E9F8-370E-04303F3C94C3}"/>
          </ac:picMkLst>
        </pc:picChg>
      </pc:sldChg>
      <pc:sldChg chg="addSp delSp modSp mod delAnim">
        <pc:chgData name="Tina Dykesteen Nilsen" userId="7232600d-a189-40e6-ba10-1dacf0357547" providerId="ADAL" clId="{08FBA654-E200-4B0B-825E-542925873E43}" dt="2025-08-26T08:37:44.719" v="1301" actId="20577"/>
        <pc:sldMkLst>
          <pc:docMk/>
          <pc:sldMk cId="2363452299" sldId="280"/>
        </pc:sldMkLst>
        <pc:spChg chg="del">
          <ac:chgData name="Tina Dykesteen Nilsen" userId="7232600d-a189-40e6-ba10-1dacf0357547" providerId="ADAL" clId="{08FBA654-E200-4B0B-825E-542925873E43}" dt="2025-08-26T08:13:49.357" v="25" actId="478"/>
          <ac:spMkLst>
            <pc:docMk/>
            <pc:sldMk cId="2363452299" sldId="280"/>
            <ac:spMk id="7" creationId="{E84BE934-4D62-06A4-EC24-A6B5F848346B}"/>
          </ac:spMkLst>
        </pc:spChg>
        <pc:spChg chg="add mod">
          <ac:chgData name="Tina Dykesteen Nilsen" userId="7232600d-a189-40e6-ba10-1dacf0357547" providerId="ADAL" clId="{08FBA654-E200-4B0B-825E-542925873E43}" dt="2025-08-26T08:37:44.719" v="1301" actId="20577"/>
          <ac:spMkLst>
            <pc:docMk/>
            <pc:sldMk cId="2363452299" sldId="280"/>
            <ac:spMk id="8" creationId="{5D654EFA-2995-00FA-EF2F-925FE276CA34}"/>
          </ac:spMkLst>
        </pc:spChg>
        <pc:picChg chg="del">
          <ac:chgData name="Tina Dykesteen Nilsen" userId="7232600d-a189-40e6-ba10-1dacf0357547" providerId="ADAL" clId="{08FBA654-E200-4B0B-825E-542925873E43}" dt="2025-08-26T08:13:47.040" v="24" actId="478"/>
          <ac:picMkLst>
            <pc:docMk/>
            <pc:sldMk cId="2363452299" sldId="280"/>
            <ac:picMk id="4" creationId="{4702A854-B29C-E59C-722F-1B7DDF6DE245}"/>
          </ac:picMkLst>
        </pc:picChg>
      </pc:sldChg>
      <pc:sldChg chg="addSp delSp modSp mod modAnim">
        <pc:chgData name="Tina Dykesteen Nilsen" userId="7232600d-a189-40e6-ba10-1dacf0357547" providerId="ADAL" clId="{08FBA654-E200-4B0B-825E-542925873E43}" dt="2025-08-26T08:35:00.070" v="1200" actId="20577"/>
        <pc:sldMkLst>
          <pc:docMk/>
          <pc:sldMk cId="1886364345" sldId="281"/>
        </pc:sldMkLst>
        <pc:spChg chg="add mod">
          <ac:chgData name="Tina Dykesteen Nilsen" userId="7232600d-a189-40e6-ba10-1dacf0357547" providerId="ADAL" clId="{08FBA654-E200-4B0B-825E-542925873E43}" dt="2025-08-26T08:35:00.070" v="1200" actId="20577"/>
          <ac:spMkLst>
            <pc:docMk/>
            <pc:sldMk cId="1886364345" sldId="281"/>
            <ac:spMk id="4" creationId="{48C1D051-4520-525E-4E7B-FC83BEA7BF35}"/>
          </ac:spMkLst>
        </pc:spChg>
        <pc:graphicFrameChg chg="del mod">
          <ac:chgData name="Tina Dykesteen Nilsen" userId="7232600d-a189-40e6-ba10-1dacf0357547" providerId="ADAL" clId="{08FBA654-E200-4B0B-825E-542925873E43}" dt="2025-08-26T08:14:27.818" v="30" actId="478"/>
          <ac:graphicFrameMkLst>
            <pc:docMk/>
            <pc:sldMk cId="1886364345" sldId="281"/>
            <ac:graphicFrameMk id="3" creationId="{0570FD01-572A-8ABC-0E65-3080EE456CC5}"/>
          </ac:graphicFrameMkLst>
        </pc:graphicFrameChg>
      </pc:sldChg>
      <pc:sldChg chg="modSp">
        <pc:chgData name="Tina Dykesteen Nilsen" userId="7232600d-a189-40e6-ba10-1dacf0357547" providerId="ADAL" clId="{08FBA654-E200-4B0B-825E-542925873E43}" dt="2025-08-26T08:35:39.400" v="1266" actId="20577"/>
        <pc:sldMkLst>
          <pc:docMk/>
          <pc:sldMk cId="2735032196" sldId="282"/>
        </pc:sldMkLst>
        <pc:graphicFrameChg chg="mod">
          <ac:chgData name="Tina Dykesteen Nilsen" userId="7232600d-a189-40e6-ba10-1dacf0357547" providerId="ADAL" clId="{08FBA654-E200-4B0B-825E-542925873E43}" dt="2025-08-26T08:35:39.400" v="1266" actId="20577"/>
          <ac:graphicFrameMkLst>
            <pc:docMk/>
            <pc:sldMk cId="2735032196" sldId="282"/>
            <ac:graphicFrameMk id="5" creationId="{BA43D50C-8F1C-9686-EAE6-544550EFE5FE}"/>
          </ac:graphicFrameMkLst>
        </pc:graphicFrameChg>
      </pc:sldChg>
      <pc:sldChg chg="addSp delSp modSp mod">
        <pc:chgData name="Tina Dykesteen Nilsen" userId="7232600d-a189-40e6-ba10-1dacf0357547" providerId="ADAL" clId="{08FBA654-E200-4B0B-825E-542925873E43}" dt="2025-08-26T08:26:41.779" v="268" actId="1076"/>
        <pc:sldMkLst>
          <pc:docMk/>
          <pc:sldMk cId="619987342" sldId="284"/>
        </pc:sldMkLst>
        <pc:spChg chg="mod">
          <ac:chgData name="Tina Dykesteen Nilsen" userId="7232600d-a189-40e6-ba10-1dacf0357547" providerId="ADAL" clId="{08FBA654-E200-4B0B-825E-542925873E43}" dt="2025-08-26T08:26:41.779" v="268" actId="1076"/>
          <ac:spMkLst>
            <pc:docMk/>
            <pc:sldMk cId="619987342" sldId="284"/>
            <ac:spMk id="2" creationId="{4DC52B82-28C8-3444-38BB-20CD82D6181E}"/>
          </ac:spMkLst>
        </pc:spChg>
        <pc:spChg chg="add mod">
          <ac:chgData name="Tina Dykesteen Nilsen" userId="7232600d-a189-40e6-ba10-1dacf0357547" providerId="ADAL" clId="{08FBA654-E200-4B0B-825E-542925873E43}" dt="2025-08-26T08:26:26.520" v="266" actId="1076"/>
          <ac:spMkLst>
            <pc:docMk/>
            <pc:sldMk cId="619987342" sldId="284"/>
            <ac:spMk id="3" creationId="{F4A57F8F-AE87-98F5-A995-86D7BA5C5E65}"/>
          </ac:spMkLst>
        </pc:spChg>
        <pc:spChg chg="add mod">
          <ac:chgData name="Tina Dykesteen Nilsen" userId="7232600d-a189-40e6-ba10-1dacf0357547" providerId="ADAL" clId="{08FBA654-E200-4B0B-825E-542925873E43}" dt="2025-08-26T08:26:23.216" v="265" actId="1076"/>
          <ac:spMkLst>
            <pc:docMk/>
            <pc:sldMk cId="619987342" sldId="284"/>
            <ac:spMk id="4" creationId="{E2714FD6-5D2A-E184-5A83-711C381E832F}"/>
          </ac:spMkLst>
        </pc:spChg>
        <pc:spChg chg="add mod">
          <ac:chgData name="Tina Dykesteen Nilsen" userId="7232600d-a189-40e6-ba10-1dacf0357547" providerId="ADAL" clId="{08FBA654-E200-4B0B-825E-542925873E43}" dt="2025-08-26T08:26:19.665" v="264" actId="1076"/>
          <ac:spMkLst>
            <pc:docMk/>
            <pc:sldMk cId="619987342" sldId="284"/>
            <ac:spMk id="5" creationId="{3408EBD5-087D-E737-872F-C6BA330E5672}"/>
          </ac:spMkLst>
        </pc:spChg>
        <pc:spChg chg="add mod">
          <ac:chgData name="Tina Dykesteen Nilsen" userId="7232600d-a189-40e6-ba10-1dacf0357547" providerId="ADAL" clId="{08FBA654-E200-4B0B-825E-542925873E43}" dt="2025-08-26T08:20:42.200" v="151"/>
          <ac:spMkLst>
            <pc:docMk/>
            <pc:sldMk cId="619987342" sldId="284"/>
            <ac:spMk id="6" creationId="{7A8FE022-424B-C2F4-C09E-C0873D0A6BF7}"/>
          </ac:spMkLst>
        </pc:spChg>
        <pc:spChg chg="mod">
          <ac:chgData name="Tina Dykesteen Nilsen" userId="7232600d-a189-40e6-ba10-1dacf0357547" providerId="ADAL" clId="{08FBA654-E200-4B0B-825E-542925873E43}" dt="2025-08-26T08:26:36.181" v="267" actId="1076"/>
          <ac:spMkLst>
            <pc:docMk/>
            <pc:sldMk cId="619987342" sldId="284"/>
            <ac:spMk id="8" creationId="{B98C1D13-23DE-77F9-FD1A-88320CCED3E0}"/>
          </ac:spMkLst>
        </pc:spChg>
        <pc:picChg chg="add del mod">
          <ac:chgData name="Tina Dykesteen Nilsen" userId="7232600d-a189-40e6-ba10-1dacf0357547" providerId="ADAL" clId="{08FBA654-E200-4B0B-825E-542925873E43}" dt="2025-08-26T08:15:54.583" v="41" actId="478"/>
          <ac:picMkLst>
            <pc:docMk/>
            <pc:sldMk cId="619987342" sldId="284"/>
            <ac:picMk id="7" creationId="{00B90739-708A-2106-E743-3A8BD8AB79F0}"/>
          </ac:picMkLst>
        </pc:picChg>
      </pc:sldChg>
      <pc:sldChg chg="modSp mod">
        <pc:chgData name="Tina Dykesteen Nilsen" userId="7232600d-a189-40e6-ba10-1dacf0357547" providerId="ADAL" clId="{08FBA654-E200-4B0B-825E-542925873E43}" dt="2025-08-26T08:24:26.451" v="183" actId="20577"/>
        <pc:sldMkLst>
          <pc:docMk/>
          <pc:sldMk cId="2717403852" sldId="285"/>
        </pc:sldMkLst>
        <pc:spChg chg="mod">
          <ac:chgData name="Tina Dykesteen Nilsen" userId="7232600d-a189-40e6-ba10-1dacf0357547" providerId="ADAL" clId="{08FBA654-E200-4B0B-825E-542925873E43}" dt="2025-08-26T08:24:26.451" v="183" actId="20577"/>
          <ac:spMkLst>
            <pc:docMk/>
            <pc:sldMk cId="2717403852" sldId="285"/>
            <ac:spMk id="6" creationId="{B458F818-1228-BB56-E252-8F8682F780E3}"/>
          </ac:spMkLst>
        </pc:spChg>
      </pc:sldChg>
      <pc:sldChg chg="delSp modSp mod">
        <pc:chgData name="Tina Dykesteen Nilsen" userId="7232600d-a189-40e6-ba10-1dacf0357547" providerId="ADAL" clId="{08FBA654-E200-4B0B-825E-542925873E43}" dt="2025-08-26T08:27:43.325" v="397" actId="20577"/>
        <pc:sldMkLst>
          <pc:docMk/>
          <pc:sldMk cId="1335153109" sldId="287"/>
        </pc:sldMkLst>
        <pc:spChg chg="mod">
          <ac:chgData name="Tina Dykesteen Nilsen" userId="7232600d-a189-40e6-ba10-1dacf0357547" providerId="ADAL" clId="{08FBA654-E200-4B0B-825E-542925873E43}" dt="2025-08-26T08:27:43.325" v="397" actId="20577"/>
          <ac:spMkLst>
            <pc:docMk/>
            <pc:sldMk cId="1335153109" sldId="287"/>
            <ac:spMk id="2" creationId="{C90DBD89-A654-32B7-434D-28D6B5134175}"/>
          </ac:spMkLst>
        </pc:spChg>
        <pc:spChg chg="mod">
          <ac:chgData name="Tina Dykesteen Nilsen" userId="7232600d-a189-40e6-ba10-1dacf0357547" providerId="ADAL" clId="{08FBA654-E200-4B0B-825E-542925873E43}" dt="2025-08-26T08:27:14.881" v="343" actId="255"/>
          <ac:spMkLst>
            <pc:docMk/>
            <pc:sldMk cId="1335153109" sldId="287"/>
            <ac:spMk id="6" creationId="{D829DE42-F8E2-E2C2-DEDA-B292813E85B6}"/>
          </ac:spMkLst>
        </pc:spChg>
        <pc:picChg chg="del">
          <ac:chgData name="Tina Dykesteen Nilsen" userId="7232600d-a189-40e6-ba10-1dacf0357547" providerId="ADAL" clId="{08FBA654-E200-4B0B-825E-542925873E43}" dt="2025-08-26T08:26:47.916" v="269" actId="478"/>
          <ac:picMkLst>
            <pc:docMk/>
            <pc:sldMk cId="1335153109" sldId="287"/>
            <ac:picMk id="5" creationId="{DE7D6826-BC34-0985-62E4-1533F594A161}"/>
          </ac:picMkLst>
        </pc:picChg>
      </pc:sldChg>
      <pc:sldChg chg="del">
        <pc:chgData name="Tina Dykesteen Nilsen" userId="7232600d-a189-40e6-ba10-1dacf0357547" providerId="ADAL" clId="{08FBA654-E200-4B0B-825E-542925873E43}" dt="2025-08-26T08:21:05.120" v="154" actId="47"/>
        <pc:sldMkLst>
          <pc:docMk/>
          <pc:sldMk cId="4000748830" sldId="288"/>
        </pc:sldMkLst>
      </pc:sldChg>
      <pc:sldChg chg="delSp modSp add mod delAnim modAnim">
        <pc:chgData name="Tina Dykesteen Nilsen" userId="7232600d-a189-40e6-ba10-1dacf0357547" providerId="ADAL" clId="{08FBA654-E200-4B0B-825E-542925873E43}" dt="2025-08-26T08:35:16.134" v="1243" actId="20577"/>
        <pc:sldMkLst>
          <pc:docMk/>
          <pc:sldMk cId="2458597221" sldId="293"/>
        </pc:sldMkLst>
        <pc:spChg chg="mod">
          <ac:chgData name="Tina Dykesteen Nilsen" userId="7232600d-a189-40e6-ba10-1dacf0357547" providerId="ADAL" clId="{08FBA654-E200-4B0B-825E-542925873E43}" dt="2025-08-26T08:35:16.134" v="1243" actId="20577"/>
          <ac:spMkLst>
            <pc:docMk/>
            <pc:sldMk cId="2458597221" sldId="293"/>
            <ac:spMk id="2" creationId="{70FDBA12-D3F9-A01F-F5A6-FEFFC91665B2}"/>
          </ac:spMkLst>
        </pc:spChg>
        <pc:graphicFrameChg chg="mod">
          <ac:chgData name="Tina Dykesteen Nilsen" userId="7232600d-a189-40e6-ba10-1dacf0357547" providerId="ADAL" clId="{08FBA654-E200-4B0B-825E-542925873E43}" dt="2025-08-26T08:15:12.364" v="36" actId="1076"/>
          <ac:graphicFrameMkLst>
            <pc:docMk/>
            <pc:sldMk cId="2458597221" sldId="293"/>
            <ac:graphicFrameMk id="3" creationId="{3A8ABAB5-A9B0-C0A3-39B4-2734C141C2B2}"/>
          </ac:graphicFrameMkLst>
        </pc:graphicFrameChg>
        <pc:graphicFrameChg chg="del">
          <ac:chgData name="Tina Dykesteen Nilsen" userId="7232600d-a189-40e6-ba10-1dacf0357547" providerId="ADAL" clId="{08FBA654-E200-4B0B-825E-542925873E43}" dt="2025-08-26T08:15:04.954" v="34" actId="478"/>
          <ac:graphicFrameMkLst>
            <pc:docMk/>
            <pc:sldMk cId="2458597221" sldId="293"/>
            <ac:graphicFrameMk id="6" creationId="{9A5BB841-E978-5006-F2F6-E61509781B05}"/>
          </ac:graphicFrameMkLst>
        </pc:graphicFrameChg>
      </pc:sldChg>
    </pc:docChg>
  </pc:docChgLst>
  <pc:docChgLst>
    <pc:chgData name="Tina Dykesteen Nilsen" userId="7232600d-a189-40e6-ba10-1dacf0357547" providerId="ADAL" clId="{F1FF61BB-33DC-45FD-8E3D-318EA2DB994D}"/>
    <pc:docChg chg="undo custSel addSld delSld modSld sldOrd">
      <pc:chgData name="Tina Dykesteen Nilsen" userId="7232600d-a189-40e6-ba10-1dacf0357547" providerId="ADAL" clId="{F1FF61BB-33DC-45FD-8E3D-318EA2DB994D}" dt="2025-08-25T11:39:08.294" v="3246" actId="20577"/>
      <pc:docMkLst>
        <pc:docMk/>
      </pc:docMkLst>
      <pc:sldChg chg="addSp modSp mod modAnim">
        <pc:chgData name="Tina Dykesteen Nilsen" userId="7232600d-a189-40e6-ba10-1dacf0357547" providerId="ADAL" clId="{F1FF61BB-33DC-45FD-8E3D-318EA2DB994D}" dt="2025-08-15T12:30:32.803" v="198" actId="255"/>
        <pc:sldMkLst>
          <pc:docMk/>
          <pc:sldMk cId="1962433283" sldId="257"/>
        </pc:sldMkLst>
        <pc:spChg chg="add mod">
          <ac:chgData name="Tina Dykesteen Nilsen" userId="7232600d-a189-40e6-ba10-1dacf0357547" providerId="ADAL" clId="{F1FF61BB-33DC-45FD-8E3D-318EA2DB994D}" dt="2025-08-15T12:23:36.784" v="180"/>
          <ac:spMkLst>
            <pc:docMk/>
            <pc:sldMk cId="1962433283" sldId="257"/>
            <ac:spMk id="2" creationId="{998D2F83-F907-E72B-813D-A369005B3029}"/>
          </ac:spMkLst>
        </pc:spChg>
        <pc:spChg chg="mod">
          <ac:chgData name="Tina Dykesteen Nilsen" userId="7232600d-a189-40e6-ba10-1dacf0357547" providerId="ADAL" clId="{F1FF61BB-33DC-45FD-8E3D-318EA2DB994D}" dt="2025-08-15T12:30:32.803" v="198" actId="255"/>
          <ac:spMkLst>
            <pc:docMk/>
            <pc:sldMk cId="1962433283" sldId="257"/>
            <ac:spMk id="5" creationId="{277ABB3C-D293-4D49-A1EC-05AD2846EBBC}"/>
          </ac:spMkLst>
        </pc:spChg>
      </pc:sldChg>
      <pc:sldChg chg="del">
        <pc:chgData name="Tina Dykesteen Nilsen" userId="7232600d-a189-40e6-ba10-1dacf0357547" providerId="ADAL" clId="{F1FF61BB-33DC-45FD-8E3D-318EA2DB994D}" dt="2025-08-20T07:40:25.717" v="2397" actId="47"/>
        <pc:sldMkLst>
          <pc:docMk/>
          <pc:sldMk cId="1018463594" sldId="258"/>
        </pc:sldMkLst>
      </pc:sldChg>
      <pc:sldChg chg="del">
        <pc:chgData name="Tina Dykesteen Nilsen" userId="7232600d-a189-40e6-ba10-1dacf0357547" providerId="ADAL" clId="{F1FF61BB-33DC-45FD-8E3D-318EA2DB994D}" dt="2025-08-20T07:40:26.351" v="2398" actId="47"/>
        <pc:sldMkLst>
          <pc:docMk/>
          <pc:sldMk cId="2095893415" sldId="259"/>
        </pc:sldMkLst>
      </pc:sldChg>
      <pc:sldChg chg="del">
        <pc:chgData name="Tina Dykesteen Nilsen" userId="7232600d-a189-40e6-ba10-1dacf0357547" providerId="ADAL" clId="{F1FF61BB-33DC-45FD-8E3D-318EA2DB994D}" dt="2025-08-20T07:40:27.134" v="2399" actId="47"/>
        <pc:sldMkLst>
          <pc:docMk/>
          <pc:sldMk cId="228638428" sldId="260"/>
        </pc:sldMkLst>
      </pc:sldChg>
      <pc:sldChg chg="del">
        <pc:chgData name="Tina Dykesteen Nilsen" userId="7232600d-a189-40e6-ba10-1dacf0357547" providerId="ADAL" clId="{F1FF61BB-33DC-45FD-8E3D-318EA2DB994D}" dt="2025-08-20T07:36:11.431" v="2345" actId="47"/>
        <pc:sldMkLst>
          <pc:docMk/>
          <pc:sldMk cId="1171494175" sldId="261"/>
        </pc:sldMkLst>
      </pc:sldChg>
      <pc:sldChg chg="modSp del mod">
        <pc:chgData name="Tina Dykesteen Nilsen" userId="7232600d-a189-40e6-ba10-1dacf0357547" providerId="ADAL" clId="{F1FF61BB-33DC-45FD-8E3D-318EA2DB994D}" dt="2025-08-20T07:36:13.207" v="2346" actId="47"/>
        <pc:sldMkLst>
          <pc:docMk/>
          <pc:sldMk cId="1340367748" sldId="262"/>
        </pc:sldMkLst>
      </pc:sldChg>
      <pc:sldChg chg="modSp del mod">
        <pc:chgData name="Tina Dykesteen Nilsen" userId="7232600d-a189-40e6-ba10-1dacf0357547" providerId="ADAL" clId="{F1FF61BB-33DC-45FD-8E3D-318EA2DB994D}" dt="2025-08-20T07:37:13" v="2359" actId="47"/>
        <pc:sldMkLst>
          <pc:docMk/>
          <pc:sldMk cId="4174184315" sldId="263"/>
        </pc:sldMkLst>
      </pc:sldChg>
      <pc:sldChg chg="addSp modSp mod ord chgLayout">
        <pc:chgData name="Tina Dykesteen Nilsen" userId="7232600d-a189-40e6-ba10-1dacf0357547" providerId="ADAL" clId="{F1FF61BB-33DC-45FD-8E3D-318EA2DB994D}" dt="2025-08-20T08:56:03.567" v="3193" actId="1076"/>
        <pc:sldMkLst>
          <pc:docMk/>
          <pc:sldMk cId="1529562823" sldId="264"/>
        </pc:sldMkLst>
      </pc:sldChg>
      <pc:sldChg chg="addSp delSp modSp mod ord chgLayout">
        <pc:chgData name="Tina Dykesteen Nilsen" userId="7232600d-a189-40e6-ba10-1dacf0357547" providerId="ADAL" clId="{F1FF61BB-33DC-45FD-8E3D-318EA2DB994D}" dt="2025-08-20T07:39:01.326" v="2382" actId="1076"/>
        <pc:sldMkLst>
          <pc:docMk/>
          <pc:sldMk cId="931225797" sldId="265"/>
        </pc:sldMkLst>
        <pc:spChg chg="mod">
          <ac:chgData name="Tina Dykesteen Nilsen" userId="7232600d-a189-40e6-ba10-1dacf0357547" providerId="ADAL" clId="{F1FF61BB-33DC-45FD-8E3D-318EA2DB994D}" dt="2025-08-20T07:38:56.421" v="2381" actId="1076"/>
          <ac:spMkLst>
            <pc:docMk/>
            <pc:sldMk cId="931225797" sldId="265"/>
            <ac:spMk id="5" creationId="{2972B181-9661-6B79-3D40-0E799178E313}"/>
          </ac:spMkLst>
        </pc:spChg>
        <pc:spChg chg="add mod ord">
          <ac:chgData name="Tina Dykesteen Nilsen" userId="7232600d-a189-40e6-ba10-1dacf0357547" providerId="ADAL" clId="{F1FF61BB-33DC-45FD-8E3D-318EA2DB994D}" dt="2025-08-20T07:38:50.686" v="2380" actId="20577"/>
          <ac:spMkLst>
            <pc:docMk/>
            <pc:sldMk cId="931225797" sldId="265"/>
            <ac:spMk id="6" creationId="{BB21480F-DC16-97A2-976E-D487E8749585}"/>
          </ac:spMkLst>
        </pc:spChg>
        <pc:picChg chg="mod">
          <ac:chgData name="Tina Dykesteen Nilsen" userId="7232600d-a189-40e6-ba10-1dacf0357547" providerId="ADAL" clId="{F1FF61BB-33DC-45FD-8E3D-318EA2DB994D}" dt="2025-08-20T07:39:01.326" v="2382" actId="1076"/>
          <ac:picMkLst>
            <pc:docMk/>
            <pc:sldMk cId="931225797" sldId="265"/>
            <ac:picMk id="4" creationId="{34818C79-D2B6-30EB-F71D-8E03F893D81A}"/>
          </ac:picMkLst>
        </pc:picChg>
      </pc:sldChg>
      <pc:sldChg chg="del">
        <pc:chgData name="Tina Dykesteen Nilsen" userId="7232600d-a189-40e6-ba10-1dacf0357547" providerId="ADAL" clId="{F1FF61BB-33DC-45FD-8E3D-318EA2DB994D}" dt="2025-08-20T07:39:59.636" v="2393" actId="47"/>
        <pc:sldMkLst>
          <pc:docMk/>
          <pc:sldMk cId="2952179745" sldId="266"/>
        </pc:sldMkLst>
      </pc:sldChg>
      <pc:sldChg chg="modSp del mod">
        <pc:chgData name="Tina Dykesteen Nilsen" userId="7232600d-a189-40e6-ba10-1dacf0357547" providerId="ADAL" clId="{F1FF61BB-33DC-45FD-8E3D-318EA2DB994D}" dt="2025-08-20T07:40:01.068" v="2394" actId="47"/>
        <pc:sldMkLst>
          <pc:docMk/>
          <pc:sldMk cId="2391448176" sldId="267"/>
        </pc:sldMkLst>
      </pc:sldChg>
      <pc:sldChg chg="modSp del mod">
        <pc:chgData name="Tina Dykesteen Nilsen" userId="7232600d-a189-40e6-ba10-1dacf0357547" providerId="ADAL" clId="{F1FF61BB-33DC-45FD-8E3D-318EA2DB994D}" dt="2025-08-20T07:40:08.389" v="2395" actId="47"/>
        <pc:sldMkLst>
          <pc:docMk/>
          <pc:sldMk cId="2793657516" sldId="268"/>
        </pc:sldMkLst>
      </pc:sldChg>
      <pc:sldChg chg="del">
        <pc:chgData name="Tina Dykesteen Nilsen" userId="7232600d-a189-40e6-ba10-1dacf0357547" providerId="ADAL" clId="{F1FF61BB-33DC-45FD-8E3D-318EA2DB994D}" dt="2025-08-20T07:40:25.237" v="2396" actId="47"/>
        <pc:sldMkLst>
          <pc:docMk/>
          <pc:sldMk cId="1703239942" sldId="269"/>
        </pc:sldMkLst>
      </pc:sldChg>
      <pc:sldChg chg="delSp modSp new mod ord">
        <pc:chgData name="Tina Dykesteen Nilsen" userId="7232600d-a189-40e6-ba10-1dacf0357547" providerId="ADAL" clId="{F1FF61BB-33DC-45FD-8E3D-318EA2DB994D}" dt="2025-08-15T12:22:07.220" v="140" actId="403"/>
        <pc:sldMkLst>
          <pc:docMk/>
          <pc:sldMk cId="476048912" sldId="270"/>
        </pc:sldMkLst>
        <pc:spChg chg="mod">
          <ac:chgData name="Tina Dykesteen Nilsen" userId="7232600d-a189-40e6-ba10-1dacf0357547" providerId="ADAL" clId="{F1FF61BB-33DC-45FD-8E3D-318EA2DB994D}" dt="2025-08-15T12:22:07.220" v="140" actId="403"/>
          <ac:spMkLst>
            <pc:docMk/>
            <pc:sldMk cId="476048912" sldId="270"/>
            <ac:spMk id="2" creationId="{29399CE4-6DDC-2264-A88A-476EBF9D1C7B}"/>
          </ac:spMkLst>
        </pc:spChg>
      </pc:sldChg>
      <pc:sldChg chg="modSp new del mod">
        <pc:chgData name="Tina Dykesteen Nilsen" userId="7232600d-a189-40e6-ba10-1dacf0357547" providerId="ADAL" clId="{F1FF61BB-33DC-45FD-8E3D-318EA2DB994D}" dt="2025-08-15T12:31:21.524" v="206" actId="47"/>
        <pc:sldMkLst>
          <pc:docMk/>
          <pc:sldMk cId="443943087" sldId="271"/>
        </pc:sldMkLst>
      </pc:sldChg>
      <pc:sldChg chg="addSp delSp modSp new mod chgLayout">
        <pc:chgData name="Tina Dykesteen Nilsen" userId="7232600d-a189-40e6-ba10-1dacf0357547" providerId="ADAL" clId="{F1FF61BB-33DC-45FD-8E3D-318EA2DB994D}" dt="2025-08-15T13:02:32.680" v="517" actId="27636"/>
        <pc:sldMkLst>
          <pc:docMk/>
          <pc:sldMk cId="4205708947" sldId="272"/>
        </pc:sldMkLst>
        <pc:spChg chg="mod ord">
          <ac:chgData name="Tina Dykesteen Nilsen" userId="7232600d-a189-40e6-ba10-1dacf0357547" providerId="ADAL" clId="{F1FF61BB-33DC-45FD-8E3D-318EA2DB994D}" dt="2025-08-15T12:36:48.017" v="372" actId="700"/>
          <ac:spMkLst>
            <pc:docMk/>
            <pc:sldMk cId="4205708947" sldId="272"/>
            <ac:spMk id="2" creationId="{7E983A6A-8F82-B53E-1FFA-A74DA0185205}"/>
          </ac:spMkLst>
        </pc:spChg>
        <pc:spChg chg="mod ord">
          <ac:chgData name="Tina Dykesteen Nilsen" userId="7232600d-a189-40e6-ba10-1dacf0357547" providerId="ADAL" clId="{F1FF61BB-33DC-45FD-8E3D-318EA2DB994D}" dt="2025-08-15T12:36:48.017" v="372" actId="700"/>
          <ac:spMkLst>
            <pc:docMk/>
            <pc:sldMk cId="4205708947" sldId="272"/>
            <ac:spMk id="3" creationId="{0DA64A8F-672A-CD28-CF40-FEA78DFC13CF}"/>
          </ac:spMkLst>
        </pc:spChg>
        <pc:spChg chg="add mod ord">
          <ac:chgData name="Tina Dykesteen Nilsen" userId="7232600d-a189-40e6-ba10-1dacf0357547" providerId="ADAL" clId="{F1FF61BB-33DC-45FD-8E3D-318EA2DB994D}" dt="2025-08-15T13:02:32.680" v="517" actId="27636"/>
          <ac:spMkLst>
            <pc:docMk/>
            <pc:sldMk cId="4205708947" sldId="272"/>
            <ac:spMk id="5" creationId="{AB80A891-5C03-DA1B-9C4F-2089B6E9BB29}"/>
          </ac:spMkLst>
        </pc:spChg>
      </pc:sldChg>
      <pc:sldChg chg="delSp modSp new mod">
        <pc:chgData name="Tina Dykesteen Nilsen" userId="7232600d-a189-40e6-ba10-1dacf0357547" providerId="ADAL" clId="{F1FF61BB-33DC-45FD-8E3D-318EA2DB994D}" dt="2025-08-15T13:24:39.409" v="764" actId="20577"/>
        <pc:sldMkLst>
          <pc:docMk/>
          <pc:sldMk cId="2605705909" sldId="273"/>
        </pc:sldMkLst>
        <pc:spChg chg="mod">
          <ac:chgData name="Tina Dykesteen Nilsen" userId="7232600d-a189-40e6-ba10-1dacf0357547" providerId="ADAL" clId="{F1FF61BB-33DC-45FD-8E3D-318EA2DB994D}" dt="2025-08-15T12:59:17.384" v="478" actId="20577"/>
          <ac:spMkLst>
            <pc:docMk/>
            <pc:sldMk cId="2605705909" sldId="273"/>
            <ac:spMk id="2" creationId="{C798E23A-70AE-0907-F449-8A925E548B5B}"/>
          </ac:spMkLst>
        </pc:spChg>
        <pc:spChg chg="mod">
          <ac:chgData name="Tina Dykesteen Nilsen" userId="7232600d-a189-40e6-ba10-1dacf0357547" providerId="ADAL" clId="{F1FF61BB-33DC-45FD-8E3D-318EA2DB994D}" dt="2025-08-15T13:24:39.409" v="764" actId="20577"/>
          <ac:spMkLst>
            <pc:docMk/>
            <pc:sldMk cId="2605705909" sldId="273"/>
            <ac:spMk id="3" creationId="{560A2597-D742-4E8E-C15E-03606EB67C3E}"/>
          </ac:spMkLst>
        </pc:spChg>
      </pc:sldChg>
      <pc:sldChg chg="delSp modSp new mod">
        <pc:chgData name="Tina Dykesteen Nilsen" userId="7232600d-a189-40e6-ba10-1dacf0357547" providerId="ADAL" clId="{F1FF61BB-33DC-45FD-8E3D-318EA2DB994D}" dt="2025-08-15T13:24:18.106" v="759" actId="27636"/>
        <pc:sldMkLst>
          <pc:docMk/>
          <pc:sldMk cId="1431925805" sldId="274"/>
        </pc:sldMkLst>
        <pc:spChg chg="mod">
          <ac:chgData name="Tina Dykesteen Nilsen" userId="7232600d-a189-40e6-ba10-1dacf0357547" providerId="ADAL" clId="{F1FF61BB-33DC-45FD-8E3D-318EA2DB994D}" dt="2025-08-15T13:06:50.500" v="567" actId="1076"/>
          <ac:spMkLst>
            <pc:docMk/>
            <pc:sldMk cId="1431925805" sldId="274"/>
            <ac:spMk id="2" creationId="{B6FFA110-127A-0D12-61C8-20D64C59B2FA}"/>
          </ac:spMkLst>
        </pc:spChg>
        <pc:spChg chg="mod">
          <ac:chgData name="Tina Dykesteen Nilsen" userId="7232600d-a189-40e6-ba10-1dacf0357547" providerId="ADAL" clId="{F1FF61BB-33DC-45FD-8E3D-318EA2DB994D}" dt="2025-08-15T13:24:18.106" v="759" actId="27636"/>
          <ac:spMkLst>
            <pc:docMk/>
            <pc:sldMk cId="1431925805" sldId="274"/>
            <ac:spMk id="3" creationId="{A1F8432D-0D60-66A4-A323-7755062B40A2}"/>
          </ac:spMkLst>
        </pc:spChg>
      </pc:sldChg>
      <pc:sldChg chg="delSp modSp new mod">
        <pc:chgData name="Tina Dykesteen Nilsen" userId="7232600d-a189-40e6-ba10-1dacf0357547" providerId="ADAL" clId="{F1FF61BB-33DC-45FD-8E3D-318EA2DB994D}" dt="2025-08-20T10:33:46.510" v="3199" actId="404"/>
        <pc:sldMkLst>
          <pc:docMk/>
          <pc:sldMk cId="3012010664" sldId="275"/>
        </pc:sldMkLst>
        <pc:spChg chg="mod">
          <ac:chgData name="Tina Dykesteen Nilsen" userId="7232600d-a189-40e6-ba10-1dacf0357547" providerId="ADAL" clId="{F1FF61BB-33DC-45FD-8E3D-318EA2DB994D}" dt="2025-08-15T12:35:36.950" v="351"/>
          <ac:spMkLst>
            <pc:docMk/>
            <pc:sldMk cId="3012010664" sldId="275"/>
            <ac:spMk id="2" creationId="{9EAE31C4-D674-43B3-86B3-67525EDE442B}"/>
          </ac:spMkLst>
        </pc:spChg>
        <pc:spChg chg="mod">
          <ac:chgData name="Tina Dykesteen Nilsen" userId="7232600d-a189-40e6-ba10-1dacf0357547" providerId="ADAL" clId="{F1FF61BB-33DC-45FD-8E3D-318EA2DB994D}" dt="2025-08-20T10:33:46.510" v="3199" actId="404"/>
          <ac:spMkLst>
            <pc:docMk/>
            <pc:sldMk cId="3012010664" sldId="275"/>
            <ac:spMk id="3" creationId="{9BA7624F-5ECB-9965-6FE7-4897D5036592}"/>
          </ac:spMkLst>
        </pc:spChg>
      </pc:sldChg>
      <pc:sldChg chg="delSp modSp new mod">
        <pc:chgData name="Tina Dykesteen Nilsen" userId="7232600d-a189-40e6-ba10-1dacf0357547" providerId="ADAL" clId="{F1FF61BB-33DC-45FD-8E3D-318EA2DB994D}" dt="2025-08-15T13:36:00.278" v="1058" actId="20577"/>
        <pc:sldMkLst>
          <pc:docMk/>
          <pc:sldMk cId="2802460377" sldId="276"/>
        </pc:sldMkLst>
        <pc:spChg chg="mod">
          <ac:chgData name="Tina Dykesteen Nilsen" userId="7232600d-a189-40e6-ba10-1dacf0357547" providerId="ADAL" clId="{F1FF61BB-33DC-45FD-8E3D-318EA2DB994D}" dt="2025-08-15T13:36:00.278" v="1058" actId="20577"/>
          <ac:spMkLst>
            <pc:docMk/>
            <pc:sldMk cId="2802460377" sldId="276"/>
            <ac:spMk id="2" creationId="{704BAD99-7F7F-7C52-353A-10AA4EB94BE8}"/>
          </ac:spMkLst>
        </pc:spChg>
        <pc:spChg chg="mod">
          <ac:chgData name="Tina Dykesteen Nilsen" userId="7232600d-a189-40e6-ba10-1dacf0357547" providerId="ADAL" clId="{F1FF61BB-33DC-45FD-8E3D-318EA2DB994D}" dt="2025-08-15T13:15:30.323" v="673" actId="1076"/>
          <ac:spMkLst>
            <pc:docMk/>
            <pc:sldMk cId="2802460377" sldId="276"/>
            <ac:spMk id="3" creationId="{61A06758-CD25-9BB0-7F62-B7E7C9E2AF6E}"/>
          </ac:spMkLst>
        </pc:spChg>
      </pc:sldChg>
      <pc:sldChg chg="addSp delSp modSp add mod modClrScheme chgLayout">
        <pc:chgData name="Tina Dykesteen Nilsen" userId="7232600d-a189-40e6-ba10-1dacf0357547" providerId="ADAL" clId="{F1FF61BB-33DC-45FD-8E3D-318EA2DB994D}" dt="2025-08-15T13:36:04.398" v="1061" actId="20577"/>
        <pc:sldMkLst>
          <pc:docMk/>
          <pc:sldMk cId="3357457786" sldId="277"/>
        </pc:sldMkLst>
        <pc:spChg chg="mod ord">
          <ac:chgData name="Tina Dykesteen Nilsen" userId="7232600d-a189-40e6-ba10-1dacf0357547" providerId="ADAL" clId="{F1FF61BB-33DC-45FD-8E3D-318EA2DB994D}" dt="2025-08-15T13:36:04.398" v="1061" actId="20577"/>
          <ac:spMkLst>
            <pc:docMk/>
            <pc:sldMk cId="3357457786" sldId="277"/>
            <ac:spMk id="2" creationId="{71F9B54F-413B-565B-3C4F-25A4B34C2579}"/>
          </ac:spMkLst>
        </pc:spChg>
        <pc:spChg chg="mod ord">
          <ac:chgData name="Tina Dykesteen Nilsen" userId="7232600d-a189-40e6-ba10-1dacf0357547" providerId="ADAL" clId="{F1FF61BB-33DC-45FD-8E3D-318EA2DB994D}" dt="2025-08-15T13:28:53.144" v="798" actId="14100"/>
          <ac:spMkLst>
            <pc:docMk/>
            <pc:sldMk cId="3357457786" sldId="277"/>
            <ac:spMk id="3" creationId="{5EF11FDD-5422-8201-26E3-1B46A10534D1}"/>
          </ac:spMkLst>
        </pc:spChg>
        <pc:spChg chg="add mod ord">
          <ac:chgData name="Tina Dykesteen Nilsen" userId="7232600d-a189-40e6-ba10-1dacf0357547" providerId="ADAL" clId="{F1FF61BB-33DC-45FD-8E3D-318EA2DB994D}" dt="2025-08-15T13:29:03.910" v="799" actId="1076"/>
          <ac:spMkLst>
            <pc:docMk/>
            <pc:sldMk cId="3357457786" sldId="277"/>
            <ac:spMk id="6" creationId="{12591545-573E-552B-3F4D-60CF84DA105C}"/>
          </ac:spMkLst>
        </pc:spChg>
      </pc:sldChg>
      <pc:sldChg chg="addSp delSp modSp new mod">
        <pc:chgData name="Tina Dykesteen Nilsen" userId="7232600d-a189-40e6-ba10-1dacf0357547" providerId="ADAL" clId="{F1FF61BB-33DC-45FD-8E3D-318EA2DB994D}" dt="2025-08-20T07:20:43.863" v="2100" actId="1076"/>
        <pc:sldMkLst>
          <pc:docMk/>
          <pc:sldMk cId="1066932423" sldId="278"/>
        </pc:sldMkLst>
        <pc:spChg chg="mod">
          <ac:chgData name="Tina Dykesteen Nilsen" userId="7232600d-a189-40e6-ba10-1dacf0357547" providerId="ADAL" clId="{F1FF61BB-33DC-45FD-8E3D-318EA2DB994D}" dt="2025-08-20T07:19:55.956" v="2096" actId="20577"/>
          <ac:spMkLst>
            <pc:docMk/>
            <pc:sldMk cId="1066932423" sldId="278"/>
            <ac:spMk id="2" creationId="{49D119CD-BEB7-BF40-B662-2C1F02AAD3A6}"/>
          </ac:spMkLst>
        </pc:spChg>
        <pc:spChg chg="add mod">
          <ac:chgData name="Tina Dykesteen Nilsen" userId="7232600d-a189-40e6-ba10-1dacf0357547" providerId="ADAL" clId="{F1FF61BB-33DC-45FD-8E3D-318EA2DB994D}" dt="2025-08-20T07:06:48.146" v="1989" actId="20577"/>
          <ac:spMkLst>
            <pc:docMk/>
            <pc:sldMk cId="1066932423" sldId="278"/>
            <ac:spMk id="3" creationId="{A0BD38E5-A62D-DB38-47FC-CA6DF5959F59}"/>
          </ac:spMkLst>
        </pc:spChg>
        <pc:graphicFrameChg chg="add mod modGraphic">
          <ac:chgData name="Tina Dykesteen Nilsen" userId="7232600d-a189-40e6-ba10-1dacf0357547" providerId="ADAL" clId="{F1FF61BB-33DC-45FD-8E3D-318EA2DB994D}" dt="2025-08-20T07:20:04.967" v="2097" actId="1076"/>
          <ac:graphicFrameMkLst>
            <pc:docMk/>
            <pc:sldMk cId="1066932423" sldId="278"/>
            <ac:graphicFrameMk id="7" creationId="{BCC90771-A885-34EE-6873-EF8BAB4A3092}"/>
          </ac:graphicFrameMkLst>
        </pc:graphicFrameChg>
      </pc:sldChg>
      <pc:sldChg chg="addSp delSp modSp new mod">
        <pc:chgData name="Tina Dykesteen Nilsen" userId="7232600d-a189-40e6-ba10-1dacf0357547" providerId="ADAL" clId="{F1FF61BB-33DC-45FD-8E3D-318EA2DB994D}" dt="2025-08-20T08:05:23.417" v="3059" actId="20577"/>
        <pc:sldMkLst>
          <pc:docMk/>
          <pc:sldMk cId="149377242" sldId="279"/>
        </pc:sldMkLst>
        <pc:spChg chg="mod">
          <ac:chgData name="Tina Dykesteen Nilsen" userId="7232600d-a189-40e6-ba10-1dacf0357547" providerId="ADAL" clId="{F1FF61BB-33DC-45FD-8E3D-318EA2DB994D}" dt="2025-08-20T08:05:23.417" v="3059" actId="20577"/>
          <ac:spMkLst>
            <pc:docMk/>
            <pc:sldMk cId="149377242" sldId="279"/>
            <ac:spMk id="2" creationId="{C4E90F88-3FD8-4A04-928E-83B99F822DC3}"/>
          </ac:spMkLst>
        </pc:spChg>
      </pc:sldChg>
      <pc:sldChg chg="addSp delSp modSp new mod modAnim">
        <pc:chgData name="Tina Dykesteen Nilsen" userId="7232600d-a189-40e6-ba10-1dacf0357547" providerId="ADAL" clId="{F1FF61BB-33DC-45FD-8E3D-318EA2DB994D}" dt="2025-08-20T07:27:36.447" v="2190" actId="207"/>
        <pc:sldMkLst>
          <pc:docMk/>
          <pc:sldMk cId="2363452299" sldId="280"/>
        </pc:sldMkLst>
        <pc:spChg chg="add mod">
          <ac:chgData name="Tina Dykesteen Nilsen" userId="7232600d-a189-40e6-ba10-1dacf0357547" providerId="ADAL" clId="{F1FF61BB-33DC-45FD-8E3D-318EA2DB994D}" dt="2025-08-20T07:27:36.447" v="2190" actId="207"/>
          <ac:spMkLst>
            <pc:docMk/>
            <pc:sldMk cId="2363452299" sldId="280"/>
            <ac:spMk id="2" creationId="{AF7D9FFA-3799-D3D5-7F22-292973CE7ED7}"/>
          </ac:spMkLst>
        </pc:spChg>
        <pc:spChg chg="add mod">
          <ac:chgData name="Tina Dykesteen Nilsen" userId="7232600d-a189-40e6-ba10-1dacf0357547" providerId="ADAL" clId="{F1FF61BB-33DC-45FD-8E3D-318EA2DB994D}" dt="2025-08-20T07:21:44.889" v="2113" actId="1076"/>
          <ac:spMkLst>
            <pc:docMk/>
            <pc:sldMk cId="2363452299" sldId="280"/>
            <ac:spMk id="3" creationId="{8A2DA2B3-F74A-FFB2-864A-8F589621EF9A}"/>
          </ac:spMkLst>
        </pc:spChg>
        <pc:spChg chg="add mod">
          <ac:chgData name="Tina Dykesteen Nilsen" userId="7232600d-a189-40e6-ba10-1dacf0357547" providerId="ADAL" clId="{F1FF61BB-33DC-45FD-8E3D-318EA2DB994D}" dt="2025-08-15T13:45:36.903" v="1130" actId="20577"/>
          <ac:spMkLst>
            <pc:docMk/>
            <pc:sldMk cId="2363452299" sldId="280"/>
            <ac:spMk id="5" creationId="{D260F4C5-D135-D85D-80C9-86737270E5F5}"/>
          </ac:spMkLst>
        </pc:spChg>
        <pc:graphicFrameChg chg="add mod modGraphic">
          <ac:chgData name="Tina Dykesteen Nilsen" userId="7232600d-a189-40e6-ba10-1dacf0357547" providerId="ADAL" clId="{F1FF61BB-33DC-45FD-8E3D-318EA2DB994D}" dt="2025-08-20T07:21:19.225" v="2107" actId="1076"/>
          <ac:graphicFrameMkLst>
            <pc:docMk/>
            <pc:sldMk cId="2363452299" sldId="280"/>
            <ac:graphicFrameMk id="6" creationId="{82BB4188-7760-1068-FFEE-91FBCA1A16C5}"/>
          </ac:graphicFrameMkLst>
        </pc:graphicFrameChg>
      </pc:sldChg>
      <pc:sldChg chg="addSp delSp modSp new mod modAnim">
        <pc:chgData name="Tina Dykesteen Nilsen" userId="7232600d-a189-40e6-ba10-1dacf0357547" providerId="ADAL" clId="{F1FF61BB-33DC-45FD-8E3D-318EA2DB994D}" dt="2025-08-20T07:17:50.102" v="2085" actId="14100"/>
        <pc:sldMkLst>
          <pc:docMk/>
          <pc:sldMk cId="1886364345" sldId="281"/>
        </pc:sldMkLst>
        <pc:spChg chg="add mod">
          <ac:chgData name="Tina Dykesteen Nilsen" userId="7232600d-a189-40e6-ba10-1dacf0357547" providerId="ADAL" clId="{F1FF61BB-33DC-45FD-8E3D-318EA2DB994D}" dt="2025-08-20T07:17:50.102" v="2085" actId="14100"/>
          <ac:spMkLst>
            <pc:docMk/>
            <pc:sldMk cId="1886364345" sldId="281"/>
            <ac:spMk id="2" creationId="{5C2D59D2-F454-9A78-6BFE-D24EA953D45C}"/>
          </ac:spMkLst>
        </pc:spChg>
        <pc:spChg chg="add mod">
          <ac:chgData name="Tina Dykesteen Nilsen" userId="7232600d-a189-40e6-ba10-1dacf0357547" providerId="ADAL" clId="{F1FF61BB-33DC-45FD-8E3D-318EA2DB994D}" dt="2025-08-15T13:45:55.982" v="1147" actId="20577"/>
          <ac:spMkLst>
            <pc:docMk/>
            <pc:sldMk cId="1886364345" sldId="281"/>
            <ac:spMk id="5" creationId="{D8D78A78-B45A-4300-A3A2-4C1B38500BE8}"/>
          </ac:spMkLst>
        </pc:spChg>
        <pc:graphicFrameChg chg="add mod modGraphic">
          <ac:chgData name="Tina Dykesteen Nilsen" userId="7232600d-a189-40e6-ba10-1dacf0357547" providerId="ADAL" clId="{F1FF61BB-33DC-45FD-8E3D-318EA2DB994D}" dt="2025-08-20T07:12:50.809" v="2044" actId="14100"/>
          <ac:graphicFrameMkLst>
            <pc:docMk/>
            <pc:sldMk cId="1886364345" sldId="281"/>
            <ac:graphicFrameMk id="6" creationId="{0484964F-6E64-2CBA-81F7-FBCE6CA7FABF}"/>
          </ac:graphicFrameMkLst>
        </pc:graphicFrameChg>
      </pc:sldChg>
      <pc:sldChg chg="addSp delSp modSp new mod">
        <pc:chgData name="Tina Dykesteen Nilsen" userId="7232600d-a189-40e6-ba10-1dacf0357547" providerId="ADAL" clId="{F1FF61BB-33DC-45FD-8E3D-318EA2DB994D}" dt="2025-08-20T07:25:43.699" v="2164" actId="12100"/>
        <pc:sldMkLst>
          <pc:docMk/>
          <pc:sldMk cId="2735032196" sldId="282"/>
        </pc:sldMkLst>
        <pc:spChg chg="mod">
          <ac:chgData name="Tina Dykesteen Nilsen" userId="7232600d-a189-40e6-ba10-1dacf0357547" providerId="ADAL" clId="{F1FF61BB-33DC-45FD-8E3D-318EA2DB994D}" dt="2025-08-20T07:24:23.217" v="2137" actId="20577"/>
          <ac:spMkLst>
            <pc:docMk/>
            <pc:sldMk cId="2735032196" sldId="282"/>
            <ac:spMk id="2" creationId="{D498F275-32AA-9E40-5D8D-46DD2BCBACE9}"/>
          </ac:spMkLst>
        </pc:spChg>
        <pc:graphicFrameChg chg="add mod modGraphic">
          <ac:chgData name="Tina Dykesteen Nilsen" userId="7232600d-a189-40e6-ba10-1dacf0357547" providerId="ADAL" clId="{F1FF61BB-33DC-45FD-8E3D-318EA2DB994D}" dt="2025-08-20T07:25:43.699" v="2164" actId="12100"/>
          <ac:graphicFrameMkLst>
            <pc:docMk/>
            <pc:sldMk cId="2735032196" sldId="282"/>
            <ac:graphicFrameMk id="5" creationId="{BA43D50C-8F1C-9686-EAE6-544550EFE5FE}"/>
          </ac:graphicFrameMkLst>
        </pc:graphicFrameChg>
      </pc:sldChg>
      <pc:sldChg chg="addSp delSp modSp new mod modClrScheme modAnim chgLayout">
        <pc:chgData name="Tina Dykesteen Nilsen" userId="7232600d-a189-40e6-ba10-1dacf0357547" providerId="ADAL" clId="{F1FF61BB-33DC-45FD-8E3D-318EA2DB994D}" dt="2025-08-20T08:24:22.065" v="3102" actId="13926"/>
        <pc:sldMkLst>
          <pc:docMk/>
          <pc:sldMk cId="4178755764" sldId="283"/>
        </pc:sldMkLst>
        <pc:spChg chg="mod ord">
          <ac:chgData name="Tina Dykesteen Nilsen" userId="7232600d-a189-40e6-ba10-1dacf0357547" providerId="ADAL" clId="{F1FF61BB-33DC-45FD-8E3D-318EA2DB994D}" dt="2025-08-20T07:41:14.154" v="2441" actId="700"/>
          <ac:spMkLst>
            <pc:docMk/>
            <pc:sldMk cId="4178755764" sldId="283"/>
            <ac:spMk id="2" creationId="{BEE27826-19DC-9B62-6316-AF95DD14940B}"/>
          </ac:spMkLst>
        </pc:spChg>
        <pc:spChg chg="mod ord">
          <ac:chgData name="Tina Dykesteen Nilsen" userId="7232600d-a189-40e6-ba10-1dacf0357547" providerId="ADAL" clId="{F1FF61BB-33DC-45FD-8E3D-318EA2DB994D}" dt="2025-08-20T08:24:22.065" v="3102" actId="13926"/>
          <ac:spMkLst>
            <pc:docMk/>
            <pc:sldMk cId="4178755764" sldId="283"/>
            <ac:spMk id="3" creationId="{67D77A0D-5D55-25CD-2D23-CC7F7FD471B9}"/>
          </ac:spMkLst>
        </pc:spChg>
      </pc:sldChg>
      <pc:sldChg chg="addSp delSp modSp add mod modClrScheme chgLayout">
        <pc:chgData name="Tina Dykesteen Nilsen" userId="7232600d-a189-40e6-ba10-1dacf0357547" providerId="ADAL" clId="{F1FF61BB-33DC-45FD-8E3D-318EA2DB994D}" dt="2025-08-20T07:36:57.943" v="2357" actId="1076"/>
        <pc:sldMkLst>
          <pc:docMk/>
          <pc:sldMk cId="619987342" sldId="284"/>
        </pc:sldMkLst>
        <pc:spChg chg="mod ord">
          <ac:chgData name="Tina Dykesteen Nilsen" userId="7232600d-a189-40e6-ba10-1dacf0357547" providerId="ADAL" clId="{F1FF61BB-33DC-45FD-8E3D-318EA2DB994D}" dt="2025-08-20T07:36:42.936" v="2354" actId="20577"/>
          <ac:spMkLst>
            <pc:docMk/>
            <pc:sldMk cId="619987342" sldId="284"/>
            <ac:spMk id="2" creationId="{4DC52B82-28C8-3444-38BB-20CD82D6181E}"/>
          </ac:spMkLst>
        </pc:spChg>
        <pc:spChg chg="add mod">
          <ac:chgData name="Tina Dykesteen Nilsen" userId="7232600d-a189-40e6-ba10-1dacf0357547" providerId="ADAL" clId="{F1FF61BB-33DC-45FD-8E3D-318EA2DB994D}" dt="2025-08-20T07:36:46.954" v="2355"/>
          <ac:spMkLst>
            <pc:docMk/>
            <pc:sldMk cId="619987342" sldId="284"/>
            <ac:spMk id="8" creationId="{B98C1D13-23DE-77F9-FD1A-88320CCED3E0}"/>
          </ac:spMkLst>
        </pc:spChg>
      </pc:sldChg>
      <pc:sldChg chg="addSp delSp modSp add mod modClrScheme chgLayout">
        <pc:chgData name="Tina Dykesteen Nilsen" userId="7232600d-a189-40e6-ba10-1dacf0357547" providerId="ADAL" clId="{F1FF61BB-33DC-45FD-8E3D-318EA2DB994D}" dt="2025-08-20T07:34:58.165" v="2337" actId="1076"/>
        <pc:sldMkLst>
          <pc:docMk/>
          <pc:sldMk cId="2717403852" sldId="285"/>
        </pc:sldMkLst>
        <pc:spChg chg="mod ord">
          <ac:chgData name="Tina Dykesteen Nilsen" userId="7232600d-a189-40e6-ba10-1dacf0357547" providerId="ADAL" clId="{F1FF61BB-33DC-45FD-8E3D-318EA2DB994D}" dt="2025-08-20T07:34:35.075" v="2330" actId="700"/>
          <ac:spMkLst>
            <pc:docMk/>
            <pc:sldMk cId="2717403852" sldId="285"/>
            <ac:spMk id="2" creationId="{E073709B-8B19-FC45-7508-06D48F7153F8}"/>
          </ac:spMkLst>
        </pc:spChg>
        <pc:spChg chg="add mod">
          <ac:chgData name="Tina Dykesteen Nilsen" userId="7232600d-a189-40e6-ba10-1dacf0357547" providerId="ADAL" clId="{F1FF61BB-33DC-45FD-8E3D-318EA2DB994D}" dt="2025-08-20T07:34:58.165" v="2337" actId="1076"/>
          <ac:spMkLst>
            <pc:docMk/>
            <pc:sldMk cId="2717403852" sldId="285"/>
            <ac:spMk id="6" creationId="{B458F818-1228-BB56-E252-8F8682F780E3}"/>
          </ac:spMkLst>
        </pc:spChg>
        <pc:picChg chg="add mod">
          <ac:chgData name="Tina Dykesteen Nilsen" userId="7232600d-a189-40e6-ba10-1dacf0357547" providerId="ADAL" clId="{F1FF61BB-33DC-45FD-8E3D-318EA2DB994D}" dt="2025-08-20T07:34:43.215" v="2333" actId="14100"/>
          <ac:picMkLst>
            <pc:docMk/>
            <pc:sldMk cId="2717403852" sldId="285"/>
            <ac:picMk id="5" creationId="{0A2AF668-0866-25A3-8C3B-9C71804EB31A}"/>
          </ac:picMkLst>
        </pc:picChg>
      </pc:sldChg>
      <pc:sldChg chg="modSp add del mod">
        <pc:chgData name="Tina Dykesteen Nilsen" userId="7232600d-a189-40e6-ba10-1dacf0357547" providerId="ADAL" clId="{F1FF61BB-33DC-45FD-8E3D-318EA2DB994D}" dt="2025-08-20T07:32:56.339" v="2318" actId="47"/>
        <pc:sldMkLst>
          <pc:docMk/>
          <pc:sldMk cId="3484850740" sldId="286"/>
        </pc:sldMkLst>
      </pc:sldChg>
      <pc:sldChg chg="addSp delSp modSp add mod modClrScheme chgLayout">
        <pc:chgData name="Tina Dykesteen Nilsen" userId="7232600d-a189-40e6-ba10-1dacf0357547" providerId="ADAL" clId="{F1FF61BB-33DC-45FD-8E3D-318EA2DB994D}" dt="2025-08-20T07:39:57.383" v="2392" actId="1076"/>
        <pc:sldMkLst>
          <pc:docMk/>
          <pc:sldMk cId="1335153109" sldId="287"/>
        </pc:sldMkLst>
        <pc:spChg chg="mod ord">
          <ac:chgData name="Tina Dykesteen Nilsen" userId="7232600d-a189-40e6-ba10-1dacf0357547" providerId="ADAL" clId="{F1FF61BB-33DC-45FD-8E3D-318EA2DB994D}" dt="2025-08-20T07:39:22.493" v="2385" actId="700"/>
          <ac:spMkLst>
            <pc:docMk/>
            <pc:sldMk cId="1335153109" sldId="287"/>
            <ac:spMk id="2" creationId="{C90DBD89-A654-32B7-434D-28D6B5134175}"/>
          </ac:spMkLst>
        </pc:spChg>
        <pc:spChg chg="add mod">
          <ac:chgData name="Tina Dykesteen Nilsen" userId="7232600d-a189-40e6-ba10-1dacf0357547" providerId="ADAL" clId="{F1FF61BB-33DC-45FD-8E3D-318EA2DB994D}" dt="2025-08-20T07:39:55.238" v="2391" actId="1076"/>
          <ac:spMkLst>
            <pc:docMk/>
            <pc:sldMk cId="1335153109" sldId="287"/>
            <ac:spMk id="6" creationId="{D829DE42-F8E2-E2C2-DEDA-B292813E85B6}"/>
          </ac:spMkLst>
        </pc:spChg>
      </pc:sldChg>
      <pc:sldChg chg="addSp delSp modSp add mod modClrScheme chgLayout">
        <pc:chgData name="Tina Dykesteen Nilsen" userId="7232600d-a189-40e6-ba10-1dacf0357547" providerId="ADAL" clId="{F1FF61BB-33DC-45FD-8E3D-318EA2DB994D}" dt="2025-08-20T07:39:09.655" v="2384" actId="20577"/>
        <pc:sldMkLst>
          <pc:docMk/>
          <pc:sldMk cId="4000748830" sldId="288"/>
        </pc:sldMkLst>
      </pc:sldChg>
      <pc:sldChg chg="delSp modSp new mod">
        <pc:chgData name="Tina Dykesteen Nilsen" userId="7232600d-a189-40e6-ba10-1dacf0357547" providerId="ADAL" clId="{F1FF61BB-33DC-45FD-8E3D-318EA2DB994D}" dt="2025-08-20T08:43:53.676" v="3159" actId="20577"/>
        <pc:sldMkLst>
          <pc:docMk/>
          <pc:sldMk cId="1951867963" sldId="289"/>
        </pc:sldMkLst>
        <pc:spChg chg="mod">
          <ac:chgData name="Tina Dykesteen Nilsen" userId="7232600d-a189-40e6-ba10-1dacf0357547" providerId="ADAL" clId="{F1FF61BB-33DC-45FD-8E3D-318EA2DB994D}" dt="2025-08-20T07:44:08.167" v="2682" actId="20577"/>
          <ac:spMkLst>
            <pc:docMk/>
            <pc:sldMk cId="1951867963" sldId="289"/>
            <ac:spMk id="2" creationId="{EFFCFC8C-DD6D-5DD0-5A3B-63F3E4FD67B0}"/>
          </ac:spMkLst>
        </pc:spChg>
        <pc:spChg chg="mod">
          <ac:chgData name="Tina Dykesteen Nilsen" userId="7232600d-a189-40e6-ba10-1dacf0357547" providerId="ADAL" clId="{F1FF61BB-33DC-45FD-8E3D-318EA2DB994D}" dt="2025-08-20T08:43:53.676" v="3159" actId="20577"/>
          <ac:spMkLst>
            <pc:docMk/>
            <pc:sldMk cId="1951867963" sldId="289"/>
            <ac:spMk id="3" creationId="{3CDD501E-7CDE-7D90-315E-3922B59DB809}"/>
          </ac:spMkLst>
        </pc:spChg>
      </pc:sldChg>
      <pc:sldChg chg="delSp modSp new mod">
        <pc:chgData name="Tina Dykesteen Nilsen" userId="7232600d-a189-40e6-ba10-1dacf0357547" providerId="ADAL" clId="{F1FF61BB-33DC-45FD-8E3D-318EA2DB994D}" dt="2025-08-25T11:39:08.294" v="3246" actId="20577"/>
        <pc:sldMkLst>
          <pc:docMk/>
          <pc:sldMk cId="2945183758" sldId="290"/>
        </pc:sldMkLst>
        <pc:spChg chg="mod">
          <ac:chgData name="Tina Dykesteen Nilsen" userId="7232600d-a189-40e6-ba10-1dacf0357547" providerId="ADAL" clId="{F1FF61BB-33DC-45FD-8E3D-318EA2DB994D}" dt="2025-08-20T07:53:15.722" v="2897" actId="20577"/>
          <ac:spMkLst>
            <pc:docMk/>
            <pc:sldMk cId="2945183758" sldId="290"/>
            <ac:spMk id="2" creationId="{ED8D5742-C6D2-379E-B11A-F3F198ACACF3}"/>
          </ac:spMkLst>
        </pc:spChg>
        <pc:spChg chg="mod">
          <ac:chgData name="Tina Dykesteen Nilsen" userId="7232600d-a189-40e6-ba10-1dacf0357547" providerId="ADAL" clId="{F1FF61BB-33DC-45FD-8E3D-318EA2DB994D}" dt="2025-08-25T11:39:08.294" v="3246" actId="20577"/>
          <ac:spMkLst>
            <pc:docMk/>
            <pc:sldMk cId="2945183758" sldId="290"/>
            <ac:spMk id="3" creationId="{A94824DE-06C8-CF58-5712-6118617F165B}"/>
          </ac:spMkLst>
        </pc:spChg>
      </pc:sldChg>
      <pc:sldChg chg="addSp delSp modSp new mod modClrScheme chgLayout">
        <pc:chgData name="Tina Dykesteen Nilsen" userId="7232600d-a189-40e6-ba10-1dacf0357547" providerId="ADAL" clId="{F1FF61BB-33DC-45FD-8E3D-318EA2DB994D}" dt="2025-08-20T08:03:10.067" v="2930" actId="27349"/>
        <pc:sldMkLst>
          <pc:docMk/>
          <pc:sldMk cId="3867443595" sldId="291"/>
        </pc:sldMkLst>
        <pc:spChg chg="mod ord">
          <ac:chgData name="Tina Dykesteen Nilsen" userId="7232600d-a189-40e6-ba10-1dacf0357547" providerId="ADAL" clId="{F1FF61BB-33DC-45FD-8E3D-318EA2DB994D}" dt="2025-08-20T07:58:48.294" v="2925" actId="700"/>
          <ac:spMkLst>
            <pc:docMk/>
            <pc:sldMk cId="3867443595" sldId="291"/>
            <ac:spMk id="2" creationId="{1DC74444-56B5-75E6-D27D-32F154360E9D}"/>
          </ac:spMkLst>
        </pc:spChg>
        <pc:picChg chg="add mod">
          <ac:chgData name="Tina Dykesteen Nilsen" userId="7232600d-a189-40e6-ba10-1dacf0357547" providerId="ADAL" clId="{F1FF61BB-33DC-45FD-8E3D-318EA2DB994D}" dt="2025-08-20T08:03:10.067" v="2930" actId="27349"/>
          <ac:picMkLst>
            <pc:docMk/>
            <pc:sldMk cId="3867443595" sldId="291"/>
            <ac:picMk id="6" creationId="{20F12328-E8B4-0294-6735-61C51CAA3806}"/>
          </ac:picMkLst>
        </pc:picChg>
      </pc:sldChg>
      <pc:sldChg chg="modSp new mod">
        <pc:chgData name="Tina Dykesteen Nilsen" userId="7232600d-a189-40e6-ba10-1dacf0357547" providerId="ADAL" clId="{F1FF61BB-33DC-45FD-8E3D-318EA2DB994D}" dt="2025-08-20T08:04:58.451" v="3016" actId="403"/>
        <pc:sldMkLst>
          <pc:docMk/>
          <pc:sldMk cId="3859485983" sldId="292"/>
        </pc:sldMkLst>
        <pc:spChg chg="mod">
          <ac:chgData name="Tina Dykesteen Nilsen" userId="7232600d-a189-40e6-ba10-1dacf0357547" providerId="ADAL" clId="{F1FF61BB-33DC-45FD-8E3D-318EA2DB994D}" dt="2025-08-20T08:04:58.451" v="3016" actId="403"/>
          <ac:spMkLst>
            <pc:docMk/>
            <pc:sldMk cId="3859485983" sldId="292"/>
            <ac:spMk id="2" creationId="{5DAAD8D8-458F-8FBB-BD84-769402126C07}"/>
          </ac:spMkLst>
        </pc:spChg>
      </pc:sldChg>
    </pc:docChg>
  </pc:docChgLst>
  <pc:docChgLst>
    <pc:chgData name="Tina Dykesteen Nilsen" userId="7232600d-a189-40e6-ba10-1dacf0357547" providerId="ADAL" clId="{D69962E5-975B-43A2-8D64-F1C8BF0DCBFB}"/>
    <pc:docChg chg="delSld modSld">
      <pc:chgData name="Tina Dykesteen Nilsen" userId="7232600d-a189-40e6-ba10-1dacf0357547" providerId="ADAL" clId="{D69962E5-975B-43A2-8D64-F1C8BF0DCBFB}" dt="2023-02-14T08:26:01.112" v="5" actId="20577"/>
      <pc:docMkLst>
        <pc:docMk/>
      </pc:docMkLst>
      <pc:sldChg chg="del">
        <pc:chgData name="Tina Dykesteen Nilsen" userId="7232600d-a189-40e6-ba10-1dacf0357547" providerId="ADAL" clId="{D69962E5-975B-43A2-8D64-F1C8BF0DCBFB}" dt="2023-02-14T08:18:49.210" v="2" actId="47"/>
        <pc:sldMkLst>
          <pc:docMk/>
          <pc:sldMk cId="1300515611" sldId="259"/>
        </pc:sldMkLst>
      </pc:sldChg>
      <pc:sldChg chg="modSp mod">
        <pc:chgData name="Tina Dykesteen Nilsen" userId="7232600d-a189-40e6-ba10-1dacf0357547" providerId="ADAL" clId="{D69962E5-975B-43A2-8D64-F1C8BF0DCBFB}" dt="2023-02-14T08:26:01.112" v="5" actId="20577"/>
        <pc:sldMkLst>
          <pc:docMk/>
          <pc:sldMk cId="1274869149" sldId="263"/>
        </pc:sldMkLst>
      </pc:sldChg>
      <pc:sldChg chg="del">
        <pc:chgData name="Tina Dykesteen Nilsen" userId="7232600d-a189-40e6-ba10-1dacf0357547" providerId="ADAL" clId="{D69962E5-975B-43A2-8D64-F1C8BF0DCBFB}" dt="2023-02-14T08:18:42.410" v="1" actId="47"/>
        <pc:sldMkLst>
          <pc:docMk/>
          <pc:sldMk cId="3223191695" sldId="266"/>
        </pc:sldMkLst>
      </pc:sldChg>
      <pc:sldChg chg="del">
        <pc:chgData name="Tina Dykesteen Nilsen" userId="7232600d-a189-40e6-ba10-1dacf0357547" providerId="ADAL" clId="{D69962E5-975B-43A2-8D64-F1C8BF0DCBFB}" dt="2023-02-14T08:18:37.364" v="0" actId="47"/>
        <pc:sldMkLst>
          <pc:docMk/>
          <pc:sldMk cId="986765133" sldId="268"/>
        </pc:sldMkLst>
      </pc:sldChg>
    </pc:docChg>
  </pc:docChgLst>
  <pc:docChgLst>
    <pc:chgData name="Tina Dykesteen Nilsen" userId="7232600d-a189-40e6-ba10-1dacf0357547" providerId="ADAL" clId="{C47D602C-5FB2-40B7-8569-F03A00A35C41}"/>
    <pc:docChg chg="undo custSel addSld delSld modSld">
      <pc:chgData name="Tina Dykesteen Nilsen" userId="7232600d-a189-40e6-ba10-1dacf0357547" providerId="ADAL" clId="{C47D602C-5FB2-40B7-8569-F03A00A35C41}" dt="2025-07-12T08:56:32.786" v="464" actId="12788"/>
      <pc:docMkLst>
        <pc:docMk/>
      </pc:docMkLst>
      <pc:sldChg chg="modSp mod">
        <pc:chgData name="Tina Dykesteen Nilsen" userId="7232600d-a189-40e6-ba10-1dacf0357547" providerId="ADAL" clId="{C47D602C-5FB2-40B7-8569-F03A00A35C41}" dt="2025-07-12T08:08:18.794" v="10" actId="14100"/>
        <pc:sldMkLst>
          <pc:docMk/>
          <pc:sldMk cId="1962433283" sldId="257"/>
        </pc:sldMkLst>
      </pc:sldChg>
      <pc:sldChg chg="addSp delSp modSp new mod">
        <pc:chgData name="Tina Dykesteen Nilsen" userId="7232600d-a189-40e6-ba10-1dacf0357547" providerId="ADAL" clId="{C47D602C-5FB2-40B7-8569-F03A00A35C41}" dt="2025-07-12T08:14:28.759" v="78" actId="1076"/>
        <pc:sldMkLst>
          <pc:docMk/>
          <pc:sldMk cId="1018463594" sldId="258"/>
        </pc:sldMkLst>
      </pc:sldChg>
      <pc:sldChg chg="addSp delSp modSp new mod">
        <pc:chgData name="Tina Dykesteen Nilsen" userId="7232600d-a189-40e6-ba10-1dacf0357547" providerId="ADAL" clId="{C47D602C-5FB2-40B7-8569-F03A00A35C41}" dt="2025-07-12T08:14:02.212" v="73" actId="478"/>
        <pc:sldMkLst>
          <pc:docMk/>
          <pc:sldMk cId="2095893415" sldId="259"/>
        </pc:sldMkLst>
      </pc:sldChg>
      <pc:sldChg chg="addSp delSp modSp new mod">
        <pc:chgData name="Tina Dykesteen Nilsen" userId="7232600d-a189-40e6-ba10-1dacf0357547" providerId="ADAL" clId="{C47D602C-5FB2-40B7-8569-F03A00A35C41}" dt="2025-07-12T08:13:57.196" v="72" actId="478"/>
        <pc:sldMkLst>
          <pc:docMk/>
          <pc:sldMk cId="228638428" sldId="260"/>
        </pc:sldMkLst>
      </pc:sldChg>
      <pc:sldChg chg="del">
        <pc:chgData name="Tina Dykesteen Nilsen" userId="7232600d-a189-40e6-ba10-1dacf0357547" providerId="ADAL" clId="{C47D602C-5FB2-40B7-8569-F03A00A35C41}" dt="2025-07-12T08:08:04.912" v="6" actId="47"/>
        <pc:sldMkLst>
          <pc:docMk/>
          <pc:sldMk cId="2645443433" sldId="260"/>
        </pc:sldMkLst>
      </pc:sldChg>
      <pc:sldChg chg="del">
        <pc:chgData name="Tina Dykesteen Nilsen" userId="7232600d-a189-40e6-ba10-1dacf0357547" providerId="ADAL" clId="{C47D602C-5FB2-40B7-8569-F03A00A35C41}" dt="2025-07-12T08:08:02.318" v="5" actId="47"/>
        <pc:sldMkLst>
          <pc:docMk/>
          <pc:sldMk cId="1170580213" sldId="261"/>
        </pc:sldMkLst>
      </pc:sldChg>
      <pc:sldChg chg="addSp delSp modSp new mod">
        <pc:chgData name="Tina Dykesteen Nilsen" userId="7232600d-a189-40e6-ba10-1dacf0357547" providerId="ADAL" clId="{C47D602C-5FB2-40B7-8569-F03A00A35C41}" dt="2025-07-12T08:17:20.328" v="132" actId="255"/>
        <pc:sldMkLst>
          <pc:docMk/>
          <pc:sldMk cId="1171494175" sldId="261"/>
        </pc:sldMkLst>
      </pc:sldChg>
      <pc:sldChg chg="addSp delSp modSp new mod">
        <pc:chgData name="Tina Dykesteen Nilsen" userId="7232600d-a189-40e6-ba10-1dacf0357547" providerId="ADAL" clId="{C47D602C-5FB2-40B7-8569-F03A00A35C41}" dt="2025-07-12T08:21:48.746" v="207" actId="12788"/>
        <pc:sldMkLst>
          <pc:docMk/>
          <pc:sldMk cId="1340367748" sldId="262"/>
        </pc:sldMkLst>
      </pc:sldChg>
      <pc:sldChg chg="del">
        <pc:chgData name="Tina Dykesteen Nilsen" userId="7232600d-a189-40e6-ba10-1dacf0357547" providerId="ADAL" clId="{C47D602C-5FB2-40B7-8569-F03A00A35C41}" dt="2025-07-12T08:08:01.743" v="4" actId="47"/>
        <pc:sldMkLst>
          <pc:docMk/>
          <pc:sldMk cId="3919801794" sldId="262"/>
        </pc:sldMkLst>
      </pc:sldChg>
      <pc:sldChg chg="del">
        <pc:chgData name="Tina Dykesteen Nilsen" userId="7232600d-a189-40e6-ba10-1dacf0357547" providerId="ADAL" clId="{C47D602C-5FB2-40B7-8569-F03A00A35C41}" dt="2025-07-12T08:08:01.131" v="3" actId="47"/>
        <pc:sldMkLst>
          <pc:docMk/>
          <pc:sldMk cId="1274869149" sldId="263"/>
        </pc:sldMkLst>
      </pc:sldChg>
      <pc:sldChg chg="addSp delSp modSp new mod">
        <pc:chgData name="Tina Dykesteen Nilsen" userId="7232600d-a189-40e6-ba10-1dacf0357547" providerId="ADAL" clId="{C47D602C-5FB2-40B7-8569-F03A00A35C41}" dt="2025-07-12T08:25:00.137" v="273" actId="12788"/>
        <pc:sldMkLst>
          <pc:docMk/>
          <pc:sldMk cId="4174184315" sldId="263"/>
        </pc:sldMkLst>
      </pc:sldChg>
      <pc:sldChg chg="del">
        <pc:chgData name="Tina Dykesteen Nilsen" userId="7232600d-a189-40e6-ba10-1dacf0357547" providerId="ADAL" clId="{C47D602C-5FB2-40B7-8569-F03A00A35C41}" dt="2025-07-12T08:08:00.537" v="2" actId="47"/>
        <pc:sldMkLst>
          <pc:docMk/>
          <pc:sldMk cId="637972136" sldId="264"/>
        </pc:sldMkLst>
      </pc:sldChg>
      <pc:sldChg chg="addSp delSp modSp new mod">
        <pc:chgData name="Tina Dykesteen Nilsen" userId="7232600d-a189-40e6-ba10-1dacf0357547" providerId="ADAL" clId="{C47D602C-5FB2-40B7-8569-F03A00A35C41}" dt="2025-07-12T08:28:16.968" v="287" actId="478"/>
        <pc:sldMkLst>
          <pc:docMk/>
          <pc:sldMk cId="1529562823" sldId="264"/>
        </pc:sldMkLst>
      </pc:sldChg>
      <pc:sldChg chg="del">
        <pc:chgData name="Tina Dykesteen Nilsen" userId="7232600d-a189-40e6-ba10-1dacf0357547" providerId="ADAL" clId="{C47D602C-5FB2-40B7-8569-F03A00A35C41}" dt="2025-07-12T08:07:59.977" v="1" actId="47"/>
        <pc:sldMkLst>
          <pc:docMk/>
          <pc:sldMk cId="734495959" sldId="265"/>
        </pc:sldMkLst>
      </pc:sldChg>
      <pc:sldChg chg="addSp delSp modSp new mod">
        <pc:chgData name="Tina Dykesteen Nilsen" userId="7232600d-a189-40e6-ba10-1dacf0357547" providerId="ADAL" clId="{C47D602C-5FB2-40B7-8569-F03A00A35C41}" dt="2025-07-12T08:31:11.720" v="334" actId="12788"/>
        <pc:sldMkLst>
          <pc:docMk/>
          <pc:sldMk cId="931225797" sldId="265"/>
        </pc:sldMkLst>
      </pc:sldChg>
      <pc:sldChg chg="addSp delSp modSp new mod">
        <pc:chgData name="Tina Dykesteen Nilsen" userId="7232600d-a189-40e6-ba10-1dacf0357547" providerId="ADAL" clId="{C47D602C-5FB2-40B7-8569-F03A00A35C41}" dt="2025-07-12T08:36:40.419" v="374" actId="12788"/>
        <pc:sldMkLst>
          <pc:docMk/>
          <pc:sldMk cId="2952179745" sldId="266"/>
        </pc:sldMkLst>
      </pc:sldChg>
      <pc:sldChg chg="addSp delSp modSp new mod delAnim modAnim">
        <pc:chgData name="Tina Dykesteen Nilsen" userId="7232600d-a189-40e6-ba10-1dacf0357547" providerId="ADAL" clId="{C47D602C-5FB2-40B7-8569-F03A00A35C41}" dt="2025-07-12T08:56:32.786" v="464" actId="12788"/>
        <pc:sldMkLst>
          <pc:docMk/>
          <pc:sldMk cId="2391448176" sldId="267"/>
        </pc:sldMkLst>
      </pc:sldChg>
      <pc:sldChg chg="addSp delSp modSp new mod">
        <pc:chgData name="Tina Dykesteen Nilsen" userId="7232600d-a189-40e6-ba10-1dacf0357547" providerId="ADAL" clId="{C47D602C-5FB2-40B7-8569-F03A00A35C41}" dt="2025-07-12T08:40:53.317" v="421"/>
        <pc:sldMkLst>
          <pc:docMk/>
          <pc:sldMk cId="2793657516" sldId="268"/>
        </pc:sldMkLst>
      </pc:sldChg>
      <pc:sldChg chg="del">
        <pc:chgData name="Tina Dykesteen Nilsen" userId="7232600d-a189-40e6-ba10-1dacf0357547" providerId="ADAL" clId="{C47D602C-5FB2-40B7-8569-F03A00A35C41}" dt="2025-07-12T08:07:59.357" v="0" actId="47"/>
        <pc:sldMkLst>
          <pc:docMk/>
          <pc:sldMk cId="153626706" sldId="269"/>
        </pc:sldMkLst>
      </pc:sldChg>
      <pc:sldChg chg="addSp delSp modSp new mod">
        <pc:chgData name="Tina Dykesteen Nilsen" userId="7232600d-a189-40e6-ba10-1dacf0357547" providerId="ADAL" clId="{C47D602C-5FB2-40B7-8569-F03A00A35C41}" dt="2025-07-12T08:54:08.126" v="452" actId="1076"/>
        <pc:sldMkLst>
          <pc:docMk/>
          <pc:sldMk cId="1703239942" sldId="2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F0223-3EA8-449D-8BB0-F705CD5F399E}" type="doc">
      <dgm:prSet loTypeId="urn:microsoft.com/office/officeart/2005/8/layout/hProcess9" loCatId="process" qsTypeId="urn:microsoft.com/office/officeart/2005/8/quickstyle/simple1" qsCatId="simple" csTypeId="urn:microsoft.com/office/officeart/2005/8/colors/accent2_3" csCatId="accent2" phldr="1"/>
      <dgm:spPr/>
    </dgm:pt>
    <dgm:pt modelId="{8337C8E9-B1F9-4A52-B035-0D998C496213}">
      <dgm:prSet phldrT="[Tekst]"/>
      <dgm:spPr/>
      <dgm:t>
        <a:bodyPr/>
        <a:lstStyle/>
        <a:p>
          <a:r>
            <a:rPr lang="nb-NO" dirty="0"/>
            <a:t>1-12: Profetier mot Juda og Jerusalem</a:t>
          </a:r>
        </a:p>
      </dgm:t>
    </dgm:pt>
    <dgm:pt modelId="{51274B59-A52E-4F06-A5F3-FC06A9491473}" type="parTrans" cxnId="{FA169EF2-A03E-4196-97FF-70866B09D11A}">
      <dgm:prSet/>
      <dgm:spPr/>
      <dgm:t>
        <a:bodyPr/>
        <a:lstStyle/>
        <a:p>
          <a:endParaRPr lang="nb-NO"/>
        </a:p>
      </dgm:t>
    </dgm:pt>
    <dgm:pt modelId="{C24E2DE0-4049-4F50-A0E2-80D1DE9F0258}" type="sibTrans" cxnId="{FA169EF2-A03E-4196-97FF-70866B09D11A}">
      <dgm:prSet/>
      <dgm:spPr/>
      <dgm:t>
        <a:bodyPr/>
        <a:lstStyle/>
        <a:p>
          <a:endParaRPr lang="nb-NO"/>
        </a:p>
      </dgm:t>
    </dgm:pt>
    <dgm:pt modelId="{E50ECDFC-CC0C-45D5-BDB1-6FF8659346EF}">
      <dgm:prSet phldrT="[Tekst]"/>
      <dgm:spPr/>
      <dgm:t>
        <a:bodyPr/>
        <a:lstStyle/>
        <a:p>
          <a:r>
            <a:rPr lang="nb-NO" dirty="0"/>
            <a:t>13-23: Profetier mot andre nasjoner </a:t>
          </a:r>
        </a:p>
      </dgm:t>
    </dgm:pt>
    <dgm:pt modelId="{2714F8AA-9627-402E-9868-540FEC1D89DE}" type="parTrans" cxnId="{D25C64AC-FC2B-408F-B491-E193D4715C35}">
      <dgm:prSet/>
      <dgm:spPr/>
      <dgm:t>
        <a:bodyPr/>
        <a:lstStyle/>
        <a:p>
          <a:endParaRPr lang="nb-NO"/>
        </a:p>
      </dgm:t>
    </dgm:pt>
    <dgm:pt modelId="{C4D88122-FAE6-4DCF-BFAC-AE23FA14B3C9}" type="sibTrans" cxnId="{D25C64AC-FC2B-408F-B491-E193D4715C35}">
      <dgm:prSet/>
      <dgm:spPr/>
      <dgm:t>
        <a:bodyPr/>
        <a:lstStyle/>
        <a:p>
          <a:endParaRPr lang="nb-NO"/>
        </a:p>
      </dgm:t>
    </dgm:pt>
    <dgm:pt modelId="{E3702327-8CF3-430A-9E60-E85417A659D5}">
      <dgm:prSet phldrT="[Tekst]"/>
      <dgm:spPr/>
      <dgm:t>
        <a:bodyPr/>
        <a:lstStyle/>
        <a:p>
          <a:r>
            <a:rPr lang="nb-NO" dirty="0"/>
            <a:t>24-27: Apokalypse</a:t>
          </a:r>
        </a:p>
      </dgm:t>
    </dgm:pt>
    <dgm:pt modelId="{28138E18-B6A4-4213-AA1C-1127BE8C3A1A}" type="parTrans" cxnId="{FE681377-7DE0-4FCE-9FC4-62B8FC926D97}">
      <dgm:prSet/>
      <dgm:spPr/>
      <dgm:t>
        <a:bodyPr/>
        <a:lstStyle/>
        <a:p>
          <a:endParaRPr lang="nb-NO"/>
        </a:p>
      </dgm:t>
    </dgm:pt>
    <dgm:pt modelId="{2AF9F906-652A-4D06-9B92-9DBDAA929D4C}" type="sibTrans" cxnId="{FE681377-7DE0-4FCE-9FC4-62B8FC926D97}">
      <dgm:prSet/>
      <dgm:spPr/>
      <dgm:t>
        <a:bodyPr/>
        <a:lstStyle/>
        <a:p>
          <a:endParaRPr lang="nb-NO"/>
        </a:p>
      </dgm:t>
    </dgm:pt>
    <dgm:pt modelId="{30478CE3-9500-4F18-AD91-1EBBB646ABF7}">
      <dgm:prSet/>
      <dgm:spPr/>
      <dgm:t>
        <a:bodyPr/>
        <a:lstStyle/>
        <a:p>
          <a:r>
            <a:rPr lang="nb-NO" dirty="0"/>
            <a:t>28-33: Profetier mot Juda og Jerusalem </a:t>
          </a:r>
        </a:p>
      </dgm:t>
    </dgm:pt>
    <dgm:pt modelId="{4F4F9743-4F5F-4BA4-A396-D569D43BDDEC}" type="parTrans" cxnId="{6E25FA2E-DFE1-4D36-8C42-F89C6DC5D188}">
      <dgm:prSet/>
      <dgm:spPr/>
      <dgm:t>
        <a:bodyPr/>
        <a:lstStyle/>
        <a:p>
          <a:endParaRPr lang="nb-NO"/>
        </a:p>
      </dgm:t>
    </dgm:pt>
    <dgm:pt modelId="{FA6AA5AD-FF8E-4A77-8D45-FBD0E4FFC21B}" type="sibTrans" cxnId="{6E25FA2E-DFE1-4D36-8C42-F89C6DC5D188}">
      <dgm:prSet/>
      <dgm:spPr/>
      <dgm:t>
        <a:bodyPr/>
        <a:lstStyle/>
        <a:p>
          <a:endParaRPr lang="nb-NO"/>
        </a:p>
      </dgm:t>
    </dgm:pt>
    <dgm:pt modelId="{9593DDA6-2118-4D60-9AB1-DFD84AFDDCE5}">
      <dgm:prSet/>
      <dgm:spPr/>
      <dgm:t>
        <a:bodyPr/>
        <a:lstStyle/>
        <a:p>
          <a:r>
            <a:rPr lang="nb-NO" dirty="0"/>
            <a:t>34-35: Profetier om restaurasjon etter dom </a:t>
          </a:r>
        </a:p>
      </dgm:t>
    </dgm:pt>
    <dgm:pt modelId="{FE0BBC12-9113-40A8-AD82-77C46DC2599D}" type="parTrans" cxnId="{D7FFA63E-F160-40F6-9E6A-B99CA966A097}">
      <dgm:prSet/>
      <dgm:spPr/>
      <dgm:t>
        <a:bodyPr/>
        <a:lstStyle/>
        <a:p>
          <a:endParaRPr lang="nb-NO"/>
        </a:p>
      </dgm:t>
    </dgm:pt>
    <dgm:pt modelId="{81EF3865-C9C9-4E1C-90A7-2D78CF50FD65}" type="sibTrans" cxnId="{D7FFA63E-F160-40F6-9E6A-B99CA966A097}">
      <dgm:prSet/>
      <dgm:spPr/>
      <dgm:t>
        <a:bodyPr/>
        <a:lstStyle/>
        <a:p>
          <a:endParaRPr lang="nb-NO"/>
        </a:p>
      </dgm:t>
    </dgm:pt>
    <dgm:pt modelId="{EDE87E0B-17FB-4076-B551-C49E235E35DE}">
      <dgm:prSet/>
      <dgm:spPr/>
      <dgm:t>
        <a:bodyPr/>
        <a:lstStyle/>
        <a:p>
          <a:r>
            <a:rPr lang="nb-NO" dirty="0"/>
            <a:t>36-39: Fortelling om Jesaja og </a:t>
          </a:r>
          <a:r>
            <a:rPr lang="nb-NO" dirty="0" err="1"/>
            <a:t>Hiskia</a:t>
          </a:r>
          <a:r>
            <a:rPr lang="nb-NO" dirty="0"/>
            <a:t> </a:t>
          </a:r>
        </a:p>
      </dgm:t>
    </dgm:pt>
    <dgm:pt modelId="{FBBE24BE-8B85-4732-99F6-8864645A9B14}" type="parTrans" cxnId="{38CE6022-F540-4DF0-AE2B-FD717248501D}">
      <dgm:prSet/>
      <dgm:spPr/>
      <dgm:t>
        <a:bodyPr/>
        <a:lstStyle/>
        <a:p>
          <a:endParaRPr lang="nb-NO"/>
        </a:p>
      </dgm:t>
    </dgm:pt>
    <dgm:pt modelId="{C6C4FC97-22C9-44D8-9F96-4005F1766D50}" type="sibTrans" cxnId="{38CE6022-F540-4DF0-AE2B-FD717248501D}">
      <dgm:prSet/>
      <dgm:spPr/>
      <dgm:t>
        <a:bodyPr/>
        <a:lstStyle/>
        <a:p>
          <a:endParaRPr lang="nb-NO"/>
        </a:p>
      </dgm:t>
    </dgm:pt>
    <dgm:pt modelId="{437CE9CE-EA98-45ED-8B53-700DA800702D}" type="pres">
      <dgm:prSet presAssocID="{D13F0223-3EA8-449D-8BB0-F705CD5F399E}" presName="CompostProcess" presStyleCnt="0">
        <dgm:presLayoutVars>
          <dgm:dir/>
          <dgm:resizeHandles val="exact"/>
        </dgm:presLayoutVars>
      </dgm:prSet>
      <dgm:spPr/>
    </dgm:pt>
    <dgm:pt modelId="{220C53F8-022F-4041-B2BB-B2315A782E73}" type="pres">
      <dgm:prSet presAssocID="{D13F0223-3EA8-449D-8BB0-F705CD5F399E}" presName="arrow" presStyleLbl="bgShp" presStyleIdx="0" presStyleCnt="1"/>
      <dgm:spPr/>
    </dgm:pt>
    <dgm:pt modelId="{C4C548F7-05BD-4924-BBB0-8C31020BB77A}" type="pres">
      <dgm:prSet presAssocID="{D13F0223-3EA8-449D-8BB0-F705CD5F399E}" presName="linearProcess" presStyleCnt="0"/>
      <dgm:spPr/>
    </dgm:pt>
    <dgm:pt modelId="{FEA6BC73-3FD3-4F10-9038-5E637EB016B5}" type="pres">
      <dgm:prSet presAssocID="{8337C8E9-B1F9-4A52-B035-0D998C496213}" presName="textNode" presStyleLbl="node1" presStyleIdx="0" presStyleCnt="6">
        <dgm:presLayoutVars>
          <dgm:bulletEnabled val="1"/>
        </dgm:presLayoutVars>
      </dgm:prSet>
      <dgm:spPr/>
    </dgm:pt>
    <dgm:pt modelId="{15A0CEB3-4D58-4C19-BD94-5D98308F4F0F}" type="pres">
      <dgm:prSet presAssocID="{C24E2DE0-4049-4F50-A0E2-80D1DE9F0258}" presName="sibTrans" presStyleCnt="0"/>
      <dgm:spPr/>
    </dgm:pt>
    <dgm:pt modelId="{CF367385-C27B-49CC-AC88-031490F67F2E}" type="pres">
      <dgm:prSet presAssocID="{E50ECDFC-CC0C-45D5-BDB1-6FF8659346EF}" presName="textNode" presStyleLbl="node1" presStyleIdx="1" presStyleCnt="6">
        <dgm:presLayoutVars>
          <dgm:bulletEnabled val="1"/>
        </dgm:presLayoutVars>
      </dgm:prSet>
      <dgm:spPr/>
    </dgm:pt>
    <dgm:pt modelId="{2FE64D10-1773-41D5-81E7-D587A819DC53}" type="pres">
      <dgm:prSet presAssocID="{C4D88122-FAE6-4DCF-BFAC-AE23FA14B3C9}" presName="sibTrans" presStyleCnt="0"/>
      <dgm:spPr/>
    </dgm:pt>
    <dgm:pt modelId="{6254BF64-0788-4E61-9E4F-F46F7DEA141A}" type="pres">
      <dgm:prSet presAssocID="{E3702327-8CF3-430A-9E60-E85417A659D5}" presName="textNode" presStyleLbl="node1" presStyleIdx="2" presStyleCnt="6">
        <dgm:presLayoutVars>
          <dgm:bulletEnabled val="1"/>
        </dgm:presLayoutVars>
      </dgm:prSet>
      <dgm:spPr/>
    </dgm:pt>
    <dgm:pt modelId="{35ACB7BD-A24F-4AF3-82B0-66B392D8B2B9}" type="pres">
      <dgm:prSet presAssocID="{2AF9F906-652A-4D06-9B92-9DBDAA929D4C}" presName="sibTrans" presStyleCnt="0"/>
      <dgm:spPr/>
    </dgm:pt>
    <dgm:pt modelId="{BD886ED8-D7AD-45D4-ACAC-F6932C2F96D9}" type="pres">
      <dgm:prSet presAssocID="{30478CE3-9500-4F18-AD91-1EBBB646ABF7}" presName="textNode" presStyleLbl="node1" presStyleIdx="3" presStyleCnt="6">
        <dgm:presLayoutVars>
          <dgm:bulletEnabled val="1"/>
        </dgm:presLayoutVars>
      </dgm:prSet>
      <dgm:spPr/>
    </dgm:pt>
    <dgm:pt modelId="{B1238B79-2D40-4EEF-B6A0-8FE803648ECA}" type="pres">
      <dgm:prSet presAssocID="{FA6AA5AD-FF8E-4A77-8D45-FBD0E4FFC21B}" presName="sibTrans" presStyleCnt="0"/>
      <dgm:spPr/>
    </dgm:pt>
    <dgm:pt modelId="{8D7803D4-1D7B-4D18-AC19-9629848F710F}" type="pres">
      <dgm:prSet presAssocID="{9593DDA6-2118-4D60-9AB1-DFD84AFDDCE5}" presName="textNode" presStyleLbl="node1" presStyleIdx="4" presStyleCnt="6">
        <dgm:presLayoutVars>
          <dgm:bulletEnabled val="1"/>
        </dgm:presLayoutVars>
      </dgm:prSet>
      <dgm:spPr/>
    </dgm:pt>
    <dgm:pt modelId="{5DF5C3C6-F528-432A-B886-4E956536D1F7}" type="pres">
      <dgm:prSet presAssocID="{81EF3865-C9C9-4E1C-90A7-2D78CF50FD65}" presName="sibTrans" presStyleCnt="0"/>
      <dgm:spPr/>
    </dgm:pt>
    <dgm:pt modelId="{67700CAB-727D-46E1-A6E1-C9C153BA8088}" type="pres">
      <dgm:prSet presAssocID="{EDE87E0B-17FB-4076-B551-C49E235E35DE}" presName="textNode" presStyleLbl="node1" presStyleIdx="5" presStyleCnt="6">
        <dgm:presLayoutVars>
          <dgm:bulletEnabled val="1"/>
        </dgm:presLayoutVars>
      </dgm:prSet>
      <dgm:spPr/>
    </dgm:pt>
  </dgm:ptLst>
  <dgm:cxnLst>
    <dgm:cxn modelId="{38CE6022-F540-4DF0-AE2B-FD717248501D}" srcId="{D13F0223-3EA8-449D-8BB0-F705CD5F399E}" destId="{EDE87E0B-17FB-4076-B551-C49E235E35DE}" srcOrd="5" destOrd="0" parTransId="{FBBE24BE-8B85-4732-99F6-8864645A9B14}" sibTransId="{C6C4FC97-22C9-44D8-9F96-4005F1766D50}"/>
    <dgm:cxn modelId="{0794CF24-2F08-494F-8EE4-992131E4876E}" type="presOf" srcId="{30478CE3-9500-4F18-AD91-1EBBB646ABF7}" destId="{BD886ED8-D7AD-45D4-ACAC-F6932C2F96D9}" srcOrd="0" destOrd="0" presId="urn:microsoft.com/office/officeart/2005/8/layout/hProcess9"/>
    <dgm:cxn modelId="{0A715427-893A-4475-BDDC-477959843BD4}" type="presOf" srcId="{E3702327-8CF3-430A-9E60-E85417A659D5}" destId="{6254BF64-0788-4E61-9E4F-F46F7DEA141A}" srcOrd="0" destOrd="0" presId="urn:microsoft.com/office/officeart/2005/8/layout/hProcess9"/>
    <dgm:cxn modelId="{33E2392C-EEA7-450C-863D-C80FA875515A}" type="presOf" srcId="{8337C8E9-B1F9-4A52-B035-0D998C496213}" destId="{FEA6BC73-3FD3-4F10-9038-5E637EB016B5}" srcOrd="0" destOrd="0" presId="urn:microsoft.com/office/officeart/2005/8/layout/hProcess9"/>
    <dgm:cxn modelId="{6E25FA2E-DFE1-4D36-8C42-F89C6DC5D188}" srcId="{D13F0223-3EA8-449D-8BB0-F705CD5F399E}" destId="{30478CE3-9500-4F18-AD91-1EBBB646ABF7}" srcOrd="3" destOrd="0" parTransId="{4F4F9743-4F5F-4BA4-A396-D569D43BDDEC}" sibTransId="{FA6AA5AD-FF8E-4A77-8D45-FBD0E4FFC21B}"/>
    <dgm:cxn modelId="{D7FFA63E-F160-40F6-9E6A-B99CA966A097}" srcId="{D13F0223-3EA8-449D-8BB0-F705CD5F399E}" destId="{9593DDA6-2118-4D60-9AB1-DFD84AFDDCE5}" srcOrd="4" destOrd="0" parTransId="{FE0BBC12-9113-40A8-AD82-77C46DC2599D}" sibTransId="{81EF3865-C9C9-4E1C-90A7-2D78CF50FD65}"/>
    <dgm:cxn modelId="{436B9F54-EBCA-4508-864F-F82707391E2F}" type="presOf" srcId="{9593DDA6-2118-4D60-9AB1-DFD84AFDDCE5}" destId="{8D7803D4-1D7B-4D18-AC19-9629848F710F}" srcOrd="0" destOrd="0" presId="urn:microsoft.com/office/officeart/2005/8/layout/hProcess9"/>
    <dgm:cxn modelId="{FE681377-7DE0-4FCE-9FC4-62B8FC926D97}" srcId="{D13F0223-3EA8-449D-8BB0-F705CD5F399E}" destId="{E3702327-8CF3-430A-9E60-E85417A659D5}" srcOrd="2" destOrd="0" parTransId="{28138E18-B6A4-4213-AA1C-1127BE8C3A1A}" sibTransId="{2AF9F906-652A-4D06-9B92-9DBDAA929D4C}"/>
    <dgm:cxn modelId="{54E31181-3CD7-4518-BBCB-F611E7DDCA91}" type="presOf" srcId="{E50ECDFC-CC0C-45D5-BDB1-6FF8659346EF}" destId="{CF367385-C27B-49CC-AC88-031490F67F2E}" srcOrd="0" destOrd="0" presId="urn:microsoft.com/office/officeart/2005/8/layout/hProcess9"/>
    <dgm:cxn modelId="{D25C64AC-FC2B-408F-B491-E193D4715C35}" srcId="{D13F0223-3EA8-449D-8BB0-F705CD5F399E}" destId="{E50ECDFC-CC0C-45D5-BDB1-6FF8659346EF}" srcOrd="1" destOrd="0" parTransId="{2714F8AA-9627-402E-9868-540FEC1D89DE}" sibTransId="{C4D88122-FAE6-4DCF-BFAC-AE23FA14B3C9}"/>
    <dgm:cxn modelId="{9AF9AEE3-A10E-4112-BA51-40E5143E9FB9}" type="presOf" srcId="{EDE87E0B-17FB-4076-B551-C49E235E35DE}" destId="{67700CAB-727D-46E1-A6E1-C9C153BA8088}" srcOrd="0" destOrd="0" presId="urn:microsoft.com/office/officeart/2005/8/layout/hProcess9"/>
    <dgm:cxn modelId="{441851EB-90C9-40A2-BC65-34A4B90BD5BD}" type="presOf" srcId="{D13F0223-3EA8-449D-8BB0-F705CD5F399E}" destId="{437CE9CE-EA98-45ED-8B53-700DA800702D}" srcOrd="0" destOrd="0" presId="urn:microsoft.com/office/officeart/2005/8/layout/hProcess9"/>
    <dgm:cxn modelId="{FA169EF2-A03E-4196-97FF-70866B09D11A}" srcId="{D13F0223-3EA8-449D-8BB0-F705CD5F399E}" destId="{8337C8E9-B1F9-4A52-B035-0D998C496213}" srcOrd="0" destOrd="0" parTransId="{51274B59-A52E-4F06-A5F3-FC06A9491473}" sibTransId="{C24E2DE0-4049-4F50-A0E2-80D1DE9F0258}"/>
    <dgm:cxn modelId="{A4F9EC59-C531-4C8A-85DF-099CD9557035}" type="presParOf" srcId="{437CE9CE-EA98-45ED-8B53-700DA800702D}" destId="{220C53F8-022F-4041-B2BB-B2315A782E73}" srcOrd="0" destOrd="0" presId="urn:microsoft.com/office/officeart/2005/8/layout/hProcess9"/>
    <dgm:cxn modelId="{AE430107-C576-463B-9575-773827493D26}" type="presParOf" srcId="{437CE9CE-EA98-45ED-8B53-700DA800702D}" destId="{C4C548F7-05BD-4924-BBB0-8C31020BB77A}" srcOrd="1" destOrd="0" presId="urn:microsoft.com/office/officeart/2005/8/layout/hProcess9"/>
    <dgm:cxn modelId="{FAB9468E-118D-4449-A679-6E59F3FD2017}" type="presParOf" srcId="{C4C548F7-05BD-4924-BBB0-8C31020BB77A}" destId="{FEA6BC73-3FD3-4F10-9038-5E637EB016B5}" srcOrd="0" destOrd="0" presId="urn:microsoft.com/office/officeart/2005/8/layout/hProcess9"/>
    <dgm:cxn modelId="{D66BC671-9D00-4607-A249-4D27691CCAE5}" type="presParOf" srcId="{C4C548F7-05BD-4924-BBB0-8C31020BB77A}" destId="{15A0CEB3-4D58-4C19-BD94-5D98308F4F0F}" srcOrd="1" destOrd="0" presId="urn:microsoft.com/office/officeart/2005/8/layout/hProcess9"/>
    <dgm:cxn modelId="{B57962E1-486B-4BD4-9CA5-E37894F3CE93}" type="presParOf" srcId="{C4C548F7-05BD-4924-BBB0-8C31020BB77A}" destId="{CF367385-C27B-49CC-AC88-031490F67F2E}" srcOrd="2" destOrd="0" presId="urn:microsoft.com/office/officeart/2005/8/layout/hProcess9"/>
    <dgm:cxn modelId="{778BF7E5-8619-4F3C-8310-684BB8CC52A4}" type="presParOf" srcId="{C4C548F7-05BD-4924-BBB0-8C31020BB77A}" destId="{2FE64D10-1773-41D5-81E7-D587A819DC53}" srcOrd="3" destOrd="0" presId="urn:microsoft.com/office/officeart/2005/8/layout/hProcess9"/>
    <dgm:cxn modelId="{A1B87A74-336C-4D0A-AE33-D9DCCFA0F223}" type="presParOf" srcId="{C4C548F7-05BD-4924-BBB0-8C31020BB77A}" destId="{6254BF64-0788-4E61-9E4F-F46F7DEA141A}" srcOrd="4" destOrd="0" presId="urn:microsoft.com/office/officeart/2005/8/layout/hProcess9"/>
    <dgm:cxn modelId="{32CCA9BB-3ADF-4360-8AEA-F7B273305955}" type="presParOf" srcId="{C4C548F7-05BD-4924-BBB0-8C31020BB77A}" destId="{35ACB7BD-A24F-4AF3-82B0-66B392D8B2B9}" srcOrd="5" destOrd="0" presId="urn:microsoft.com/office/officeart/2005/8/layout/hProcess9"/>
    <dgm:cxn modelId="{D00CB9E9-26FA-4343-A935-8E9BE98CA430}" type="presParOf" srcId="{C4C548F7-05BD-4924-BBB0-8C31020BB77A}" destId="{BD886ED8-D7AD-45D4-ACAC-F6932C2F96D9}" srcOrd="6" destOrd="0" presId="urn:microsoft.com/office/officeart/2005/8/layout/hProcess9"/>
    <dgm:cxn modelId="{2F6FC807-E4E5-4E76-933D-7DD766E5E7DA}" type="presParOf" srcId="{C4C548F7-05BD-4924-BBB0-8C31020BB77A}" destId="{B1238B79-2D40-4EEF-B6A0-8FE803648ECA}" srcOrd="7" destOrd="0" presId="urn:microsoft.com/office/officeart/2005/8/layout/hProcess9"/>
    <dgm:cxn modelId="{412001CB-95DE-4E25-AE36-F1751BE58FAE}" type="presParOf" srcId="{C4C548F7-05BD-4924-BBB0-8C31020BB77A}" destId="{8D7803D4-1D7B-4D18-AC19-9629848F710F}" srcOrd="8" destOrd="0" presId="urn:microsoft.com/office/officeart/2005/8/layout/hProcess9"/>
    <dgm:cxn modelId="{329F8DD9-5B37-49FB-A86F-CB4C7985C50F}" type="presParOf" srcId="{C4C548F7-05BD-4924-BBB0-8C31020BB77A}" destId="{5DF5C3C6-F528-432A-B886-4E956536D1F7}" srcOrd="9" destOrd="0" presId="urn:microsoft.com/office/officeart/2005/8/layout/hProcess9"/>
    <dgm:cxn modelId="{4F86A2B8-112B-4446-B7FA-F93DF3EA05DA}" type="presParOf" srcId="{C4C548F7-05BD-4924-BBB0-8C31020BB77A}" destId="{67700CAB-727D-46E1-A6E1-C9C153BA8088}"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5B1CD-3C35-4DB2-917F-FB2008FADAE7}"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nb-NO"/>
        </a:p>
      </dgm:t>
    </dgm:pt>
    <dgm:pt modelId="{0F155D7F-694B-4BAC-8BBB-60BD999D380A}">
      <dgm:prSet phldrT="[Tekst]"/>
      <dgm:spPr/>
      <dgm:t>
        <a:bodyPr/>
        <a:lstStyle/>
        <a:p>
          <a:r>
            <a:rPr lang="nb-NO" dirty="0"/>
            <a:t>40-48</a:t>
          </a:r>
        </a:p>
      </dgm:t>
    </dgm:pt>
    <dgm:pt modelId="{62D18544-FAA3-4F8C-9694-1F9923B9B675}" type="parTrans" cxnId="{1ACF143A-24F5-4618-A736-4A188139034B}">
      <dgm:prSet/>
      <dgm:spPr/>
      <dgm:t>
        <a:bodyPr/>
        <a:lstStyle/>
        <a:p>
          <a:endParaRPr lang="nb-NO"/>
        </a:p>
      </dgm:t>
    </dgm:pt>
    <dgm:pt modelId="{2CBBCEA6-7BCE-4D9F-9C61-A8AD7DCB333E}" type="sibTrans" cxnId="{1ACF143A-24F5-4618-A736-4A188139034B}">
      <dgm:prSet/>
      <dgm:spPr/>
      <dgm:t>
        <a:bodyPr/>
        <a:lstStyle/>
        <a:p>
          <a:endParaRPr lang="nb-NO"/>
        </a:p>
      </dgm:t>
    </dgm:pt>
    <dgm:pt modelId="{2D89DE89-17D8-40FF-9466-7E39512BA3FC}">
      <dgm:prSet phldrT="[Tekst]"/>
      <dgm:spPr/>
      <dgm:t>
        <a:bodyPr/>
        <a:lstStyle/>
        <a:p>
          <a:r>
            <a:rPr lang="nb-NO" dirty="0"/>
            <a:t>49-55</a:t>
          </a:r>
        </a:p>
      </dgm:t>
    </dgm:pt>
    <dgm:pt modelId="{B21DAFA2-B1EF-4110-9E8F-98D15892A976}" type="parTrans" cxnId="{51FA7188-2796-4350-8910-82E1F14A7B9E}">
      <dgm:prSet/>
      <dgm:spPr/>
      <dgm:t>
        <a:bodyPr/>
        <a:lstStyle/>
        <a:p>
          <a:endParaRPr lang="nb-NO"/>
        </a:p>
      </dgm:t>
    </dgm:pt>
    <dgm:pt modelId="{A515095A-1E60-4F9E-8B2F-DAEB12E68BF8}" type="sibTrans" cxnId="{51FA7188-2796-4350-8910-82E1F14A7B9E}">
      <dgm:prSet/>
      <dgm:spPr/>
      <dgm:t>
        <a:bodyPr/>
        <a:lstStyle/>
        <a:p>
          <a:endParaRPr lang="nb-NO"/>
        </a:p>
      </dgm:t>
    </dgm:pt>
    <dgm:pt modelId="{A3B6ECDE-6799-42A9-95D4-9715B2718AE8}">
      <dgm:prSet phldrT="[Tekst]"/>
      <dgm:spPr/>
      <dgm:t>
        <a:bodyPr/>
        <a:lstStyle/>
        <a:p>
          <a:endParaRPr lang="nb-NO" dirty="0"/>
        </a:p>
      </dgm:t>
    </dgm:pt>
    <dgm:pt modelId="{FE134677-B6E5-4EBF-92C9-085977416CD6}" type="sibTrans" cxnId="{546950F3-572F-4B07-BD85-886B177E9999}">
      <dgm:prSet/>
      <dgm:spPr/>
      <dgm:t>
        <a:bodyPr/>
        <a:lstStyle/>
        <a:p>
          <a:endParaRPr lang="nb-NO"/>
        </a:p>
      </dgm:t>
    </dgm:pt>
    <dgm:pt modelId="{4D6F86FD-D478-4D68-9E38-600B6582DC43}" type="parTrans" cxnId="{546950F3-572F-4B07-BD85-886B177E9999}">
      <dgm:prSet/>
      <dgm:spPr/>
      <dgm:t>
        <a:bodyPr/>
        <a:lstStyle/>
        <a:p>
          <a:endParaRPr lang="nb-NO"/>
        </a:p>
      </dgm:t>
    </dgm:pt>
    <dgm:pt modelId="{A2186535-1362-4336-A427-FF71D475CA16}" type="pres">
      <dgm:prSet presAssocID="{C0D5B1CD-3C35-4DB2-917F-FB2008FADAE7}" presName="Name0" presStyleCnt="0">
        <dgm:presLayoutVars>
          <dgm:chMax val="4"/>
          <dgm:resizeHandles val="exact"/>
        </dgm:presLayoutVars>
      </dgm:prSet>
      <dgm:spPr/>
    </dgm:pt>
    <dgm:pt modelId="{1B2CD004-2A7C-4E1F-9A4A-D7020DE18001}" type="pres">
      <dgm:prSet presAssocID="{C0D5B1CD-3C35-4DB2-917F-FB2008FADAE7}" presName="ellipse" presStyleLbl="trBgShp" presStyleIdx="0" presStyleCnt="1"/>
      <dgm:spPr/>
    </dgm:pt>
    <dgm:pt modelId="{29CCD0B0-DA07-42D7-94F5-2F7242B81870}" type="pres">
      <dgm:prSet presAssocID="{C0D5B1CD-3C35-4DB2-917F-FB2008FADAE7}" presName="arrow1" presStyleLbl="fgShp" presStyleIdx="0" presStyleCnt="1"/>
      <dgm:spPr/>
    </dgm:pt>
    <dgm:pt modelId="{6E3DE32B-3051-4E77-BECC-69D5AF37361D}" type="pres">
      <dgm:prSet presAssocID="{C0D5B1CD-3C35-4DB2-917F-FB2008FADAE7}" presName="rectangle" presStyleLbl="revTx" presStyleIdx="0" presStyleCnt="1" custScaleY="50334" custLinFactY="900" custLinFactNeighborX="2579" custLinFactNeighborY="100000">
        <dgm:presLayoutVars>
          <dgm:bulletEnabled val="1"/>
        </dgm:presLayoutVars>
      </dgm:prSet>
      <dgm:spPr/>
    </dgm:pt>
    <dgm:pt modelId="{0BD8D741-FD4D-4B9E-8BB5-A99374D73BCD}" type="pres">
      <dgm:prSet presAssocID="{2D89DE89-17D8-40FF-9466-7E39512BA3FC}" presName="item1" presStyleLbl="node1" presStyleIdx="0" presStyleCnt="2">
        <dgm:presLayoutVars>
          <dgm:bulletEnabled val="1"/>
        </dgm:presLayoutVars>
      </dgm:prSet>
      <dgm:spPr/>
    </dgm:pt>
    <dgm:pt modelId="{882C9772-DEE9-4E55-B36C-071B66862A44}" type="pres">
      <dgm:prSet presAssocID="{A3B6ECDE-6799-42A9-95D4-9715B2718AE8}" presName="item2" presStyleLbl="node1" presStyleIdx="1" presStyleCnt="2">
        <dgm:presLayoutVars>
          <dgm:bulletEnabled val="1"/>
        </dgm:presLayoutVars>
      </dgm:prSet>
      <dgm:spPr/>
    </dgm:pt>
    <dgm:pt modelId="{5DAEA2DE-847A-4669-AA83-5627BD7FD903}" type="pres">
      <dgm:prSet presAssocID="{C0D5B1CD-3C35-4DB2-917F-FB2008FADAE7}" presName="funnel" presStyleLbl="trAlignAcc1" presStyleIdx="0" presStyleCnt="1" custLinFactNeighborX="-1083" custLinFactNeighborY="-1605"/>
      <dgm:spPr/>
    </dgm:pt>
  </dgm:ptLst>
  <dgm:cxnLst>
    <dgm:cxn modelId="{80F3C22D-13C8-44AB-A114-BF446D104167}" type="presOf" srcId="{2D89DE89-17D8-40FF-9466-7E39512BA3FC}" destId="{0BD8D741-FD4D-4B9E-8BB5-A99374D73BCD}" srcOrd="0" destOrd="0" presId="urn:microsoft.com/office/officeart/2005/8/layout/funnel1"/>
    <dgm:cxn modelId="{1ACF143A-24F5-4618-A736-4A188139034B}" srcId="{C0D5B1CD-3C35-4DB2-917F-FB2008FADAE7}" destId="{0F155D7F-694B-4BAC-8BBB-60BD999D380A}" srcOrd="0" destOrd="0" parTransId="{62D18544-FAA3-4F8C-9694-1F9923B9B675}" sibTransId="{2CBBCEA6-7BCE-4D9F-9C61-A8AD7DCB333E}"/>
    <dgm:cxn modelId="{963FBB65-4CF8-415F-9176-B74DE7BEBBC6}" type="presOf" srcId="{A3B6ECDE-6799-42A9-95D4-9715B2718AE8}" destId="{6E3DE32B-3051-4E77-BECC-69D5AF37361D}" srcOrd="0" destOrd="0" presId="urn:microsoft.com/office/officeart/2005/8/layout/funnel1"/>
    <dgm:cxn modelId="{51FA7188-2796-4350-8910-82E1F14A7B9E}" srcId="{C0D5B1CD-3C35-4DB2-917F-FB2008FADAE7}" destId="{2D89DE89-17D8-40FF-9466-7E39512BA3FC}" srcOrd="1" destOrd="0" parTransId="{B21DAFA2-B1EF-4110-9E8F-98D15892A976}" sibTransId="{A515095A-1E60-4F9E-8B2F-DAEB12E68BF8}"/>
    <dgm:cxn modelId="{17C14BB1-0DF0-430F-8FC2-C1480C1C9D28}" type="presOf" srcId="{0F155D7F-694B-4BAC-8BBB-60BD999D380A}" destId="{882C9772-DEE9-4E55-B36C-071B66862A44}" srcOrd="0" destOrd="0" presId="urn:microsoft.com/office/officeart/2005/8/layout/funnel1"/>
    <dgm:cxn modelId="{B3AC36DB-D913-4B02-A676-99645300EA59}" type="presOf" srcId="{C0D5B1CD-3C35-4DB2-917F-FB2008FADAE7}" destId="{A2186535-1362-4336-A427-FF71D475CA16}" srcOrd="0" destOrd="0" presId="urn:microsoft.com/office/officeart/2005/8/layout/funnel1"/>
    <dgm:cxn modelId="{546950F3-572F-4B07-BD85-886B177E9999}" srcId="{C0D5B1CD-3C35-4DB2-917F-FB2008FADAE7}" destId="{A3B6ECDE-6799-42A9-95D4-9715B2718AE8}" srcOrd="2" destOrd="0" parTransId="{4D6F86FD-D478-4D68-9E38-600B6582DC43}" sibTransId="{FE134677-B6E5-4EBF-92C9-085977416CD6}"/>
    <dgm:cxn modelId="{594AEED6-11FD-46B4-A5F3-A36E114F8221}" type="presParOf" srcId="{A2186535-1362-4336-A427-FF71D475CA16}" destId="{1B2CD004-2A7C-4E1F-9A4A-D7020DE18001}" srcOrd="0" destOrd="0" presId="urn:microsoft.com/office/officeart/2005/8/layout/funnel1"/>
    <dgm:cxn modelId="{01A6C89B-3462-4DF3-B201-049DEB794369}" type="presParOf" srcId="{A2186535-1362-4336-A427-FF71D475CA16}" destId="{29CCD0B0-DA07-42D7-94F5-2F7242B81870}" srcOrd="1" destOrd="0" presId="urn:microsoft.com/office/officeart/2005/8/layout/funnel1"/>
    <dgm:cxn modelId="{4A662219-BD4A-4291-9BDD-CBCD1499A400}" type="presParOf" srcId="{A2186535-1362-4336-A427-FF71D475CA16}" destId="{6E3DE32B-3051-4E77-BECC-69D5AF37361D}" srcOrd="2" destOrd="0" presId="urn:microsoft.com/office/officeart/2005/8/layout/funnel1"/>
    <dgm:cxn modelId="{4B86DF87-5760-436C-93D8-B2399CE5ADA6}" type="presParOf" srcId="{A2186535-1362-4336-A427-FF71D475CA16}" destId="{0BD8D741-FD4D-4B9E-8BB5-A99374D73BCD}" srcOrd="3" destOrd="0" presId="urn:microsoft.com/office/officeart/2005/8/layout/funnel1"/>
    <dgm:cxn modelId="{D37E75EC-AE1C-4BEA-AB43-6FE4B7638942}" type="presParOf" srcId="{A2186535-1362-4336-A427-FF71D475CA16}" destId="{882C9772-DEE9-4E55-B36C-071B66862A44}" srcOrd="4" destOrd="0" presId="urn:microsoft.com/office/officeart/2005/8/layout/funnel1"/>
    <dgm:cxn modelId="{ECBB26B5-C0C3-4867-BD96-028A7EB03E35}" type="presParOf" srcId="{A2186535-1362-4336-A427-FF71D475CA16}" destId="{5DAEA2DE-847A-4669-AA83-5627BD7FD903}"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592404-15F7-461C-BB40-79C68CF8E756}" type="doc">
      <dgm:prSet loTypeId="urn:microsoft.com/office/officeart/2005/8/layout/gear1" loCatId="relationship" qsTypeId="urn:microsoft.com/office/officeart/2005/8/quickstyle/simple1" qsCatId="simple" csTypeId="urn:microsoft.com/office/officeart/2005/8/colors/colorful5" csCatId="colorful" phldr="1"/>
      <dgm:spPr/>
    </dgm:pt>
    <dgm:pt modelId="{7DDDF5E2-B41D-46CC-89CC-4F67704F5DD0}">
      <dgm:prSet phldrT="[Tekst]"/>
      <dgm:spPr/>
      <dgm:t>
        <a:bodyPr/>
        <a:lstStyle/>
        <a:p>
          <a:r>
            <a:rPr lang="nb-NO" dirty="0"/>
            <a:t>Hvor blir det av frelsen?</a:t>
          </a:r>
        </a:p>
      </dgm:t>
    </dgm:pt>
    <dgm:pt modelId="{DE6133B2-4EBD-4D97-9EE3-A6601DB22724}" type="parTrans" cxnId="{00587430-7B9A-4962-AA62-6EADCE61C486}">
      <dgm:prSet/>
      <dgm:spPr/>
      <dgm:t>
        <a:bodyPr/>
        <a:lstStyle/>
        <a:p>
          <a:endParaRPr lang="nb-NO"/>
        </a:p>
      </dgm:t>
    </dgm:pt>
    <dgm:pt modelId="{93FE5A07-C3BB-4D2B-A080-7CFD4ED32C99}" type="sibTrans" cxnId="{00587430-7B9A-4962-AA62-6EADCE61C486}">
      <dgm:prSet/>
      <dgm:spPr/>
      <dgm:t>
        <a:bodyPr/>
        <a:lstStyle/>
        <a:p>
          <a:endParaRPr lang="nb-NO"/>
        </a:p>
      </dgm:t>
    </dgm:pt>
    <dgm:pt modelId="{03311406-F322-4571-B7B6-6697819B628C}">
      <dgm:prSet phldrT="[Tekst]"/>
      <dgm:spPr/>
      <dgm:t>
        <a:bodyPr/>
        <a:lstStyle/>
        <a:p>
          <a:r>
            <a:rPr lang="nb-NO" dirty="0"/>
            <a:t>Sosial rettferdighet</a:t>
          </a:r>
        </a:p>
      </dgm:t>
    </dgm:pt>
    <dgm:pt modelId="{7A321F69-81B1-44B1-B1F3-A849DF476D38}" type="parTrans" cxnId="{F038A851-21C3-4331-B5D0-E5D9371868C8}">
      <dgm:prSet/>
      <dgm:spPr/>
      <dgm:t>
        <a:bodyPr/>
        <a:lstStyle/>
        <a:p>
          <a:endParaRPr lang="nb-NO"/>
        </a:p>
      </dgm:t>
    </dgm:pt>
    <dgm:pt modelId="{B8552CED-5EC7-4112-B3A3-8CCF34EEF722}" type="sibTrans" cxnId="{F038A851-21C3-4331-B5D0-E5D9371868C8}">
      <dgm:prSet/>
      <dgm:spPr/>
      <dgm:t>
        <a:bodyPr/>
        <a:lstStyle/>
        <a:p>
          <a:endParaRPr lang="nb-NO"/>
        </a:p>
      </dgm:t>
    </dgm:pt>
    <dgm:pt modelId="{4E4347D0-8D4A-4A4A-A6C4-64578DF3B53B}">
      <dgm:prSet phldrT="[Tekst]"/>
      <dgm:spPr/>
      <dgm:t>
        <a:bodyPr/>
        <a:lstStyle/>
        <a:p>
          <a:r>
            <a:rPr lang="nb-NO" dirty="0"/>
            <a:t>Jahves hånd er ikke for kort til å frelse</a:t>
          </a:r>
        </a:p>
      </dgm:t>
    </dgm:pt>
    <dgm:pt modelId="{58ED4B8C-8CEB-4DA6-8AB6-DB3A2F2BDC2E}" type="parTrans" cxnId="{9923083E-C25C-46FF-9B67-96CC9B323BCC}">
      <dgm:prSet/>
      <dgm:spPr/>
      <dgm:t>
        <a:bodyPr/>
        <a:lstStyle/>
        <a:p>
          <a:endParaRPr lang="nb-NO"/>
        </a:p>
      </dgm:t>
    </dgm:pt>
    <dgm:pt modelId="{F8B99C28-359F-4B19-9D21-7D2AAF5C4BC2}" type="sibTrans" cxnId="{9923083E-C25C-46FF-9B67-96CC9B323BCC}">
      <dgm:prSet/>
      <dgm:spPr/>
      <dgm:t>
        <a:bodyPr/>
        <a:lstStyle/>
        <a:p>
          <a:endParaRPr lang="nb-NO"/>
        </a:p>
      </dgm:t>
    </dgm:pt>
    <dgm:pt modelId="{98B05BF2-303D-451B-860D-A0979069C1CA}" type="pres">
      <dgm:prSet presAssocID="{11592404-15F7-461C-BB40-79C68CF8E756}" presName="composite" presStyleCnt="0">
        <dgm:presLayoutVars>
          <dgm:chMax val="3"/>
          <dgm:animLvl val="lvl"/>
          <dgm:resizeHandles val="exact"/>
        </dgm:presLayoutVars>
      </dgm:prSet>
      <dgm:spPr/>
    </dgm:pt>
    <dgm:pt modelId="{0ACB8857-1CE8-4177-8C55-5897DC88F6F9}" type="pres">
      <dgm:prSet presAssocID="{7DDDF5E2-B41D-46CC-89CC-4F67704F5DD0}" presName="gear1" presStyleLbl="node1" presStyleIdx="0" presStyleCnt="3">
        <dgm:presLayoutVars>
          <dgm:chMax val="1"/>
          <dgm:bulletEnabled val="1"/>
        </dgm:presLayoutVars>
      </dgm:prSet>
      <dgm:spPr/>
    </dgm:pt>
    <dgm:pt modelId="{BEEBD034-7752-491A-96C8-5051B8409175}" type="pres">
      <dgm:prSet presAssocID="{7DDDF5E2-B41D-46CC-89CC-4F67704F5DD0}" presName="gear1srcNode" presStyleLbl="node1" presStyleIdx="0" presStyleCnt="3"/>
      <dgm:spPr/>
    </dgm:pt>
    <dgm:pt modelId="{0C0DBD82-D364-471A-BC04-8BEEFC0CA001}" type="pres">
      <dgm:prSet presAssocID="{7DDDF5E2-B41D-46CC-89CC-4F67704F5DD0}" presName="gear1dstNode" presStyleLbl="node1" presStyleIdx="0" presStyleCnt="3"/>
      <dgm:spPr/>
    </dgm:pt>
    <dgm:pt modelId="{B8B4E5F5-A4BC-4A88-916B-094FD6FC2F78}" type="pres">
      <dgm:prSet presAssocID="{03311406-F322-4571-B7B6-6697819B628C}" presName="gear2" presStyleLbl="node1" presStyleIdx="1" presStyleCnt="3">
        <dgm:presLayoutVars>
          <dgm:chMax val="1"/>
          <dgm:bulletEnabled val="1"/>
        </dgm:presLayoutVars>
      </dgm:prSet>
      <dgm:spPr/>
    </dgm:pt>
    <dgm:pt modelId="{D643F476-5C22-4584-8036-643ABC216859}" type="pres">
      <dgm:prSet presAssocID="{03311406-F322-4571-B7B6-6697819B628C}" presName="gear2srcNode" presStyleLbl="node1" presStyleIdx="1" presStyleCnt="3"/>
      <dgm:spPr/>
    </dgm:pt>
    <dgm:pt modelId="{EB0638B2-5D3B-4C04-8A77-0FB4F4344649}" type="pres">
      <dgm:prSet presAssocID="{03311406-F322-4571-B7B6-6697819B628C}" presName="gear2dstNode" presStyleLbl="node1" presStyleIdx="1" presStyleCnt="3"/>
      <dgm:spPr/>
    </dgm:pt>
    <dgm:pt modelId="{4EC0432C-8EB5-4154-BA11-2F1F4D0059CA}" type="pres">
      <dgm:prSet presAssocID="{4E4347D0-8D4A-4A4A-A6C4-64578DF3B53B}" presName="gear3" presStyleLbl="node1" presStyleIdx="2" presStyleCnt="3"/>
      <dgm:spPr/>
    </dgm:pt>
    <dgm:pt modelId="{0D4F7124-5479-4846-B462-F2C73F5ED631}" type="pres">
      <dgm:prSet presAssocID="{4E4347D0-8D4A-4A4A-A6C4-64578DF3B53B}" presName="gear3tx" presStyleLbl="node1" presStyleIdx="2" presStyleCnt="3">
        <dgm:presLayoutVars>
          <dgm:chMax val="1"/>
          <dgm:bulletEnabled val="1"/>
        </dgm:presLayoutVars>
      </dgm:prSet>
      <dgm:spPr/>
    </dgm:pt>
    <dgm:pt modelId="{47B10361-FAFE-4D5A-B52E-3D401540200F}" type="pres">
      <dgm:prSet presAssocID="{4E4347D0-8D4A-4A4A-A6C4-64578DF3B53B}" presName="gear3srcNode" presStyleLbl="node1" presStyleIdx="2" presStyleCnt="3"/>
      <dgm:spPr/>
    </dgm:pt>
    <dgm:pt modelId="{9D9C3A87-0330-4EDE-B50A-7C09E94A4D30}" type="pres">
      <dgm:prSet presAssocID="{4E4347D0-8D4A-4A4A-A6C4-64578DF3B53B}" presName="gear3dstNode" presStyleLbl="node1" presStyleIdx="2" presStyleCnt="3"/>
      <dgm:spPr/>
    </dgm:pt>
    <dgm:pt modelId="{0CB44E16-7492-4D20-8039-DE8CFFD821C3}" type="pres">
      <dgm:prSet presAssocID="{93FE5A07-C3BB-4D2B-A080-7CFD4ED32C99}" presName="connector1" presStyleLbl="sibTrans2D1" presStyleIdx="0" presStyleCnt="3"/>
      <dgm:spPr/>
    </dgm:pt>
    <dgm:pt modelId="{3D2AB9AA-5C39-4D02-A2BF-11DC2CA7CB49}" type="pres">
      <dgm:prSet presAssocID="{B8552CED-5EC7-4112-B3A3-8CCF34EEF722}" presName="connector2" presStyleLbl="sibTrans2D1" presStyleIdx="1" presStyleCnt="3"/>
      <dgm:spPr/>
    </dgm:pt>
    <dgm:pt modelId="{CAFB2855-E015-47DD-8A20-23E02D1622A8}" type="pres">
      <dgm:prSet presAssocID="{F8B99C28-359F-4B19-9D21-7D2AAF5C4BC2}" presName="connector3" presStyleLbl="sibTrans2D1" presStyleIdx="2" presStyleCnt="3"/>
      <dgm:spPr/>
    </dgm:pt>
  </dgm:ptLst>
  <dgm:cxnLst>
    <dgm:cxn modelId="{80671906-363E-4E9F-89F9-881FC316D57F}" type="presOf" srcId="{4E4347D0-8D4A-4A4A-A6C4-64578DF3B53B}" destId="{47B10361-FAFE-4D5A-B52E-3D401540200F}" srcOrd="2" destOrd="0" presId="urn:microsoft.com/office/officeart/2005/8/layout/gear1"/>
    <dgm:cxn modelId="{B73C4F0D-7CF6-4814-A983-FA88EC648C48}" type="presOf" srcId="{03311406-F322-4571-B7B6-6697819B628C}" destId="{D643F476-5C22-4584-8036-643ABC216859}" srcOrd="1" destOrd="0" presId="urn:microsoft.com/office/officeart/2005/8/layout/gear1"/>
    <dgm:cxn modelId="{26616515-57B5-4985-9F3C-D89B59032ABC}" type="presOf" srcId="{7DDDF5E2-B41D-46CC-89CC-4F67704F5DD0}" destId="{BEEBD034-7752-491A-96C8-5051B8409175}" srcOrd="1" destOrd="0" presId="urn:microsoft.com/office/officeart/2005/8/layout/gear1"/>
    <dgm:cxn modelId="{0B2F0119-A1A2-4FDF-BA09-4414AAE32043}" type="presOf" srcId="{03311406-F322-4571-B7B6-6697819B628C}" destId="{B8B4E5F5-A4BC-4A88-916B-094FD6FC2F78}" srcOrd="0" destOrd="0" presId="urn:microsoft.com/office/officeart/2005/8/layout/gear1"/>
    <dgm:cxn modelId="{00587430-7B9A-4962-AA62-6EADCE61C486}" srcId="{11592404-15F7-461C-BB40-79C68CF8E756}" destId="{7DDDF5E2-B41D-46CC-89CC-4F67704F5DD0}" srcOrd="0" destOrd="0" parTransId="{DE6133B2-4EBD-4D97-9EE3-A6601DB22724}" sibTransId="{93FE5A07-C3BB-4D2B-A080-7CFD4ED32C99}"/>
    <dgm:cxn modelId="{9923083E-C25C-46FF-9B67-96CC9B323BCC}" srcId="{11592404-15F7-461C-BB40-79C68CF8E756}" destId="{4E4347D0-8D4A-4A4A-A6C4-64578DF3B53B}" srcOrd="2" destOrd="0" parTransId="{58ED4B8C-8CEB-4DA6-8AB6-DB3A2F2BDC2E}" sibTransId="{F8B99C28-359F-4B19-9D21-7D2AAF5C4BC2}"/>
    <dgm:cxn modelId="{7F484F5F-F2D7-48FD-9797-391BCA186A27}" type="presOf" srcId="{11592404-15F7-461C-BB40-79C68CF8E756}" destId="{98B05BF2-303D-451B-860D-A0979069C1CA}" srcOrd="0" destOrd="0" presId="urn:microsoft.com/office/officeart/2005/8/layout/gear1"/>
    <dgm:cxn modelId="{0DE85468-5A5B-4382-BD45-11D95E7958A0}" type="presOf" srcId="{B8552CED-5EC7-4112-B3A3-8CCF34EEF722}" destId="{3D2AB9AA-5C39-4D02-A2BF-11DC2CA7CB49}" srcOrd="0" destOrd="0" presId="urn:microsoft.com/office/officeart/2005/8/layout/gear1"/>
    <dgm:cxn modelId="{647C1C6C-5C9B-41C8-9FD8-27AF64EA6DB7}" type="presOf" srcId="{4E4347D0-8D4A-4A4A-A6C4-64578DF3B53B}" destId="{9D9C3A87-0330-4EDE-B50A-7C09E94A4D30}" srcOrd="3" destOrd="0" presId="urn:microsoft.com/office/officeart/2005/8/layout/gear1"/>
    <dgm:cxn modelId="{565D324C-945D-4CB2-9A3F-7C533AE154EC}" type="presOf" srcId="{F8B99C28-359F-4B19-9D21-7D2AAF5C4BC2}" destId="{CAFB2855-E015-47DD-8A20-23E02D1622A8}" srcOrd="0" destOrd="0" presId="urn:microsoft.com/office/officeart/2005/8/layout/gear1"/>
    <dgm:cxn modelId="{F038A851-21C3-4331-B5D0-E5D9371868C8}" srcId="{11592404-15F7-461C-BB40-79C68CF8E756}" destId="{03311406-F322-4571-B7B6-6697819B628C}" srcOrd="1" destOrd="0" parTransId="{7A321F69-81B1-44B1-B1F3-A849DF476D38}" sibTransId="{B8552CED-5EC7-4112-B3A3-8CCF34EEF722}"/>
    <dgm:cxn modelId="{05E4DC8A-2AF9-485C-9D87-28DC29227ADD}" type="presOf" srcId="{7DDDF5E2-B41D-46CC-89CC-4F67704F5DD0}" destId="{0ACB8857-1CE8-4177-8C55-5897DC88F6F9}" srcOrd="0" destOrd="0" presId="urn:microsoft.com/office/officeart/2005/8/layout/gear1"/>
    <dgm:cxn modelId="{FC5D6BA0-1A55-4807-BD8D-458D76478389}" type="presOf" srcId="{03311406-F322-4571-B7B6-6697819B628C}" destId="{EB0638B2-5D3B-4C04-8A77-0FB4F4344649}" srcOrd="2" destOrd="0" presId="urn:microsoft.com/office/officeart/2005/8/layout/gear1"/>
    <dgm:cxn modelId="{2F12B7A6-8698-47A3-B365-3B4A1ED08DCC}" type="presOf" srcId="{4E4347D0-8D4A-4A4A-A6C4-64578DF3B53B}" destId="{0D4F7124-5479-4846-B462-F2C73F5ED631}" srcOrd="1" destOrd="0" presId="urn:microsoft.com/office/officeart/2005/8/layout/gear1"/>
    <dgm:cxn modelId="{025684A7-8346-4905-B0D7-1500BB204AA2}" type="presOf" srcId="{7DDDF5E2-B41D-46CC-89CC-4F67704F5DD0}" destId="{0C0DBD82-D364-471A-BC04-8BEEFC0CA001}" srcOrd="2" destOrd="0" presId="urn:microsoft.com/office/officeart/2005/8/layout/gear1"/>
    <dgm:cxn modelId="{FED5C8C7-D70F-4824-B289-B03371451512}" type="presOf" srcId="{4E4347D0-8D4A-4A4A-A6C4-64578DF3B53B}" destId="{4EC0432C-8EB5-4154-BA11-2F1F4D0059CA}" srcOrd="0" destOrd="0" presId="urn:microsoft.com/office/officeart/2005/8/layout/gear1"/>
    <dgm:cxn modelId="{984D6AD2-7336-48D2-B347-03F5D6C8898C}" type="presOf" srcId="{93FE5A07-C3BB-4D2B-A080-7CFD4ED32C99}" destId="{0CB44E16-7492-4D20-8039-DE8CFFD821C3}" srcOrd="0" destOrd="0" presId="urn:microsoft.com/office/officeart/2005/8/layout/gear1"/>
    <dgm:cxn modelId="{79095548-B316-4A11-BC05-03037E9E064A}" type="presParOf" srcId="{98B05BF2-303D-451B-860D-A0979069C1CA}" destId="{0ACB8857-1CE8-4177-8C55-5897DC88F6F9}" srcOrd="0" destOrd="0" presId="urn:microsoft.com/office/officeart/2005/8/layout/gear1"/>
    <dgm:cxn modelId="{0E1B9F98-C0E0-463F-B276-7571C8C42B91}" type="presParOf" srcId="{98B05BF2-303D-451B-860D-A0979069C1CA}" destId="{BEEBD034-7752-491A-96C8-5051B8409175}" srcOrd="1" destOrd="0" presId="urn:microsoft.com/office/officeart/2005/8/layout/gear1"/>
    <dgm:cxn modelId="{078B7BA1-FF2E-4169-91CA-A2B0DBD2E36A}" type="presParOf" srcId="{98B05BF2-303D-451B-860D-A0979069C1CA}" destId="{0C0DBD82-D364-471A-BC04-8BEEFC0CA001}" srcOrd="2" destOrd="0" presId="urn:microsoft.com/office/officeart/2005/8/layout/gear1"/>
    <dgm:cxn modelId="{DE68A7D1-B6A9-452B-B11E-82030D94A140}" type="presParOf" srcId="{98B05BF2-303D-451B-860D-A0979069C1CA}" destId="{B8B4E5F5-A4BC-4A88-916B-094FD6FC2F78}" srcOrd="3" destOrd="0" presId="urn:microsoft.com/office/officeart/2005/8/layout/gear1"/>
    <dgm:cxn modelId="{EA1FE7B2-7D4B-4EF2-B417-6A12E8676F93}" type="presParOf" srcId="{98B05BF2-303D-451B-860D-A0979069C1CA}" destId="{D643F476-5C22-4584-8036-643ABC216859}" srcOrd="4" destOrd="0" presId="urn:microsoft.com/office/officeart/2005/8/layout/gear1"/>
    <dgm:cxn modelId="{C2B86D58-111E-4A90-ABF3-68DDD07F5A16}" type="presParOf" srcId="{98B05BF2-303D-451B-860D-A0979069C1CA}" destId="{EB0638B2-5D3B-4C04-8A77-0FB4F4344649}" srcOrd="5" destOrd="0" presId="urn:microsoft.com/office/officeart/2005/8/layout/gear1"/>
    <dgm:cxn modelId="{797E42C8-C3B6-44CF-B00E-A04A77FD814F}" type="presParOf" srcId="{98B05BF2-303D-451B-860D-A0979069C1CA}" destId="{4EC0432C-8EB5-4154-BA11-2F1F4D0059CA}" srcOrd="6" destOrd="0" presId="urn:microsoft.com/office/officeart/2005/8/layout/gear1"/>
    <dgm:cxn modelId="{AAE76D1F-DD51-4E62-B657-C0642C5C5304}" type="presParOf" srcId="{98B05BF2-303D-451B-860D-A0979069C1CA}" destId="{0D4F7124-5479-4846-B462-F2C73F5ED631}" srcOrd="7" destOrd="0" presId="urn:microsoft.com/office/officeart/2005/8/layout/gear1"/>
    <dgm:cxn modelId="{062F2B10-209A-4B41-90CD-D461F1DFB218}" type="presParOf" srcId="{98B05BF2-303D-451B-860D-A0979069C1CA}" destId="{47B10361-FAFE-4D5A-B52E-3D401540200F}" srcOrd="8" destOrd="0" presId="urn:microsoft.com/office/officeart/2005/8/layout/gear1"/>
    <dgm:cxn modelId="{B513EA3A-675C-4824-8E4D-03B7788FD32B}" type="presParOf" srcId="{98B05BF2-303D-451B-860D-A0979069C1CA}" destId="{9D9C3A87-0330-4EDE-B50A-7C09E94A4D30}" srcOrd="9" destOrd="0" presId="urn:microsoft.com/office/officeart/2005/8/layout/gear1"/>
    <dgm:cxn modelId="{3B1822D8-F44B-4C82-BFDB-56F3FBC9DEF6}" type="presParOf" srcId="{98B05BF2-303D-451B-860D-A0979069C1CA}" destId="{0CB44E16-7492-4D20-8039-DE8CFFD821C3}" srcOrd="10" destOrd="0" presId="urn:microsoft.com/office/officeart/2005/8/layout/gear1"/>
    <dgm:cxn modelId="{074B12C4-B67D-4FDD-9475-FB26ACB34313}" type="presParOf" srcId="{98B05BF2-303D-451B-860D-A0979069C1CA}" destId="{3D2AB9AA-5C39-4D02-A2BF-11DC2CA7CB49}" srcOrd="11" destOrd="0" presId="urn:microsoft.com/office/officeart/2005/8/layout/gear1"/>
    <dgm:cxn modelId="{F5463BA4-8379-41C4-B700-4DA529223230}" type="presParOf" srcId="{98B05BF2-303D-451B-860D-A0979069C1CA}" destId="{CAFB2855-E015-47DD-8A20-23E02D1622A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750C70-626E-4DDE-962C-591DE748EFEB}"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nb-NO"/>
        </a:p>
      </dgm:t>
    </dgm:pt>
    <dgm:pt modelId="{90D066EE-967D-4743-A367-D408769C5110}">
      <dgm:prSet phldrT="[Tekst]"/>
      <dgm:spPr/>
      <dgm:t>
        <a:bodyPr/>
        <a:lstStyle/>
        <a:p>
          <a:r>
            <a:rPr lang="nb-NO" dirty="0"/>
            <a:t> </a:t>
          </a:r>
        </a:p>
      </dgm:t>
    </dgm:pt>
    <dgm:pt modelId="{02DAD363-26C7-4643-93D3-D8D29233C435}" type="parTrans" cxnId="{1CE09A45-861B-4326-881A-1C24EDAD810B}">
      <dgm:prSet/>
      <dgm:spPr/>
      <dgm:t>
        <a:bodyPr/>
        <a:lstStyle/>
        <a:p>
          <a:endParaRPr lang="nb-NO"/>
        </a:p>
      </dgm:t>
    </dgm:pt>
    <dgm:pt modelId="{E318897A-C393-4263-A8F3-E660AD32B7C9}" type="sibTrans" cxnId="{1CE09A45-861B-4326-881A-1C24EDAD810B}">
      <dgm:prSet/>
      <dgm:spPr/>
      <dgm:t>
        <a:bodyPr/>
        <a:lstStyle/>
        <a:p>
          <a:endParaRPr lang="nb-NO"/>
        </a:p>
      </dgm:t>
    </dgm:pt>
    <dgm:pt modelId="{2837C783-B55E-4CBC-B1BB-835734442E21}">
      <dgm:prSet phldrT="[Tekst]"/>
      <dgm:spPr/>
      <dgm:t>
        <a:bodyPr/>
        <a:lstStyle/>
        <a:p>
          <a:r>
            <a:rPr lang="nb-NO" dirty="0"/>
            <a:t> </a:t>
          </a:r>
        </a:p>
      </dgm:t>
    </dgm:pt>
    <dgm:pt modelId="{BC3156AD-68E1-41CD-AD78-F169781DCADF}" type="parTrans" cxnId="{CE804F06-6506-4E2D-AEEC-194F8508BF6A}">
      <dgm:prSet/>
      <dgm:spPr/>
      <dgm:t>
        <a:bodyPr/>
        <a:lstStyle/>
        <a:p>
          <a:endParaRPr lang="nb-NO"/>
        </a:p>
      </dgm:t>
    </dgm:pt>
    <dgm:pt modelId="{3CDB98AE-216F-47D7-B1CC-50390B547A86}" type="sibTrans" cxnId="{CE804F06-6506-4E2D-AEEC-194F8508BF6A}">
      <dgm:prSet/>
      <dgm:spPr/>
      <dgm:t>
        <a:bodyPr/>
        <a:lstStyle/>
        <a:p>
          <a:endParaRPr lang="nb-NO"/>
        </a:p>
      </dgm:t>
    </dgm:pt>
    <dgm:pt modelId="{5BC27434-5581-49B2-BB56-3187EBBE3DC7}">
      <dgm:prSet phldrT="[Tekst]"/>
      <dgm:spPr/>
      <dgm:t>
        <a:bodyPr/>
        <a:lstStyle/>
        <a:p>
          <a:r>
            <a:rPr lang="nb-NO" dirty="0"/>
            <a:t> </a:t>
          </a:r>
        </a:p>
      </dgm:t>
    </dgm:pt>
    <dgm:pt modelId="{3C4EC1E5-7E18-4D0B-8F2D-08E5B0EF4F3A}" type="parTrans" cxnId="{A620D9D0-5C66-4109-B258-E969D05561B7}">
      <dgm:prSet/>
      <dgm:spPr/>
      <dgm:t>
        <a:bodyPr/>
        <a:lstStyle/>
        <a:p>
          <a:endParaRPr lang="nb-NO"/>
        </a:p>
      </dgm:t>
    </dgm:pt>
    <dgm:pt modelId="{1CE743C7-9456-416D-AAAC-EB8053CC083F}" type="sibTrans" cxnId="{A620D9D0-5C66-4109-B258-E969D05561B7}">
      <dgm:prSet/>
      <dgm:spPr/>
      <dgm:t>
        <a:bodyPr/>
        <a:lstStyle/>
        <a:p>
          <a:endParaRPr lang="nb-NO"/>
        </a:p>
      </dgm:t>
    </dgm:pt>
    <dgm:pt modelId="{F6D343CF-2EE6-45F0-A4FB-DC9E1E9A8F85}" type="pres">
      <dgm:prSet presAssocID="{33750C70-626E-4DDE-962C-591DE748EFEB}" presName="Name0" presStyleCnt="0">
        <dgm:presLayoutVars>
          <dgm:chMax val="1"/>
          <dgm:chPref val="1"/>
        </dgm:presLayoutVars>
      </dgm:prSet>
      <dgm:spPr/>
    </dgm:pt>
    <dgm:pt modelId="{6A2F164B-9CB3-4CE7-9B5E-6C5BEA283231}" type="pres">
      <dgm:prSet presAssocID="{90D066EE-967D-4743-A367-D408769C5110}" presName="Parent" presStyleLbl="node0" presStyleIdx="0" presStyleCnt="1" custLinFactNeighborX="-22603" custLinFactNeighborY="-25957">
        <dgm:presLayoutVars>
          <dgm:chMax val="5"/>
          <dgm:chPref val="5"/>
        </dgm:presLayoutVars>
      </dgm:prSet>
      <dgm:spPr/>
    </dgm:pt>
    <dgm:pt modelId="{470EFE9C-0939-4A23-B185-08F88AE14C42}" type="pres">
      <dgm:prSet presAssocID="{90D066EE-967D-4743-A367-D408769C5110}" presName="Accent1" presStyleLbl="node1" presStyleIdx="0" presStyleCnt="13"/>
      <dgm:spPr/>
    </dgm:pt>
    <dgm:pt modelId="{6DD8A1EF-34C1-417B-8F35-B18A473BA471}" type="pres">
      <dgm:prSet presAssocID="{90D066EE-967D-4743-A367-D408769C5110}" presName="Accent2" presStyleLbl="node1" presStyleIdx="1" presStyleCnt="13"/>
      <dgm:spPr/>
    </dgm:pt>
    <dgm:pt modelId="{D7928DD9-0BC8-4891-A146-46A452BD7101}" type="pres">
      <dgm:prSet presAssocID="{90D066EE-967D-4743-A367-D408769C5110}" presName="Accent3" presStyleLbl="node1" presStyleIdx="2" presStyleCnt="13"/>
      <dgm:spPr/>
    </dgm:pt>
    <dgm:pt modelId="{CF22F751-A9CC-4371-A79D-E10907947639}" type="pres">
      <dgm:prSet presAssocID="{90D066EE-967D-4743-A367-D408769C5110}" presName="Accent4" presStyleLbl="node1" presStyleIdx="3" presStyleCnt="13"/>
      <dgm:spPr/>
    </dgm:pt>
    <dgm:pt modelId="{FA7500F5-61D5-433A-99D1-A6790DDC924E}" type="pres">
      <dgm:prSet presAssocID="{90D066EE-967D-4743-A367-D408769C5110}" presName="Accent5" presStyleLbl="node1" presStyleIdx="4" presStyleCnt="13"/>
      <dgm:spPr/>
    </dgm:pt>
    <dgm:pt modelId="{2CF1EE90-4661-43D3-8383-D7ACB9404297}" type="pres">
      <dgm:prSet presAssocID="{90D066EE-967D-4743-A367-D408769C5110}" presName="Accent6" presStyleLbl="node1" presStyleIdx="5" presStyleCnt="13"/>
      <dgm:spPr/>
    </dgm:pt>
    <dgm:pt modelId="{1925FBC4-980B-499B-AAEB-B22DCDB16144}" type="pres">
      <dgm:prSet presAssocID="{2837C783-B55E-4CBC-B1BB-835734442E21}" presName="Child1" presStyleLbl="node1" presStyleIdx="6" presStyleCnt="13">
        <dgm:presLayoutVars>
          <dgm:chMax val="0"/>
          <dgm:chPref val="0"/>
        </dgm:presLayoutVars>
      </dgm:prSet>
      <dgm:spPr/>
    </dgm:pt>
    <dgm:pt modelId="{325FA6E6-B285-4CFD-AFF7-00699834D9F6}" type="pres">
      <dgm:prSet presAssocID="{2837C783-B55E-4CBC-B1BB-835734442E21}" presName="Accent7" presStyleCnt="0"/>
      <dgm:spPr/>
    </dgm:pt>
    <dgm:pt modelId="{22615002-F801-4DA6-A1C9-D33DAF770ED7}" type="pres">
      <dgm:prSet presAssocID="{2837C783-B55E-4CBC-B1BB-835734442E21}" presName="AccentHold1" presStyleLbl="node1" presStyleIdx="7" presStyleCnt="13"/>
      <dgm:spPr/>
    </dgm:pt>
    <dgm:pt modelId="{1BA13652-5E0C-4558-A60E-D54D5967C843}" type="pres">
      <dgm:prSet presAssocID="{2837C783-B55E-4CBC-B1BB-835734442E21}" presName="Accent8" presStyleCnt="0"/>
      <dgm:spPr/>
    </dgm:pt>
    <dgm:pt modelId="{87E06E1F-B74C-4D0D-A0AF-4A3578FA8F2B}" type="pres">
      <dgm:prSet presAssocID="{2837C783-B55E-4CBC-B1BB-835734442E21}" presName="AccentHold2" presStyleLbl="node1" presStyleIdx="8" presStyleCnt="13"/>
      <dgm:spPr/>
    </dgm:pt>
    <dgm:pt modelId="{6B6630F9-F2C4-4FFA-8715-3E43C83DE9C7}" type="pres">
      <dgm:prSet presAssocID="{5BC27434-5581-49B2-BB56-3187EBBE3DC7}" presName="Child2" presStyleLbl="node1" presStyleIdx="9" presStyleCnt="13">
        <dgm:presLayoutVars>
          <dgm:chMax val="0"/>
          <dgm:chPref val="0"/>
        </dgm:presLayoutVars>
      </dgm:prSet>
      <dgm:spPr/>
    </dgm:pt>
    <dgm:pt modelId="{AE06DD51-A03C-4224-923B-DB0F25A6DA36}" type="pres">
      <dgm:prSet presAssocID="{5BC27434-5581-49B2-BB56-3187EBBE3DC7}" presName="Accent9" presStyleCnt="0"/>
      <dgm:spPr/>
    </dgm:pt>
    <dgm:pt modelId="{F40C9257-931C-43D8-89B9-C581DF6D37B9}" type="pres">
      <dgm:prSet presAssocID="{5BC27434-5581-49B2-BB56-3187EBBE3DC7}" presName="AccentHold1" presStyleLbl="node1" presStyleIdx="10" presStyleCnt="13"/>
      <dgm:spPr/>
    </dgm:pt>
    <dgm:pt modelId="{60C6C6FA-9761-406B-B0BB-D64FDEE46534}" type="pres">
      <dgm:prSet presAssocID="{5BC27434-5581-49B2-BB56-3187EBBE3DC7}" presName="Accent10" presStyleCnt="0"/>
      <dgm:spPr/>
    </dgm:pt>
    <dgm:pt modelId="{FA548C9F-BFC0-43ED-86BD-D1F40B2F6668}" type="pres">
      <dgm:prSet presAssocID="{5BC27434-5581-49B2-BB56-3187EBBE3DC7}" presName="AccentHold2" presStyleLbl="node1" presStyleIdx="11" presStyleCnt="13"/>
      <dgm:spPr/>
    </dgm:pt>
    <dgm:pt modelId="{72BE3A0C-21E9-4A38-AC2E-EBAC65D8F262}" type="pres">
      <dgm:prSet presAssocID="{5BC27434-5581-49B2-BB56-3187EBBE3DC7}" presName="Accent11" presStyleCnt="0"/>
      <dgm:spPr/>
    </dgm:pt>
    <dgm:pt modelId="{724770A9-E0BE-47FC-B1A9-502A1DC7DCE0}" type="pres">
      <dgm:prSet presAssocID="{5BC27434-5581-49B2-BB56-3187EBBE3DC7}" presName="AccentHold3" presStyleLbl="node1" presStyleIdx="12" presStyleCnt="13"/>
      <dgm:spPr/>
    </dgm:pt>
  </dgm:ptLst>
  <dgm:cxnLst>
    <dgm:cxn modelId="{CE804F06-6506-4E2D-AEEC-194F8508BF6A}" srcId="{90D066EE-967D-4743-A367-D408769C5110}" destId="{2837C783-B55E-4CBC-B1BB-835734442E21}" srcOrd="0" destOrd="0" parTransId="{BC3156AD-68E1-41CD-AD78-F169781DCADF}" sibTransId="{3CDB98AE-216F-47D7-B1CC-50390B547A86}"/>
    <dgm:cxn modelId="{7D37EA64-E912-4908-8B78-24894FD16117}" type="presOf" srcId="{5BC27434-5581-49B2-BB56-3187EBBE3DC7}" destId="{6B6630F9-F2C4-4FFA-8715-3E43C83DE9C7}" srcOrd="0" destOrd="0" presId="urn:microsoft.com/office/officeart/2009/3/layout/CircleRelationship"/>
    <dgm:cxn modelId="{1CE09A45-861B-4326-881A-1C24EDAD810B}" srcId="{33750C70-626E-4DDE-962C-591DE748EFEB}" destId="{90D066EE-967D-4743-A367-D408769C5110}" srcOrd="0" destOrd="0" parTransId="{02DAD363-26C7-4643-93D3-D8D29233C435}" sibTransId="{E318897A-C393-4263-A8F3-E660AD32B7C9}"/>
    <dgm:cxn modelId="{C0584E9A-651F-4276-A0B6-55781B854D7D}" type="presOf" srcId="{90D066EE-967D-4743-A367-D408769C5110}" destId="{6A2F164B-9CB3-4CE7-9B5E-6C5BEA283231}" srcOrd="0" destOrd="0" presId="urn:microsoft.com/office/officeart/2009/3/layout/CircleRelationship"/>
    <dgm:cxn modelId="{7F7AF4CE-B6A4-40C2-BB33-3B8928C1BEAC}" type="presOf" srcId="{2837C783-B55E-4CBC-B1BB-835734442E21}" destId="{1925FBC4-980B-499B-AAEB-B22DCDB16144}" srcOrd="0" destOrd="0" presId="urn:microsoft.com/office/officeart/2009/3/layout/CircleRelationship"/>
    <dgm:cxn modelId="{A620D9D0-5C66-4109-B258-E969D05561B7}" srcId="{90D066EE-967D-4743-A367-D408769C5110}" destId="{5BC27434-5581-49B2-BB56-3187EBBE3DC7}" srcOrd="1" destOrd="0" parTransId="{3C4EC1E5-7E18-4D0B-8F2D-08E5B0EF4F3A}" sibTransId="{1CE743C7-9456-416D-AAAC-EB8053CC083F}"/>
    <dgm:cxn modelId="{FF7AADDA-3990-4F42-AA5C-792BA9A82967}" type="presOf" srcId="{33750C70-626E-4DDE-962C-591DE748EFEB}" destId="{F6D343CF-2EE6-45F0-A4FB-DC9E1E9A8F85}" srcOrd="0" destOrd="0" presId="urn:microsoft.com/office/officeart/2009/3/layout/CircleRelationship"/>
    <dgm:cxn modelId="{31CC5F41-0C11-43F5-A214-48182B1511C5}" type="presParOf" srcId="{F6D343CF-2EE6-45F0-A4FB-DC9E1E9A8F85}" destId="{6A2F164B-9CB3-4CE7-9B5E-6C5BEA283231}" srcOrd="0" destOrd="0" presId="urn:microsoft.com/office/officeart/2009/3/layout/CircleRelationship"/>
    <dgm:cxn modelId="{6CBA4559-F7D1-4BEF-80C2-37AAE4B539F4}" type="presParOf" srcId="{F6D343CF-2EE6-45F0-A4FB-DC9E1E9A8F85}" destId="{470EFE9C-0939-4A23-B185-08F88AE14C42}" srcOrd="1" destOrd="0" presId="urn:microsoft.com/office/officeart/2009/3/layout/CircleRelationship"/>
    <dgm:cxn modelId="{1242E8C9-E43B-4858-BAD6-1D62DD134FD8}" type="presParOf" srcId="{F6D343CF-2EE6-45F0-A4FB-DC9E1E9A8F85}" destId="{6DD8A1EF-34C1-417B-8F35-B18A473BA471}" srcOrd="2" destOrd="0" presId="urn:microsoft.com/office/officeart/2009/3/layout/CircleRelationship"/>
    <dgm:cxn modelId="{D557DE6D-7E1E-471D-9130-1D9A206D598B}" type="presParOf" srcId="{F6D343CF-2EE6-45F0-A4FB-DC9E1E9A8F85}" destId="{D7928DD9-0BC8-4891-A146-46A452BD7101}" srcOrd="3" destOrd="0" presId="urn:microsoft.com/office/officeart/2009/3/layout/CircleRelationship"/>
    <dgm:cxn modelId="{2626E94B-4594-40E1-A964-05F170E917B9}" type="presParOf" srcId="{F6D343CF-2EE6-45F0-A4FB-DC9E1E9A8F85}" destId="{CF22F751-A9CC-4371-A79D-E10907947639}" srcOrd="4" destOrd="0" presId="urn:microsoft.com/office/officeart/2009/3/layout/CircleRelationship"/>
    <dgm:cxn modelId="{769DEC01-97E3-40F1-A27B-EBAD74E287A9}" type="presParOf" srcId="{F6D343CF-2EE6-45F0-A4FB-DC9E1E9A8F85}" destId="{FA7500F5-61D5-433A-99D1-A6790DDC924E}" srcOrd="5" destOrd="0" presId="urn:microsoft.com/office/officeart/2009/3/layout/CircleRelationship"/>
    <dgm:cxn modelId="{1F72F978-6A7A-484D-ADA7-4BE14AC093E7}" type="presParOf" srcId="{F6D343CF-2EE6-45F0-A4FB-DC9E1E9A8F85}" destId="{2CF1EE90-4661-43D3-8383-D7ACB9404297}" srcOrd="6" destOrd="0" presId="urn:microsoft.com/office/officeart/2009/3/layout/CircleRelationship"/>
    <dgm:cxn modelId="{74249B3E-2BD7-4660-AD62-25C5CDE3FE46}" type="presParOf" srcId="{F6D343CF-2EE6-45F0-A4FB-DC9E1E9A8F85}" destId="{1925FBC4-980B-499B-AAEB-B22DCDB16144}" srcOrd="7" destOrd="0" presId="urn:microsoft.com/office/officeart/2009/3/layout/CircleRelationship"/>
    <dgm:cxn modelId="{9247BFCC-1CBD-4C47-B45D-7B5FC125D1C8}" type="presParOf" srcId="{F6D343CF-2EE6-45F0-A4FB-DC9E1E9A8F85}" destId="{325FA6E6-B285-4CFD-AFF7-00699834D9F6}" srcOrd="8" destOrd="0" presId="urn:microsoft.com/office/officeart/2009/3/layout/CircleRelationship"/>
    <dgm:cxn modelId="{2DB59088-4D1D-4A99-AADD-67241DB16407}" type="presParOf" srcId="{325FA6E6-B285-4CFD-AFF7-00699834D9F6}" destId="{22615002-F801-4DA6-A1C9-D33DAF770ED7}" srcOrd="0" destOrd="0" presId="urn:microsoft.com/office/officeart/2009/3/layout/CircleRelationship"/>
    <dgm:cxn modelId="{065BACA2-0718-452F-BB65-9B06F9C6C1AD}" type="presParOf" srcId="{F6D343CF-2EE6-45F0-A4FB-DC9E1E9A8F85}" destId="{1BA13652-5E0C-4558-A60E-D54D5967C843}" srcOrd="9" destOrd="0" presId="urn:microsoft.com/office/officeart/2009/3/layout/CircleRelationship"/>
    <dgm:cxn modelId="{C19AAC7B-9C14-40E1-88C6-97BB3AB740F8}" type="presParOf" srcId="{1BA13652-5E0C-4558-A60E-D54D5967C843}" destId="{87E06E1F-B74C-4D0D-A0AF-4A3578FA8F2B}" srcOrd="0" destOrd="0" presId="urn:microsoft.com/office/officeart/2009/3/layout/CircleRelationship"/>
    <dgm:cxn modelId="{72D42F9C-59EC-41DB-B89D-6129281AA4BD}" type="presParOf" srcId="{F6D343CF-2EE6-45F0-A4FB-DC9E1E9A8F85}" destId="{6B6630F9-F2C4-4FFA-8715-3E43C83DE9C7}" srcOrd="10" destOrd="0" presId="urn:microsoft.com/office/officeart/2009/3/layout/CircleRelationship"/>
    <dgm:cxn modelId="{50D84816-3B22-448B-83A6-A4E766028EDD}" type="presParOf" srcId="{F6D343CF-2EE6-45F0-A4FB-DC9E1E9A8F85}" destId="{AE06DD51-A03C-4224-923B-DB0F25A6DA36}" srcOrd="11" destOrd="0" presId="urn:microsoft.com/office/officeart/2009/3/layout/CircleRelationship"/>
    <dgm:cxn modelId="{CD7B2DB6-E1CA-45D7-A1BA-B9B7EF773C9E}" type="presParOf" srcId="{AE06DD51-A03C-4224-923B-DB0F25A6DA36}" destId="{F40C9257-931C-43D8-89B9-C581DF6D37B9}" srcOrd="0" destOrd="0" presId="urn:microsoft.com/office/officeart/2009/3/layout/CircleRelationship"/>
    <dgm:cxn modelId="{132F9615-C89E-470C-9557-E7123A3D9197}" type="presParOf" srcId="{F6D343CF-2EE6-45F0-A4FB-DC9E1E9A8F85}" destId="{60C6C6FA-9761-406B-B0BB-D64FDEE46534}" srcOrd="12" destOrd="0" presId="urn:microsoft.com/office/officeart/2009/3/layout/CircleRelationship"/>
    <dgm:cxn modelId="{F6479C12-CA4E-4864-9C7E-9E666001E208}" type="presParOf" srcId="{60C6C6FA-9761-406B-B0BB-D64FDEE46534}" destId="{FA548C9F-BFC0-43ED-86BD-D1F40B2F6668}" srcOrd="0" destOrd="0" presId="urn:microsoft.com/office/officeart/2009/3/layout/CircleRelationship"/>
    <dgm:cxn modelId="{84EE1446-C2A9-43DE-8AFE-46A58F6EC525}" type="presParOf" srcId="{F6D343CF-2EE6-45F0-A4FB-DC9E1E9A8F85}" destId="{72BE3A0C-21E9-4A38-AC2E-EBAC65D8F262}" srcOrd="13" destOrd="0" presId="urn:microsoft.com/office/officeart/2009/3/layout/CircleRelationship"/>
    <dgm:cxn modelId="{FC806419-A39E-4FBB-A9A7-123BB8AA46BE}" type="presParOf" srcId="{72BE3A0C-21E9-4A38-AC2E-EBAC65D8F262}" destId="{724770A9-E0BE-47FC-B1A9-502A1DC7DCE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01B96E-8AA8-49EC-A173-D69E288295FA}"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nb-NO"/>
        </a:p>
      </dgm:t>
    </dgm:pt>
    <dgm:pt modelId="{257E0E44-5DB5-4207-AD3B-FD90E55C9AC1}">
      <dgm:prSet phldrT="[Tekst]"/>
      <dgm:spPr/>
      <dgm:t>
        <a:bodyPr/>
        <a:lstStyle/>
        <a:p>
          <a:r>
            <a:rPr lang="nb-NO" dirty="0"/>
            <a:t>Dom (1-39)</a:t>
          </a:r>
        </a:p>
      </dgm:t>
    </dgm:pt>
    <dgm:pt modelId="{A5AE8BA2-3B26-42AF-B709-DBE160823AEE}" type="parTrans" cxnId="{356E44AE-DF89-419C-B4B1-4630E917A308}">
      <dgm:prSet/>
      <dgm:spPr/>
      <dgm:t>
        <a:bodyPr/>
        <a:lstStyle/>
        <a:p>
          <a:endParaRPr lang="nb-NO"/>
        </a:p>
      </dgm:t>
    </dgm:pt>
    <dgm:pt modelId="{36E73D72-A8DF-45F2-BD7D-D959591462F6}" type="sibTrans" cxnId="{356E44AE-DF89-419C-B4B1-4630E917A308}">
      <dgm:prSet/>
      <dgm:spPr/>
      <dgm:t>
        <a:bodyPr/>
        <a:lstStyle/>
        <a:p>
          <a:endParaRPr lang="nb-NO"/>
        </a:p>
      </dgm:t>
    </dgm:pt>
    <dgm:pt modelId="{2D7A2BD3-D9F8-4237-8415-020214F79274}">
      <dgm:prSet phldrT="[Tekst]"/>
      <dgm:spPr/>
      <dgm:t>
        <a:bodyPr/>
        <a:lstStyle/>
        <a:p>
          <a:r>
            <a:rPr lang="nb-NO" dirty="0"/>
            <a:t>Frelse (40-55)</a:t>
          </a:r>
        </a:p>
      </dgm:t>
    </dgm:pt>
    <dgm:pt modelId="{9F4B1A31-18BF-4D31-A74F-EED5211E2217}" type="parTrans" cxnId="{36A19DCC-CA5A-40A6-87AB-9D35E82470F4}">
      <dgm:prSet/>
      <dgm:spPr/>
      <dgm:t>
        <a:bodyPr/>
        <a:lstStyle/>
        <a:p>
          <a:endParaRPr lang="nb-NO"/>
        </a:p>
      </dgm:t>
    </dgm:pt>
    <dgm:pt modelId="{7DBF4B2D-85E8-4CC9-A09E-C7C514306BFF}" type="sibTrans" cxnId="{36A19DCC-CA5A-40A6-87AB-9D35E82470F4}">
      <dgm:prSet/>
      <dgm:spPr/>
      <dgm:t>
        <a:bodyPr/>
        <a:lstStyle/>
        <a:p>
          <a:endParaRPr lang="nb-NO"/>
        </a:p>
      </dgm:t>
    </dgm:pt>
    <dgm:pt modelId="{3998AA1B-1427-45B3-BD2F-7E25B33A1196}">
      <dgm:prSet phldrT="[Tekst]"/>
      <dgm:spPr/>
      <dgm:t>
        <a:bodyPr/>
        <a:lstStyle/>
        <a:p>
          <a:r>
            <a:rPr lang="nb-NO" dirty="0"/>
            <a:t>Gjenoppbygging (56-66)</a:t>
          </a:r>
        </a:p>
      </dgm:t>
    </dgm:pt>
    <dgm:pt modelId="{5D36EAE6-E05C-4E09-9E72-FDAF65C3BFE1}" type="parTrans" cxnId="{57CBFD6A-C543-4198-8F4D-229237E91268}">
      <dgm:prSet/>
      <dgm:spPr/>
      <dgm:t>
        <a:bodyPr/>
        <a:lstStyle/>
        <a:p>
          <a:endParaRPr lang="nb-NO"/>
        </a:p>
      </dgm:t>
    </dgm:pt>
    <dgm:pt modelId="{FB7BDF17-59E4-40D5-B933-705B74CFFFB7}" type="sibTrans" cxnId="{57CBFD6A-C543-4198-8F4D-229237E91268}">
      <dgm:prSet/>
      <dgm:spPr/>
      <dgm:t>
        <a:bodyPr/>
        <a:lstStyle/>
        <a:p>
          <a:endParaRPr lang="nb-NO"/>
        </a:p>
      </dgm:t>
    </dgm:pt>
    <dgm:pt modelId="{013DF85B-B44D-414C-8318-D81BEAC20FC0}" type="pres">
      <dgm:prSet presAssocID="{0401B96E-8AA8-49EC-A173-D69E288295FA}" presName="outerComposite" presStyleCnt="0">
        <dgm:presLayoutVars>
          <dgm:chMax val="5"/>
          <dgm:dir/>
          <dgm:resizeHandles val="exact"/>
        </dgm:presLayoutVars>
      </dgm:prSet>
      <dgm:spPr/>
    </dgm:pt>
    <dgm:pt modelId="{63B79C98-C18B-4786-8740-463D48C25212}" type="pres">
      <dgm:prSet presAssocID="{0401B96E-8AA8-49EC-A173-D69E288295FA}" presName="dummyMaxCanvas" presStyleCnt="0">
        <dgm:presLayoutVars/>
      </dgm:prSet>
      <dgm:spPr/>
    </dgm:pt>
    <dgm:pt modelId="{29557C0C-1125-417C-A494-E5205082F923}" type="pres">
      <dgm:prSet presAssocID="{0401B96E-8AA8-49EC-A173-D69E288295FA}" presName="ThreeNodes_1" presStyleLbl="node1" presStyleIdx="0" presStyleCnt="3">
        <dgm:presLayoutVars>
          <dgm:bulletEnabled val="1"/>
        </dgm:presLayoutVars>
      </dgm:prSet>
      <dgm:spPr/>
    </dgm:pt>
    <dgm:pt modelId="{43613922-FB7C-485D-BBE3-52CBF4424728}" type="pres">
      <dgm:prSet presAssocID="{0401B96E-8AA8-49EC-A173-D69E288295FA}" presName="ThreeNodes_2" presStyleLbl="node1" presStyleIdx="1" presStyleCnt="3">
        <dgm:presLayoutVars>
          <dgm:bulletEnabled val="1"/>
        </dgm:presLayoutVars>
      </dgm:prSet>
      <dgm:spPr/>
    </dgm:pt>
    <dgm:pt modelId="{E54521A6-6E4C-4FD4-B88D-CCBBA2559DFA}" type="pres">
      <dgm:prSet presAssocID="{0401B96E-8AA8-49EC-A173-D69E288295FA}" presName="ThreeNodes_3" presStyleLbl="node1" presStyleIdx="2" presStyleCnt="3">
        <dgm:presLayoutVars>
          <dgm:bulletEnabled val="1"/>
        </dgm:presLayoutVars>
      </dgm:prSet>
      <dgm:spPr/>
    </dgm:pt>
    <dgm:pt modelId="{223A9A23-3283-4899-B776-D7FBFD259E36}" type="pres">
      <dgm:prSet presAssocID="{0401B96E-8AA8-49EC-A173-D69E288295FA}" presName="ThreeConn_1-2" presStyleLbl="fgAccFollowNode1" presStyleIdx="0" presStyleCnt="2">
        <dgm:presLayoutVars>
          <dgm:bulletEnabled val="1"/>
        </dgm:presLayoutVars>
      </dgm:prSet>
      <dgm:spPr/>
    </dgm:pt>
    <dgm:pt modelId="{323EAE12-9AA3-4E60-8727-41C00A8FC741}" type="pres">
      <dgm:prSet presAssocID="{0401B96E-8AA8-49EC-A173-D69E288295FA}" presName="ThreeConn_2-3" presStyleLbl="fgAccFollowNode1" presStyleIdx="1" presStyleCnt="2">
        <dgm:presLayoutVars>
          <dgm:bulletEnabled val="1"/>
        </dgm:presLayoutVars>
      </dgm:prSet>
      <dgm:spPr/>
    </dgm:pt>
    <dgm:pt modelId="{551ED418-F3B7-4A89-9BA4-DA90D99D9553}" type="pres">
      <dgm:prSet presAssocID="{0401B96E-8AA8-49EC-A173-D69E288295FA}" presName="ThreeNodes_1_text" presStyleLbl="node1" presStyleIdx="2" presStyleCnt="3">
        <dgm:presLayoutVars>
          <dgm:bulletEnabled val="1"/>
        </dgm:presLayoutVars>
      </dgm:prSet>
      <dgm:spPr/>
    </dgm:pt>
    <dgm:pt modelId="{025FF392-577A-4111-BC17-90EE666334BB}" type="pres">
      <dgm:prSet presAssocID="{0401B96E-8AA8-49EC-A173-D69E288295FA}" presName="ThreeNodes_2_text" presStyleLbl="node1" presStyleIdx="2" presStyleCnt="3">
        <dgm:presLayoutVars>
          <dgm:bulletEnabled val="1"/>
        </dgm:presLayoutVars>
      </dgm:prSet>
      <dgm:spPr/>
    </dgm:pt>
    <dgm:pt modelId="{7911E231-E64C-4943-87A6-3359F3876119}" type="pres">
      <dgm:prSet presAssocID="{0401B96E-8AA8-49EC-A173-D69E288295FA}" presName="ThreeNodes_3_text" presStyleLbl="node1" presStyleIdx="2" presStyleCnt="3">
        <dgm:presLayoutVars>
          <dgm:bulletEnabled val="1"/>
        </dgm:presLayoutVars>
      </dgm:prSet>
      <dgm:spPr/>
    </dgm:pt>
  </dgm:ptLst>
  <dgm:cxnLst>
    <dgm:cxn modelId="{08684D1C-DBE9-4B18-9B96-A403A63ACD0B}" type="presOf" srcId="{3998AA1B-1427-45B3-BD2F-7E25B33A1196}" destId="{7911E231-E64C-4943-87A6-3359F3876119}" srcOrd="1" destOrd="0" presId="urn:microsoft.com/office/officeart/2005/8/layout/vProcess5"/>
    <dgm:cxn modelId="{3079F72F-B932-431E-AA28-2D86746CBA27}" type="presOf" srcId="{2D7A2BD3-D9F8-4237-8415-020214F79274}" destId="{43613922-FB7C-485D-BBE3-52CBF4424728}" srcOrd="0" destOrd="0" presId="urn:microsoft.com/office/officeart/2005/8/layout/vProcess5"/>
    <dgm:cxn modelId="{FC5A634A-0EA4-498B-A35B-9E1D9126F436}" type="presOf" srcId="{36E73D72-A8DF-45F2-BD7D-D959591462F6}" destId="{223A9A23-3283-4899-B776-D7FBFD259E36}" srcOrd="0" destOrd="0" presId="urn:microsoft.com/office/officeart/2005/8/layout/vProcess5"/>
    <dgm:cxn modelId="{57CBFD6A-C543-4198-8F4D-229237E91268}" srcId="{0401B96E-8AA8-49EC-A173-D69E288295FA}" destId="{3998AA1B-1427-45B3-BD2F-7E25B33A1196}" srcOrd="2" destOrd="0" parTransId="{5D36EAE6-E05C-4E09-9E72-FDAF65C3BFE1}" sibTransId="{FB7BDF17-59E4-40D5-B933-705B74CFFFB7}"/>
    <dgm:cxn modelId="{029DE27D-6E16-4D04-90B1-A76AE1FDFE64}" type="presOf" srcId="{0401B96E-8AA8-49EC-A173-D69E288295FA}" destId="{013DF85B-B44D-414C-8318-D81BEAC20FC0}" srcOrd="0" destOrd="0" presId="urn:microsoft.com/office/officeart/2005/8/layout/vProcess5"/>
    <dgm:cxn modelId="{C954D37F-B85E-4383-868A-77F702AD8218}" type="presOf" srcId="{3998AA1B-1427-45B3-BD2F-7E25B33A1196}" destId="{E54521A6-6E4C-4FD4-B88D-CCBBA2559DFA}" srcOrd="0" destOrd="0" presId="urn:microsoft.com/office/officeart/2005/8/layout/vProcess5"/>
    <dgm:cxn modelId="{C2FB1B96-A05D-4F49-96DA-697106A6BF6A}" type="presOf" srcId="{257E0E44-5DB5-4207-AD3B-FD90E55C9AC1}" destId="{29557C0C-1125-417C-A494-E5205082F923}" srcOrd="0" destOrd="0" presId="urn:microsoft.com/office/officeart/2005/8/layout/vProcess5"/>
    <dgm:cxn modelId="{356E44AE-DF89-419C-B4B1-4630E917A308}" srcId="{0401B96E-8AA8-49EC-A173-D69E288295FA}" destId="{257E0E44-5DB5-4207-AD3B-FD90E55C9AC1}" srcOrd="0" destOrd="0" parTransId="{A5AE8BA2-3B26-42AF-B709-DBE160823AEE}" sibTransId="{36E73D72-A8DF-45F2-BD7D-D959591462F6}"/>
    <dgm:cxn modelId="{14A64FAF-DE58-4931-A119-88B2CE87225A}" type="presOf" srcId="{2D7A2BD3-D9F8-4237-8415-020214F79274}" destId="{025FF392-577A-4111-BC17-90EE666334BB}" srcOrd="1" destOrd="0" presId="urn:microsoft.com/office/officeart/2005/8/layout/vProcess5"/>
    <dgm:cxn modelId="{36A19DCC-CA5A-40A6-87AB-9D35E82470F4}" srcId="{0401B96E-8AA8-49EC-A173-D69E288295FA}" destId="{2D7A2BD3-D9F8-4237-8415-020214F79274}" srcOrd="1" destOrd="0" parTransId="{9F4B1A31-18BF-4D31-A74F-EED5211E2217}" sibTransId="{7DBF4B2D-85E8-4CC9-A09E-C7C514306BFF}"/>
    <dgm:cxn modelId="{E37A22D3-C7F3-42A0-A975-AD1E2B3EC2CF}" type="presOf" srcId="{257E0E44-5DB5-4207-AD3B-FD90E55C9AC1}" destId="{551ED418-F3B7-4A89-9BA4-DA90D99D9553}" srcOrd="1" destOrd="0" presId="urn:microsoft.com/office/officeart/2005/8/layout/vProcess5"/>
    <dgm:cxn modelId="{28BFF0FA-A67E-4BA3-BC73-0537E1FEA6C3}" type="presOf" srcId="{7DBF4B2D-85E8-4CC9-A09E-C7C514306BFF}" destId="{323EAE12-9AA3-4E60-8727-41C00A8FC741}" srcOrd="0" destOrd="0" presId="urn:microsoft.com/office/officeart/2005/8/layout/vProcess5"/>
    <dgm:cxn modelId="{B23E190D-9DBD-4707-8FEF-3448EA51834D}" type="presParOf" srcId="{013DF85B-B44D-414C-8318-D81BEAC20FC0}" destId="{63B79C98-C18B-4786-8740-463D48C25212}" srcOrd="0" destOrd="0" presId="urn:microsoft.com/office/officeart/2005/8/layout/vProcess5"/>
    <dgm:cxn modelId="{FAC35049-52B9-4050-9B10-90F6FE7AE99E}" type="presParOf" srcId="{013DF85B-B44D-414C-8318-D81BEAC20FC0}" destId="{29557C0C-1125-417C-A494-E5205082F923}" srcOrd="1" destOrd="0" presId="urn:microsoft.com/office/officeart/2005/8/layout/vProcess5"/>
    <dgm:cxn modelId="{861CC1C2-A05B-4130-B45B-B2F6FD46AC83}" type="presParOf" srcId="{013DF85B-B44D-414C-8318-D81BEAC20FC0}" destId="{43613922-FB7C-485D-BBE3-52CBF4424728}" srcOrd="2" destOrd="0" presId="urn:microsoft.com/office/officeart/2005/8/layout/vProcess5"/>
    <dgm:cxn modelId="{ACE396CC-8F97-468A-9198-E2919B2DCAF3}" type="presParOf" srcId="{013DF85B-B44D-414C-8318-D81BEAC20FC0}" destId="{E54521A6-6E4C-4FD4-B88D-CCBBA2559DFA}" srcOrd="3" destOrd="0" presId="urn:microsoft.com/office/officeart/2005/8/layout/vProcess5"/>
    <dgm:cxn modelId="{5ED00D5E-F3BF-4AEE-80D3-C4E8BBCAE9FE}" type="presParOf" srcId="{013DF85B-B44D-414C-8318-D81BEAC20FC0}" destId="{223A9A23-3283-4899-B776-D7FBFD259E36}" srcOrd="4" destOrd="0" presId="urn:microsoft.com/office/officeart/2005/8/layout/vProcess5"/>
    <dgm:cxn modelId="{465891B5-8C6F-469E-A447-2B493A5B79E0}" type="presParOf" srcId="{013DF85B-B44D-414C-8318-D81BEAC20FC0}" destId="{323EAE12-9AA3-4E60-8727-41C00A8FC741}" srcOrd="5" destOrd="0" presId="urn:microsoft.com/office/officeart/2005/8/layout/vProcess5"/>
    <dgm:cxn modelId="{1C45227F-1BD8-4202-8C82-2F84945E1ADE}" type="presParOf" srcId="{013DF85B-B44D-414C-8318-D81BEAC20FC0}" destId="{551ED418-F3B7-4A89-9BA4-DA90D99D9553}" srcOrd="6" destOrd="0" presId="urn:microsoft.com/office/officeart/2005/8/layout/vProcess5"/>
    <dgm:cxn modelId="{AD273A6A-D1F9-41DE-A9DE-00907F960AAB}" type="presParOf" srcId="{013DF85B-B44D-414C-8318-D81BEAC20FC0}" destId="{025FF392-577A-4111-BC17-90EE666334BB}" srcOrd="7" destOrd="0" presId="urn:microsoft.com/office/officeart/2005/8/layout/vProcess5"/>
    <dgm:cxn modelId="{351BF8E2-84F8-4791-9B48-5C7B361B4E5B}" type="presParOf" srcId="{013DF85B-B44D-414C-8318-D81BEAC20FC0}" destId="{7911E231-E64C-4943-87A6-3359F387611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C53F8-022F-4041-B2BB-B2315A782E73}">
      <dsp:nvSpPr>
        <dsp:cNvPr id="0" name=""/>
        <dsp:cNvSpPr/>
      </dsp:nvSpPr>
      <dsp:spPr>
        <a:xfrm>
          <a:off x="633169" y="0"/>
          <a:ext cx="7175921" cy="463102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6BC73-3FD3-4F10-9038-5E637EB016B5}">
      <dsp:nvSpPr>
        <dsp:cNvPr id="0" name=""/>
        <dsp:cNvSpPr/>
      </dsp:nvSpPr>
      <dsp:spPr>
        <a:xfrm>
          <a:off x="2318" y="1389306"/>
          <a:ext cx="1350019" cy="1852409"/>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1-12: Profetier mot Juda og Jerusalem</a:t>
          </a:r>
        </a:p>
      </dsp:txBody>
      <dsp:txXfrm>
        <a:off x="68220" y="1455208"/>
        <a:ext cx="1218215" cy="1720605"/>
      </dsp:txXfrm>
    </dsp:sp>
    <dsp:sp modelId="{CF367385-C27B-49CC-AC88-031490F67F2E}">
      <dsp:nvSpPr>
        <dsp:cNvPr id="0" name=""/>
        <dsp:cNvSpPr/>
      </dsp:nvSpPr>
      <dsp:spPr>
        <a:xfrm>
          <a:off x="1419839" y="1389306"/>
          <a:ext cx="1350019" cy="1852409"/>
        </a:xfrm>
        <a:prstGeom prst="roundRect">
          <a:avLst/>
        </a:prstGeom>
        <a:solidFill>
          <a:schemeClr val="accent2">
            <a:shade val="80000"/>
            <a:hueOff val="26674"/>
            <a:satOff val="-19081"/>
            <a:lumOff val="95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13-23: Profetier mot andre nasjoner </a:t>
          </a:r>
        </a:p>
      </dsp:txBody>
      <dsp:txXfrm>
        <a:off x="1485741" y="1455208"/>
        <a:ext cx="1218215" cy="1720605"/>
      </dsp:txXfrm>
    </dsp:sp>
    <dsp:sp modelId="{6254BF64-0788-4E61-9E4F-F46F7DEA141A}">
      <dsp:nvSpPr>
        <dsp:cNvPr id="0" name=""/>
        <dsp:cNvSpPr/>
      </dsp:nvSpPr>
      <dsp:spPr>
        <a:xfrm>
          <a:off x="2837360" y="1389306"/>
          <a:ext cx="1350019" cy="1852409"/>
        </a:xfrm>
        <a:prstGeom prst="roundRect">
          <a:avLst/>
        </a:prstGeom>
        <a:solidFill>
          <a:schemeClr val="accent2">
            <a:shade val="80000"/>
            <a:hueOff val="53349"/>
            <a:satOff val="-38162"/>
            <a:lumOff val="191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24-27: Apokalypse</a:t>
          </a:r>
        </a:p>
      </dsp:txBody>
      <dsp:txXfrm>
        <a:off x="2903262" y="1455208"/>
        <a:ext cx="1218215" cy="1720605"/>
      </dsp:txXfrm>
    </dsp:sp>
    <dsp:sp modelId="{BD886ED8-D7AD-45D4-ACAC-F6932C2F96D9}">
      <dsp:nvSpPr>
        <dsp:cNvPr id="0" name=""/>
        <dsp:cNvSpPr/>
      </dsp:nvSpPr>
      <dsp:spPr>
        <a:xfrm>
          <a:off x="4254880" y="1389306"/>
          <a:ext cx="1350019" cy="1852409"/>
        </a:xfrm>
        <a:prstGeom prst="roundRect">
          <a:avLst/>
        </a:prstGeom>
        <a:solidFill>
          <a:schemeClr val="accent2">
            <a:shade val="80000"/>
            <a:hueOff val="80023"/>
            <a:satOff val="-57243"/>
            <a:lumOff val="287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28-33: Profetier mot Juda og Jerusalem </a:t>
          </a:r>
        </a:p>
      </dsp:txBody>
      <dsp:txXfrm>
        <a:off x="4320782" y="1455208"/>
        <a:ext cx="1218215" cy="1720605"/>
      </dsp:txXfrm>
    </dsp:sp>
    <dsp:sp modelId="{8D7803D4-1D7B-4D18-AC19-9629848F710F}">
      <dsp:nvSpPr>
        <dsp:cNvPr id="0" name=""/>
        <dsp:cNvSpPr/>
      </dsp:nvSpPr>
      <dsp:spPr>
        <a:xfrm>
          <a:off x="5672401" y="1389306"/>
          <a:ext cx="1350019" cy="1852409"/>
        </a:xfrm>
        <a:prstGeom prst="roundRect">
          <a:avLst/>
        </a:prstGeom>
        <a:solidFill>
          <a:schemeClr val="accent2">
            <a:shade val="80000"/>
            <a:hueOff val="106698"/>
            <a:satOff val="-76324"/>
            <a:lumOff val="38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34-35: Profetier om restaurasjon etter dom </a:t>
          </a:r>
        </a:p>
      </dsp:txBody>
      <dsp:txXfrm>
        <a:off x="5738303" y="1455208"/>
        <a:ext cx="1218215" cy="1720605"/>
      </dsp:txXfrm>
    </dsp:sp>
    <dsp:sp modelId="{67700CAB-727D-46E1-A6E1-C9C153BA8088}">
      <dsp:nvSpPr>
        <dsp:cNvPr id="0" name=""/>
        <dsp:cNvSpPr/>
      </dsp:nvSpPr>
      <dsp:spPr>
        <a:xfrm>
          <a:off x="7089922" y="1389306"/>
          <a:ext cx="1350019" cy="1852409"/>
        </a:xfrm>
        <a:prstGeom prst="roundRect">
          <a:avLst/>
        </a:prstGeom>
        <a:solidFill>
          <a:schemeClr val="accent2">
            <a:shade val="80000"/>
            <a:hueOff val="133372"/>
            <a:satOff val="-95405"/>
            <a:lumOff val="479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36-39: Fortelling om Jesaja og </a:t>
          </a:r>
          <a:r>
            <a:rPr lang="nb-NO" sz="1500" kern="1200" dirty="0" err="1"/>
            <a:t>Hiskia</a:t>
          </a:r>
          <a:r>
            <a:rPr lang="nb-NO" sz="1500" kern="1200" dirty="0"/>
            <a:t> </a:t>
          </a:r>
        </a:p>
      </dsp:txBody>
      <dsp:txXfrm>
        <a:off x="7155824" y="1455208"/>
        <a:ext cx="1218215" cy="1720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CD004-2A7C-4E1F-9A4A-D7020DE18001}">
      <dsp:nvSpPr>
        <dsp:cNvPr id="0" name=""/>
        <dsp:cNvSpPr/>
      </dsp:nvSpPr>
      <dsp:spPr>
        <a:xfrm>
          <a:off x="1468275" y="205498"/>
          <a:ext cx="2592609" cy="90037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CCD0B0-DA07-42D7-94F5-2F7242B81870}">
      <dsp:nvSpPr>
        <dsp:cNvPr id="0" name=""/>
        <dsp:cNvSpPr/>
      </dsp:nvSpPr>
      <dsp:spPr>
        <a:xfrm>
          <a:off x="2517378" y="2410221"/>
          <a:ext cx="502443" cy="321564"/>
        </a:xfrm>
        <a:prstGeom prst="down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3DE32B-3051-4E77-BECC-69D5AF37361D}">
      <dsp:nvSpPr>
        <dsp:cNvPr id="0" name=""/>
        <dsp:cNvSpPr/>
      </dsp:nvSpPr>
      <dsp:spPr>
        <a:xfrm>
          <a:off x="1624933" y="2912159"/>
          <a:ext cx="2411730" cy="30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nb-NO" sz="1100" kern="1200" dirty="0"/>
        </a:p>
      </dsp:txBody>
      <dsp:txXfrm>
        <a:off x="1624933" y="2912159"/>
        <a:ext cx="2411730" cy="303480"/>
      </dsp:txXfrm>
    </dsp:sp>
    <dsp:sp modelId="{0BD8D741-FD4D-4B9E-8BB5-A99374D73BCD}">
      <dsp:nvSpPr>
        <dsp:cNvPr id="0" name=""/>
        <dsp:cNvSpPr/>
      </dsp:nvSpPr>
      <dsp:spPr>
        <a:xfrm>
          <a:off x="2410860" y="1175415"/>
          <a:ext cx="904398" cy="90439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b-NO" sz="2200" kern="1200" dirty="0"/>
            <a:t>49-55</a:t>
          </a:r>
        </a:p>
      </dsp:txBody>
      <dsp:txXfrm>
        <a:off x="2543306" y="1307861"/>
        <a:ext cx="639506" cy="639506"/>
      </dsp:txXfrm>
    </dsp:sp>
    <dsp:sp modelId="{882C9772-DEE9-4E55-B36C-071B66862A44}">
      <dsp:nvSpPr>
        <dsp:cNvPr id="0" name=""/>
        <dsp:cNvSpPr/>
      </dsp:nvSpPr>
      <dsp:spPr>
        <a:xfrm>
          <a:off x="1763712" y="496915"/>
          <a:ext cx="904398" cy="90439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nb-NO" sz="2200" kern="1200" dirty="0"/>
            <a:t>40-48</a:t>
          </a:r>
        </a:p>
      </dsp:txBody>
      <dsp:txXfrm>
        <a:off x="1896158" y="629361"/>
        <a:ext cx="639506" cy="639506"/>
      </dsp:txXfrm>
    </dsp:sp>
    <dsp:sp modelId="{5DAEA2DE-847A-4669-AA83-5627BD7FD903}">
      <dsp:nvSpPr>
        <dsp:cNvPr id="0" name=""/>
        <dsp:cNvSpPr/>
      </dsp:nvSpPr>
      <dsp:spPr>
        <a:xfrm>
          <a:off x="1331285" y="58833"/>
          <a:ext cx="2813685" cy="2250948"/>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B8857-1CE8-4177-8C55-5897DC88F6F9}">
      <dsp:nvSpPr>
        <dsp:cNvPr id="0" name=""/>
        <dsp:cNvSpPr/>
      </dsp:nvSpPr>
      <dsp:spPr>
        <a:xfrm>
          <a:off x="3098165" y="2108835"/>
          <a:ext cx="2577465" cy="2577465"/>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Hvor blir det av frelsen?</a:t>
          </a:r>
        </a:p>
      </dsp:txBody>
      <dsp:txXfrm>
        <a:off x="3616350" y="2712594"/>
        <a:ext cx="1541095" cy="1324870"/>
      </dsp:txXfrm>
    </dsp:sp>
    <dsp:sp modelId="{B8B4E5F5-A4BC-4A88-916B-094FD6FC2F78}">
      <dsp:nvSpPr>
        <dsp:cNvPr id="0" name=""/>
        <dsp:cNvSpPr/>
      </dsp:nvSpPr>
      <dsp:spPr>
        <a:xfrm>
          <a:off x="1598549" y="1499616"/>
          <a:ext cx="1874520" cy="1874520"/>
        </a:xfrm>
        <a:prstGeom prst="gear6">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Sosial rettferdighet</a:t>
          </a:r>
        </a:p>
      </dsp:txBody>
      <dsp:txXfrm>
        <a:off x="2070465" y="1974384"/>
        <a:ext cx="930688" cy="924984"/>
      </dsp:txXfrm>
    </dsp:sp>
    <dsp:sp modelId="{4EC0432C-8EB5-4154-BA11-2F1F4D0059CA}">
      <dsp:nvSpPr>
        <dsp:cNvPr id="0" name=""/>
        <dsp:cNvSpPr/>
      </dsp:nvSpPr>
      <dsp:spPr>
        <a:xfrm rot="20700000">
          <a:off x="2648471" y="206388"/>
          <a:ext cx="1836647" cy="1836647"/>
        </a:xfrm>
        <a:prstGeom prst="gear6">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Jahves hånd er ikke for kort til å frelse</a:t>
          </a:r>
        </a:p>
      </dsp:txBody>
      <dsp:txXfrm rot="-20700000">
        <a:off x="3051302" y="609219"/>
        <a:ext cx="1030986" cy="1030986"/>
      </dsp:txXfrm>
    </dsp:sp>
    <dsp:sp modelId="{0CB44E16-7492-4D20-8039-DE8CFFD821C3}">
      <dsp:nvSpPr>
        <dsp:cNvPr id="0" name=""/>
        <dsp:cNvSpPr/>
      </dsp:nvSpPr>
      <dsp:spPr>
        <a:xfrm>
          <a:off x="2905410" y="1716802"/>
          <a:ext cx="3299155" cy="3299155"/>
        </a:xfrm>
        <a:prstGeom prst="circularArrow">
          <a:avLst>
            <a:gd name="adj1" fmla="val 4688"/>
            <a:gd name="adj2" fmla="val 299029"/>
            <a:gd name="adj3" fmla="val 2526786"/>
            <a:gd name="adj4" fmla="val 15838585"/>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2AB9AA-5C39-4D02-A2BF-11DC2CA7CB49}">
      <dsp:nvSpPr>
        <dsp:cNvPr id="0" name=""/>
        <dsp:cNvSpPr/>
      </dsp:nvSpPr>
      <dsp:spPr>
        <a:xfrm>
          <a:off x="1266575" y="1082744"/>
          <a:ext cx="2397042" cy="2397042"/>
        </a:xfrm>
        <a:prstGeom prst="leftCircularArrow">
          <a:avLst>
            <a:gd name="adj1" fmla="val 6452"/>
            <a:gd name="adj2" fmla="val 429999"/>
            <a:gd name="adj3" fmla="val 10489124"/>
            <a:gd name="adj4" fmla="val 14837806"/>
            <a:gd name="adj5" fmla="val 7527"/>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FB2855-E015-47DD-8A20-23E02D1622A8}">
      <dsp:nvSpPr>
        <dsp:cNvPr id="0" name=""/>
        <dsp:cNvSpPr/>
      </dsp:nvSpPr>
      <dsp:spPr>
        <a:xfrm>
          <a:off x="2223636" y="-198017"/>
          <a:ext cx="2584494" cy="2584494"/>
        </a:xfrm>
        <a:prstGeom prst="circularArrow">
          <a:avLst>
            <a:gd name="adj1" fmla="val 5984"/>
            <a:gd name="adj2" fmla="val 394124"/>
            <a:gd name="adj3" fmla="val 13313824"/>
            <a:gd name="adj4" fmla="val 10508221"/>
            <a:gd name="adj5" fmla="val 6981"/>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F164B-9CB3-4CE7-9B5E-6C5BEA283231}">
      <dsp:nvSpPr>
        <dsp:cNvPr id="0" name=""/>
        <dsp:cNvSpPr/>
      </dsp:nvSpPr>
      <dsp:spPr>
        <a:xfrm>
          <a:off x="464606" y="0"/>
          <a:ext cx="3725104" cy="37250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nb-NO" sz="5100" kern="1200" dirty="0"/>
            <a:t> </a:t>
          </a:r>
        </a:p>
      </dsp:txBody>
      <dsp:txXfrm>
        <a:off x="1010135" y="545517"/>
        <a:ext cx="2634046" cy="2633990"/>
      </dsp:txXfrm>
    </dsp:sp>
    <dsp:sp modelId="{470EFE9C-0939-4A23-B185-08F88AE14C42}">
      <dsp:nvSpPr>
        <dsp:cNvPr id="0" name=""/>
        <dsp:cNvSpPr/>
      </dsp:nvSpPr>
      <dsp:spPr>
        <a:xfrm>
          <a:off x="3432056" y="286698"/>
          <a:ext cx="414285" cy="41427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8A1EF-34C1-417B-8F35-B18A473BA471}">
      <dsp:nvSpPr>
        <dsp:cNvPr id="0" name=""/>
        <dsp:cNvSpPr/>
      </dsp:nvSpPr>
      <dsp:spPr>
        <a:xfrm>
          <a:off x="2451072" y="3904671"/>
          <a:ext cx="299975" cy="30026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28DD9-0BC8-4891-A146-46A452BD7101}">
      <dsp:nvSpPr>
        <dsp:cNvPr id="0" name=""/>
        <dsp:cNvSpPr/>
      </dsp:nvSpPr>
      <dsp:spPr>
        <a:xfrm>
          <a:off x="5271400" y="1968180"/>
          <a:ext cx="299975" cy="30026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2F751-A9CC-4371-A79D-E10907947639}">
      <dsp:nvSpPr>
        <dsp:cNvPr id="0" name=""/>
        <dsp:cNvSpPr/>
      </dsp:nvSpPr>
      <dsp:spPr>
        <a:xfrm>
          <a:off x="3835949" y="4224083"/>
          <a:ext cx="414285" cy="41427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7500F5-61D5-433A-99D1-A6790DDC924E}">
      <dsp:nvSpPr>
        <dsp:cNvPr id="0" name=""/>
        <dsp:cNvSpPr/>
      </dsp:nvSpPr>
      <dsp:spPr>
        <a:xfrm>
          <a:off x="2536285" y="875478"/>
          <a:ext cx="299975" cy="30026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F1EE90-4661-43D3-8383-D7ACB9404297}">
      <dsp:nvSpPr>
        <dsp:cNvPr id="0" name=""/>
        <dsp:cNvSpPr/>
      </dsp:nvSpPr>
      <dsp:spPr>
        <a:xfrm>
          <a:off x="1590634" y="2593079"/>
          <a:ext cx="299975" cy="30026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25FBC4-980B-499B-AAEB-B22DCDB16144}">
      <dsp:nvSpPr>
        <dsp:cNvPr id="0" name=""/>
        <dsp:cNvSpPr/>
      </dsp:nvSpPr>
      <dsp:spPr>
        <a:xfrm>
          <a:off x="142713" y="1128745"/>
          <a:ext cx="1514427" cy="151394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nb-NO" sz="5100" kern="1200" dirty="0"/>
            <a:t> </a:t>
          </a:r>
        </a:p>
      </dsp:txBody>
      <dsp:txXfrm>
        <a:off x="364496" y="1350457"/>
        <a:ext cx="1070861" cy="1070519"/>
      </dsp:txXfrm>
    </dsp:sp>
    <dsp:sp modelId="{22615002-F801-4DA6-A1C9-D33DAF770ED7}">
      <dsp:nvSpPr>
        <dsp:cNvPr id="0" name=""/>
        <dsp:cNvSpPr/>
      </dsp:nvSpPr>
      <dsp:spPr>
        <a:xfrm>
          <a:off x="3012921" y="888533"/>
          <a:ext cx="414285" cy="41427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06E1F-B74C-4D0D-A0AF-4A3578FA8F2B}">
      <dsp:nvSpPr>
        <dsp:cNvPr id="0" name=""/>
        <dsp:cNvSpPr/>
      </dsp:nvSpPr>
      <dsp:spPr>
        <a:xfrm>
          <a:off x="284734" y="3086558"/>
          <a:ext cx="748900" cy="74892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630F9-F2C4-4FFA-8715-3E43C83DE9C7}">
      <dsp:nvSpPr>
        <dsp:cNvPr id="0" name=""/>
        <dsp:cNvSpPr/>
      </dsp:nvSpPr>
      <dsp:spPr>
        <a:xfrm>
          <a:off x="5413421" y="416377"/>
          <a:ext cx="1514427" cy="151394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nb-NO" sz="5100" kern="1200" dirty="0"/>
            <a:t> </a:t>
          </a:r>
        </a:p>
      </dsp:txBody>
      <dsp:txXfrm>
        <a:off x="5635204" y="638089"/>
        <a:ext cx="1070861" cy="1070519"/>
      </dsp:txXfrm>
    </dsp:sp>
    <dsp:sp modelId="{F40C9257-931C-43D8-89B9-C581DF6D37B9}">
      <dsp:nvSpPr>
        <dsp:cNvPr id="0" name=""/>
        <dsp:cNvSpPr/>
      </dsp:nvSpPr>
      <dsp:spPr>
        <a:xfrm>
          <a:off x="4737955" y="1461647"/>
          <a:ext cx="414285" cy="41427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48C9F-BFC0-43ED-86BD-D1F40B2F6668}">
      <dsp:nvSpPr>
        <dsp:cNvPr id="0" name=""/>
        <dsp:cNvSpPr/>
      </dsp:nvSpPr>
      <dsp:spPr>
        <a:xfrm>
          <a:off x="0" y="3977779"/>
          <a:ext cx="299975" cy="30026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770A9-E0BE-47FC-B1A9-502A1DC7DCE0}">
      <dsp:nvSpPr>
        <dsp:cNvPr id="0" name=""/>
        <dsp:cNvSpPr/>
      </dsp:nvSpPr>
      <dsp:spPr>
        <a:xfrm>
          <a:off x="2991445" y="3550445"/>
          <a:ext cx="299975" cy="30026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7C0C-1125-417C-A494-E5205082F923}">
      <dsp:nvSpPr>
        <dsp:cNvPr id="0" name=""/>
        <dsp:cNvSpPr/>
      </dsp:nvSpPr>
      <dsp:spPr>
        <a:xfrm>
          <a:off x="0" y="0"/>
          <a:ext cx="5181600" cy="12192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b-NO" sz="3300" kern="1200" dirty="0"/>
            <a:t>Dom (1-39)</a:t>
          </a:r>
        </a:p>
      </dsp:txBody>
      <dsp:txXfrm>
        <a:off x="35709" y="35709"/>
        <a:ext cx="3865988" cy="1147782"/>
      </dsp:txXfrm>
    </dsp:sp>
    <dsp:sp modelId="{43613922-FB7C-485D-BBE3-52CBF4424728}">
      <dsp:nvSpPr>
        <dsp:cNvPr id="0" name=""/>
        <dsp:cNvSpPr/>
      </dsp:nvSpPr>
      <dsp:spPr>
        <a:xfrm>
          <a:off x="457199" y="1422399"/>
          <a:ext cx="5181600" cy="12192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b-NO" sz="3300" kern="1200" dirty="0"/>
            <a:t>Frelse (40-55)</a:t>
          </a:r>
        </a:p>
      </dsp:txBody>
      <dsp:txXfrm>
        <a:off x="492908" y="1458108"/>
        <a:ext cx="3860502" cy="1147782"/>
      </dsp:txXfrm>
    </dsp:sp>
    <dsp:sp modelId="{E54521A6-6E4C-4FD4-B88D-CCBBA2559DFA}">
      <dsp:nvSpPr>
        <dsp:cNvPr id="0" name=""/>
        <dsp:cNvSpPr/>
      </dsp:nvSpPr>
      <dsp:spPr>
        <a:xfrm>
          <a:off x="914399" y="2844799"/>
          <a:ext cx="5181600" cy="12192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b-NO" sz="3300" kern="1200" dirty="0"/>
            <a:t>Gjenoppbygging (56-66)</a:t>
          </a:r>
        </a:p>
      </dsp:txBody>
      <dsp:txXfrm>
        <a:off x="950108" y="2880508"/>
        <a:ext cx="3860502" cy="1147782"/>
      </dsp:txXfrm>
    </dsp:sp>
    <dsp:sp modelId="{223A9A23-3283-4899-B776-D7FBFD259E36}">
      <dsp:nvSpPr>
        <dsp:cNvPr id="0" name=""/>
        <dsp:cNvSpPr/>
      </dsp:nvSpPr>
      <dsp:spPr>
        <a:xfrm>
          <a:off x="4389120" y="924560"/>
          <a:ext cx="792480" cy="79248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nb-NO" sz="3600" kern="1200"/>
        </a:p>
      </dsp:txBody>
      <dsp:txXfrm>
        <a:off x="4567428" y="924560"/>
        <a:ext cx="435864" cy="596341"/>
      </dsp:txXfrm>
    </dsp:sp>
    <dsp:sp modelId="{323EAE12-9AA3-4E60-8727-41C00A8FC741}">
      <dsp:nvSpPr>
        <dsp:cNvPr id="0" name=""/>
        <dsp:cNvSpPr/>
      </dsp:nvSpPr>
      <dsp:spPr>
        <a:xfrm>
          <a:off x="4846320" y="2338832"/>
          <a:ext cx="792480" cy="79248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nb-NO"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56094" y="2592325"/>
            <a:ext cx="6858000" cy="1530191"/>
          </a:xfrm>
        </p:spPr>
        <p:txBody>
          <a:bodyPr anchor="t">
            <a:normAutofit/>
          </a:bodyPr>
          <a:lstStyle>
            <a:lvl1pPr algn="l">
              <a:defRPr sz="5400">
                <a:solidFill>
                  <a:schemeClr val="lt1"/>
                </a:solidFill>
              </a:defRPr>
            </a:lvl1pPr>
          </a:lstStyle>
          <a:p>
            <a:r>
              <a:rPr lang="nb-NO"/>
              <a:t>Klikk for å redigere tittelstil</a:t>
            </a:r>
          </a:p>
        </p:txBody>
      </p:sp>
      <p:sp>
        <p:nvSpPr>
          <p:cNvPr id="3" name="Undertittel 2"/>
          <p:cNvSpPr>
            <a:spLocks noGrp="1"/>
          </p:cNvSpPr>
          <p:nvPr>
            <p:ph type="subTitle" idx="1"/>
          </p:nvPr>
        </p:nvSpPr>
        <p:spPr>
          <a:xfrm>
            <a:off x="756094" y="4698587"/>
            <a:ext cx="6858000" cy="603458"/>
          </a:xfrm>
        </p:spPr>
        <p:txBody>
          <a:bodyPr>
            <a:normAutofit/>
          </a:bodyPr>
          <a:lstStyle>
            <a:lvl1pPr marL="0" indent="0" algn="l">
              <a:buNone/>
              <a:defRPr sz="1600">
                <a:solidFill>
                  <a:schemeClr val="l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4060" y="504063"/>
            <a:ext cx="1717631" cy="766896"/>
          </a:xfrm>
          <a:prstGeom prst="rect">
            <a:avLst/>
          </a:prstGeom>
        </p:spPr>
      </p:pic>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3679" y="504063"/>
            <a:ext cx="1351019" cy="550800"/>
          </a:xfrm>
          <a:prstGeom prst="rect">
            <a:avLst/>
          </a:prstGeom>
        </p:spPr>
      </p:pic>
    </p:spTree>
    <p:extLst>
      <p:ext uri="{BB962C8B-B14F-4D97-AF65-F5344CB8AC3E}">
        <p14:creationId xmlns:p14="http://schemas.microsoft.com/office/powerpoint/2010/main" val="245865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2">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8650" y="2700338"/>
            <a:ext cx="7886700" cy="1855852"/>
          </a:xfrm>
        </p:spPr>
        <p:txBody>
          <a:bodyPr anchor="t">
            <a:normAutofit/>
          </a:bodyPr>
          <a:lstStyle>
            <a:lvl1pPr algn="ctr">
              <a:defRPr sz="6000">
                <a:solidFill>
                  <a:schemeClr val="lt1"/>
                </a:solidFill>
              </a:defRPr>
            </a:lvl1pPr>
          </a:lstStyle>
          <a:p>
            <a:r>
              <a:rPr lang="nb-NO"/>
              <a:t>Klikk for å redigere tittelstil</a:t>
            </a:r>
            <a:endParaRPr lang="nb-NO" dirty="0"/>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7424" y="352844"/>
            <a:ext cx="556443" cy="889311"/>
          </a:xfrm>
          <a:prstGeom prst="rect">
            <a:avLst/>
          </a:prstGeom>
        </p:spPr>
      </p:pic>
      <p:pic>
        <p:nvPicPr>
          <p:cNvPr id="11" name="Bil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45" y="6149569"/>
            <a:ext cx="1068389" cy="435574"/>
          </a:xfrm>
          <a:prstGeom prst="rect">
            <a:avLst/>
          </a:prstGeom>
        </p:spPr>
      </p:pic>
      <p:sp>
        <p:nvSpPr>
          <p:cNvPr id="12" name="TekstSylinder 11"/>
          <p:cNvSpPr txBox="1"/>
          <p:nvPr userDrawn="1"/>
        </p:nvSpPr>
        <p:spPr>
          <a:xfrm>
            <a:off x="-1963271" y="-1"/>
            <a:ext cx="1963271" cy="1938992"/>
          </a:xfrm>
          <a:prstGeom prst="rect">
            <a:avLst/>
          </a:prstGeom>
          <a:noFill/>
        </p:spPr>
        <p:txBody>
          <a:bodyPr wrap="square" rtlCol="0">
            <a:spAutoFit/>
          </a:bodyPr>
          <a:lstStyle/>
          <a:p>
            <a:r>
              <a:rPr lang="nb-NO" sz="1200" b="1" dirty="0"/>
              <a:t>Hvordan sette inn bakgrunnsbilde:</a:t>
            </a:r>
          </a:p>
          <a:p>
            <a:pPr marL="123825" indent="-123825">
              <a:buFont typeface="+mj-lt"/>
              <a:buAutoNum type="arabicPeriod"/>
            </a:pPr>
            <a:r>
              <a:rPr lang="nb-NO" sz="1200" dirty="0"/>
              <a:t>Høyreklikk på siden og velg «Formater bakgrunn»</a:t>
            </a:r>
          </a:p>
          <a:p>
            <a:pPr marL="123825" indent="-123825">
              <a:buFont typeface="+mj-lt"/>
              <a:buAutoNum type="arabicPeriod"/>
            </a:pPr>
            <a:r>
              <a:rPr lang="nb-NO" sz="1200" dirty="0"/>
              <a:t>Velg «Fyll» &gt;</a:t>
            </a:r>
            <a:r>
              <a:rPr lang="nb-NO" sz="1200" baseline="0" dirty="0"/>
              <a:t> «Bilde eller tekstur»</a:t>
            </a:r>
          </a:p>
          <a:p>
            <a:pPr marL="123825" indent="-123825">
              <a:buFont typeface="+mj-lt"/>
              <a:buAutoNum type="arabicPeriod"/>
            </a:pPr>
            <a:r>
              <a:rPr lang="nb-NO" sz="1200" baseline="0" dirty="0"/>
              <a:t>Trykk «Sett inn fra Fil»</a:t>
            </a:r>
          </a:p>
          <a:p>
            <a:pPr marL="123825" indent="-123825">
              <a:buFont typeface="+mj-lt"/>
              <a:buAutoNum type="arabicPeriod"/>
            </a:pPr>
            <a:r>
              <a:rPr lang="nb-NO" sz="1200" baseline="0" dirty="0"/>
              <a:t>Bla deg fram til ønsket bilde</a:t>
            </a:r>
            <a:endParaRPr lang="nb-NO" sz="1200" dirty="0"/>
          </a:p>
        </p:txBody>
      </p:sp>
    </p:spTree>
    <p:extLst>
      <p:ext uri="{BB962C8B-B14F-4D97-AF65-F5344CB8AC3E}">
        <p14:creationId xmlns:p14="http://schemas.microsoft.com/office/powerpoint/2010/main" val="25612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3">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8650" y="2700338"/>
            <a:ext cx="7886700" cy="1855852"/>
          </a:xfrm>
        </p:spPr>
        <p:txBody>
          <a:bodyPr anchor="t">
            <a:normAutofit/>
          </a:bodyPr>
          <a:lstStyle>
            <a:lvl1pPr algn="ctr">
              <a:defRPr sz="6000">
                <a:solidFill>
                  <a:schemeClr val="lt1"/>
                </a:solidFill>
              </a:defRPr>
            </a:lvl1pPr>
          </a:lstStyle>
          <a:p>
            <a:r>
              <a:rPr lang="nb-NO"/>
              <a:t>Klikk for å redigere tittelstil</a:t>
            </a:r>
            <a:endParaRPr lang="nb-NO" dirty="0"/>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7424" y="352844"/>
            <a:ext cx="556443" cy="889311"/>
          </a:xfrm>
          <a:prstGeom prst="rect">
            <a:avLst/>
          </a:prstGeom>
        </p:spPr>
      </p:pic>
      <p:pic>
        <p:nvPicPr>
          <p:cNvPr id="11" name="Bil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45" y="6149569"/>
            <a:ext cx="1068389" cy="435574"/>
          </a:xfrm>
          <a:prstGeom prst="rect">
            <a:avLst/>
          </a:prstGeom>
        </p:spPr>
      </p:pic>
      <p:sp>
        <p:nvSpPr>
          <p:cNvPr id="12" name="TekstSylinder 11"/>
          <p:cNvSpPr txBox="1"/>
          <p:nvPr userDrawn="1"/>
        </p:nvSpPr>
        <p:spPr>
          <a:xfrm>
            <a:off x="-1963271" y="-1"/>
            <a:ext cx="1963271" cy="1938992"/>
          </a:xfrm>
          <a:prstGeom prst="rect">
            <a:avLst/>
          </a:prstGeom>
          <a:noFill/>
        </p:spPr>
        <p:txBody>
          <a:bodyPr wrap="square" rtlCol="0">
            <a:spAutoFit/>
          </a:bodyPr>
          <a:lstStyle/>
          <a:p>
            <a:r>
              <a:rPr lang="nb-NO" sz="1200" b="1" dirty="0"/>
              <a:t>Hvordan sette inn bakgrunnsbilde:</a:t>
            </a:r>
          </a:p>
          <a:p>
            <a:pPr marL="123825" indent="-123825">
              <a:buFont typeface="+mj-lt"/>
              <a:buAutoNum type="arabicPeriod"/>
            </a:pPr>
            <a:r>
              <a:rPr lang="nb-NO" sz="1200" dirty="0"/>
              <a:t>Høyreklikk på siden og velg «Formater bakgrunn»</a:t>
            </a:r>
          </a:p>
          <a:p>
            <a:pPr marL="123825" indent="-123825">
              <a:buFont typeface="+mj-lt"/>
              <a:buAutoNum type="arabicPeriod"/>
            </a:pPr>
            <a:r>
              <a:rPr lang="nb-NO" sz="1200" dirty="0"/>
              <a:t>Velg «Fyll» &gt;</a:t>
            </a:r>
            <a:r>
              <a:rPr lang="nb-NO" sz="1200" baseline="0" dirty="0"/>
              <a:t> «Bilde eller tekstur»</a:t>
            </a:r>
          </a:p>
          <a:p>
            <a:pPr marL="123825" indent="-123825">
              <a:buFont typeface="+mj-lt"/>
              <a:buAutoNum type="arabicPeriod"/>
            </a:pPr>
            <a:r>
              <a:rPr lang="nb-NO" sz="1200" baseline="0" dirty="0"/>
              <a:t>Trykk «Sett inn fra Fil»</a:t>
            </a:r>
          </a:p>
          <a:p>
            <a:pPr marL="123825" indent="-123825">
              <a:buFont typeface="+mj-lt"/>
              <a:buAutoNum type="arabicPeriod"/>
            </a:pPr>
            <a:r>
              <a:rPr lang="nb-NO" sz="1200" baseline="0" dirty="0"/>
              <a:t>Bla deg fram til ønsket bilde</a:t>
            </a:r>
            <a:endParaRPr lang="nb-NO" sz="1200" dirty="0"/>
          </a:p>
        </p:txBody>
      </p:sp>
    </p:spTree>
    <p:extLst>
      <p:ext uri="{BB962C8B-B14F-4D97-AF65-F5344CB8AC3E}">
        <p14:creationId xmlns:p14="http://schemas.microsoft.com/office/powerpoint/2010/main" val="168594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4">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8650" y="2700338"/>
            <a:ext cx="7886700" cy="1855852"/>
          </a:xfrm>
        </p:spPr>
        <p:txBody>
          <a:bodyPr anchor="t">
            <a:normAutofit/>
          </a:bodyPr>
          <a:lstStyle>
            <a:lvl1pPr algn="ctr">
              <a:defRPr sz="6000">
                <a:solidFill>
                  <a:schemeClr val="lt1"/>
                </a:solidFill>
              </a:defRPr>
            </a:lvl1pPr>
          </a:lstStyle>
          <a:p>
            <a:r>
              <a:rPr lang="nb-NO"/>
              <a:t>Klikk for å redigere tittelstil</a:t>
            </a:r>
            <a:endParaRPr lang="nb-NO" dirty="0"/>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7424" y="352844"/>
            <a:ext cx="556443" cy="889311"/>
          </a:xfrm>
          <a:prstGeom prst="rect">
            <a:avLst/>
          </a:prstGeom>
        </p:spPr>
      </p:pic>
      <p:pic>
        <p:nvPicPr>
          <p:cNvPr id="11" name="Bil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45" y="6149569"/>
            <a:ext cx="1068389" cy="435574"/>
          </a:xfrm>
          <a:prstGeom prst="rect">
            <a:avLst/>
          </a:prstGeom>
        </p:spPr>
      </p:pic>
      <p:sp>
        <p:nvSpPr>
          <p:cNvPr id="12" name="TekstSylinder 11"/>
          <p:cNvSpPr txBox="1"/>
          <p:nvPr userDrawn="1"/>
        </p:nvSpPr>
        <p:spPr>
          <a:xfrm>
            <a:off x="-1963271" y="-1"/>
            <a:ext cx="1963271" cy="1938992"/>
          </a:xfrm>
          <a:prstGeom prst="rect">
            <a:avLst/>
          </a:prstGeom>
          <a:noFill/>
        </p:spPr>
        <p:txBody>
          <a:bodyPr wrap="square" rtlCol="0">
            <a:spAutoFit/>
          </a:bodyPr>
          <a:lstStyle/>
          <a:p>
            <a:r>
              <a:rPr lang="nb-NO" sz="1200" b="1" dirty="0"/>
              <a:t>Hvordan sette inn bakgrunnsbilde:</a:t>
            </a:r>
          </a:p>
          <a:p>
            <a:pPr marL="123825" indent="-123825">
              <a:buFont typeface="+mj-lt"/>
              <a:buAutoNum type="arabicPeriod"/>
            </a:pPr>
            <a:r>
              <a:rPr lang="nb-NO" sz="1200" dirty="0"/>
              <a:t>Høyreklikk på siden og velg «Formater bakgrunn»</a:t>
            </a:r>
          </a:p>
          <a:p>
            <a:pPr marL="123825" indent="-123825">
              <a:buFont typeface="+mj-lt"/>
              <a:buAutoNum type="arabicPeriod"/>
            </a:pPr>
            <a:r>
              <a:rPr lang="nb-NO" sz="1200" dirty="0"/>
              <a:t>Velg «Fyll» &gt;</a:t>
            </a:r>
            <a:r>
              <a:rPr lang="nb-NO" sz="1200" baseline="0" dirty="0"/>
              <a:t> «Bilde eller tekstur»</a:t>
            </a:r>
          </a:p>
          <a:p>
            <a:pPr marL="123825" indent="-123825">
              <a:buFont typeface="+mj-lt"/>
              <a:buAutoNum type="arabicPeriod"/>
            </a:pPr>
            <a:r>
              <a:rPr lang="nb-NO" sz="1200" baseline="0" dirty="0"/>
              <a:t>Trykk «Sett inn fra Fil»</a:t>
            </a:r>
          </a:p>
          <a:p>
            <a:pPr marL="123825" indent="-123825">
              <a:buFont typeface="+mj-lt"/>
              <a:buAutoNum type="arabicPeriod"/>
            </a:pPr>
            <a:r>
              <a:rPr lang="nb-NO" sz="1200" baseline="0" dirty="0"/>
              <a:t>Bla deg fram til ønsket bilde</a:t>
            </a:r>
            <a:endParaRPr lang="nb-NO" sz="1200" dirty="0"/>
          </a:p>
        </p:txBody>
      </p:sp>
    </p:spTree>
    <p:extLst>
      <p:ext uri="{BB962C8B-B14F-4D97-AF65-F5344CB8AC3E}">
        <p14:creationId xmlns:p14="http://schemas.microsoft.com/office/powerpoint/2010/main" val="53897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26128" y="2538317"/>
            <a:ext cx="3420428" cy="2880360"/>
          </a:xfrm>
        </p:spPr>
        <p:txBody>
          <a:bodyPr/>
          <a:lstStyle>
            <a:lvl1pPr marL="0" indent="0">
              <a:buFont typeface="Arial" panose="020B0604020202020204" pitchFamily="34" charset="0"/>
              <a:buNone/>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66997" y="2538317"/>
            <a:ext cx="3420428" cy="2880360"/>
          </a:xfrm>
        </p:spPr>
        <p:txBody>
          <a:bodyPr/>
          <a:lstStyle>
            <a:lvl1pPr marL="0" indent="0">
              <a:buFont typeface="Arial" panose="020B0604020202020204" pitchFamily="34" charset="0"/>
              <a:buNone/>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26.08.2025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m undertittel">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1026128" y="2178273"/>
            <a:ext cx="3420428" cy="324040"/>
          </a:xfrm>
        </p:spPr>
        <p:txBody>
          <a:bodyPr anchor="t"/>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dirty="0"/>
              <a:t>Undertittel</a:t>
            </a:r>
          </a:p>
        </p:txBody>
      </p:sp>
      <p:sp>
        <p:nvSpPr>
          <p:cNvPr id="4" name="Plassholder for innhold 3"/>
          <p:cNvSpPr>
            <a:spLocks noGrp="1"/>
          </p:cNvSpPr>
          <p:nvPr>
            <p:ph sz="half" idx="2"/>
          </p:nvPr>
        </p:nvSpPr>
        <p:spPr>
          <a:xfrm>
            <a:off x="1026128" y="2538317"/>
            <a:ext cx="3420428" cy="2880360"/>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hasCustomPrompt="1"/>
          </p:nvPr>
        </p:nvSpPr>
        <p:spPr>
          <a:xfrm>
            <a:off x="4766997" y="2178273"/>
            <a:ext cx="3420428" cy="324040"/>
          </a:xfrm>
        </p:spPr>
        <p:txBody>
          <a:bodyPr anchor="t"/>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dirty="0"/>
              <a:t>Undertittel</a:t>
            </a:r>
          </a:p>
        </p:txBody>
      </p:sp>
      <p:sp>
        <p:nvSpPr>
          <p:cNvPr id="6" name="Plassholder for innhold 5"/>
          <p:cNvSpPr>
            <a:spLocks noGrp="1"/>
          </p:cNvSpPr>
          <p:nvPr>
            <p:ph sz="quarter" idx="4"/>
          </p:nvPr>
        </p:nvSpPr>
        <p:spPr>
          <a:xfrm>
            <a:off x="4766997" y="2538317"/>
            <a:ext cx="3420428" cy="2880360"/>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651F3-9B16-40C6-B209-3688FC9C95F6}" type="datetimeFigureOut">
              <a:rPr lang="nb-NO" smtClean="0"/>
              <a:t>26.08.2025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26.08.2025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26.08.2025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 bil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56094" y="2592325"/>
            <a:ext cx="6858000" cy="1530191"/>
          </a:xfrm>
        </p:spPr>
        <p:txBody>
          <a:bodyPr anchor="t">
            <a:normAutofit/>
          </a:bodyPr>
          <a:lstStyle>
            <a:lvl1pPr algn="l">
              <a:defRPr sz="5400">
                <a:solidFill>
                  <a:schemeClr val="lt1"/>
                </a:solidFill>
              </a:defRPr>
            </a:lvl1pPr>
          </a:lstStyle>
          <a:p>
            <a:r>
              <a:rPr lang="nb-NO"/>
              <a:t>Klikk for å redigere tittelstil</a:t>
            </a:r>
          </a:p>
        </p:txBody>
      </p:sp>
      <p:sp>
        <p:nvSpPr>
          <p:cNvPr id="3" name="Undertittel 2"/>
          <p:cNvSpPr>
            <a:spLocks noGrp="1"/>
          </p:cNvSpPr>
          <p:nvPr>
            <p:ph type="subTitle" idx="1"/>
          </p:nvPr>
        </p:nvSpPr>
        <p:spPr>
          <a:xfrm>
            <a:off x="756094" y="4698587"/>
            <a:ext cx="6858000" cy="603458"/>
          </a:xfrm>
        </p:spPr>
        <p:txBody>
          <a:bodyPr>
            <a:normAutofit/>
          </a:bodyPr>
          <a:lstStyle>
            <a:lvl1pPr marL="0" indent="0" algn="l">
              <a:buNone/>
              <a:defRPr sz="1600">
                <a:solidFill>
                  <a:schemeClr val="l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4060" y="504063"/>
            <a:ext cx="1717631" cy="766896"/>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3679" y="504063"/>
            <a:ext cx="1351019" cy="550800"/>
          </a:xfrm>
          <a:prstGeom prst="rect">
            <a:avLst/>
          </a:prstGeom>
        </p:spPr>
      </p:pic>
      <p:sp>
        <p:nvSpPr>
          <p:cNvPr id="13" name="TekstSylinder 12"/>
          <p:cNvSpPr txBox="1"/>
          <p:nvPr userDrawn="1"/>
        </p:nvSpPr>
        <p:spPr>
          <a:xfrm>
            <a:off x="-1963271" y="-1"/>
            <a:ext cx="1963271" cy="1938992"/>
          </a:xfrm>
          <a:prstGeom prst="rect">
            <a:avLst/>
          </a:prstGeom>
          <a:noFill/>
        </p:spPr>
        <p:txBody>
          <a:bodyPr wrap="square" rtlCol="0">
            <a:spAutoFit/>
          </a:bodyPr>
          <a:lstStyle/>
          <a:p>
            <a:r>
              <a:rPr lang="nb-NO" sz="1200" b="1" dirty="0"/>
              <a:t>Hvordan sette inn bakgrunnsbilde:</a:t>
            </a:r>
          </a:p>
          <a:p>
            <a:pPr marL="123825" indent="-123825">
              <a:buFont typeface="+mj-lt"/>
              <a:buAutoNum type="arabicPeriod"/>
            </a:pPr>
            <a:r>
              <a:rPr lang="nb-NO" sz="1200" dirty="0"/>
              <a:t>Høyreklikk på siden og velg «Formater bakgrunn»</a:t>
            </a:r>
          </a:p>
          <a:p>
            <a:pPr marL="123825" indent="-123825">
              <a:buFont typeface="+mj-lt"/>
              <a:buAutoNum type="arabicPeriod"/>
            </a:pPr>
            <a:r>
              <a:rPr lang="nb-NO" sz="1200" dirty="0"/>
              <a:t>Velg «Fyll» &gt;</a:t>
            </a:r>
            <a:r>
              <a:rPr lang="nb-NO" sz="1200" baseline="0" dirty="0"/>
              <a:t> «Bilde eller tekstur»</a:t>
            </a:r>
          </a:p>
          <a:p>
            <a:pPr marL="123825" indent="-123825">
              <a:buFont typeface="+mj-lt"/>
              <a:buAutoNum type="arabicPeriod"/>
            </a:pPr>
            <a:r>
              <a:rPr lang="nb-NO" sz="1200" baseline="0" dirty="0"/>
              <a:t>Trykk «Sett inn fra Fil»</a:t>
            </a:r>
          </a:p>
          <a:p>
            <a:pPr marL="123825" indent="-123825">
              <a:buFont typeface="+mj-lt"/>
              <a:buAutoNum type="arabicPeriod"/>
            </a:pPr>
            <a:r>
              <a:rPr lang="nb-NO" sz="1200" baseline="0" dirty="0"/>
              <a:t>Bla deg fram til ønsket bilde</a:t>
            </a:r>
            <a:endParaRPr lang="nb-NO" sz="1200" dirty="0"/>
          </a:p>
        </p:txBody>
      </p:sp>
    </p:spTree>
    <p:extLst>
      <p:ext uri="{BB962C8B-B14F-4D97-AF65-F5344CB8AC3E}">
        <p14:creationId xmlns:p14="http://schemas.microsoft.com/office/powerpoint/2010/main" val="214240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1026128" y="2538317"/>
            <a:ext cx="7164895" cy="2880360"/>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26.08.2025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tekst 8"/>
          <p:cNvSpPr>
            <a:spLocks noGrp="1"/>
          </p:cNvSpPr>
          <p:nvPr>
            <p:ph type="body" sz="quarter" idx="13" hasCustomPrompt="1"/>
          </p:nvPr>
        </p:nvSpPr>
        <p:spPr>
          <a:xfrm>
            <a:off x="1026128" y="2178272"/>
            <a:ext cx="7164388" cy="324040"/>
          </a:xfrm>
        </p:spPr>
        <p:txBody>
          <a:bodyPr/>
          <a:lstStyle>
            <a:lvl1pPr marL="0" indent="0">
              <a:buNone/>
              <a:defRPr/>
            </a:lvl1pPr>
          </a:lstStyle>
          <a:p>
            <a:pPr lvl="0"/>
            <a:r>
              <a:rPr lang="nb-NO" dirty="0"/>
              <a:t>Undertittel</a:t>
            </a:r>
          </a:p>
        </p:txBody>
      </p:sp>
    </p:spTree>
    <p:extLst>
      <p:ext uri="{BB962C8B-B14F-4D97-AF65-F5344CB8AC3E}">
        <p14:creationId xmlns:p14="http://schemas.microsoft.com/office/powerpoint/2010/main" val="22125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Oransj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lt1"/>
                </a:solidFill>
              </a:defRPr>
            </a:lvl1pPr>
          </a:lstStyle>
          <a:p>
            <a:r>
              <a:rPr lang="nb-NO"/>
              <a:t>Klikk for å redigere tittelstil</a:t>
            </a:r>
          </a:p>
        </p:txBody>
      </p:sp>
      <p:sp>
        <p:nvSpPr>
          <p:cNvPr id="3" name="Plassholder for innhold 2"/>
          <p:cNvSpPr>
            <a:spLocks noGrp="1"/>
          </p:cNvSpPr>
          <p:nvPr>
            <p:ph idx="1"/>
          </p:nvPr>
        </p:nvSpPr>
        <p:spPr>
          <a:xfrm>
            <a:off x="1026128" y="2538317"/>
            <a:ext cx="7164895" cy="2880360"/>
          </a:xfrm>
        </p:spPr>
        <p:txBody>
          <a:bodyPr/>
          <a:lstStyle>
            <a:lvl1pPr marL="0" indent="0">
              <a:buNone/>
              <a:defRPr>
                <a:solidFill>
                  <a:schemeClr val="lt1"/>
                </a:solidFill>
              </a:defRPr>
            </a:lvl1pPr>
            <a:lvl2pPr marL="342900" indent="0">
              <a:buNone/>
              <a:defRPr>
                <a:solidFill>
                  <a:schemeClr val="lt1"/>
                </a:solidFill>
              </a:defRPr>
            </a:lvl2pPr>
            <a:lvl3pPr marL="685800" indent="0">
              <a:buNone/>
              <a:defRPr>
                <a:solidFill>
                  <a:schemeClr val="lt1"/>
                </a:solidFill>
              </a:defRPr>
            </a:lvl3pPr>
            <a:lvl4pPr marL="1028700" indent="0">
              <a:buNone/>
              <a:defRPr>
                <a:solidFill>
                  <a:schemeClr val="lt1"/>
                </a:solidFill>
              </a:defRPr>
            </a:lvl4pPr>
            <a:lvl5pPr marL="1371600" indent="0">
              <a:buNone/>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lvl1pPr>
              <a:defRPr>
                <a:solidFill>
                  <a:schemeClr val="lt1"/>
                </a:solidFill>
              </a:defRPr>
            </a:lvl1pPr>
          </a:lstStyle>
          <a:p>
            <a:fld id="{983651F3-9B16-40C6-B209-3688FC9C95F6}" type="datetimeFigureOut">
              <a:rPr lang="nb-NO" smtClean="0"/>
              <a:pPr/>
              <a:t>26.08.2025</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lt1"/>
                </a:solidFill>
              </a:defRPr>
            </a:lvl1pPr>
          </a:lstStyle>
          <a:p>
            <a:fld id="{5751DFAA-887F-4071-8EAD-E8CA316FCF06}" type="slidenum">
              <a:rPr lang="nb-NO" smtClean="0"/>
              <a:pPr/>
              <a:t>‹#›</a:t>
            </a:fld>
            <a:endParaRPr lang="nb-NO"/>
          </a:p>
        </p:txBody>
      </p:sp>
      <p:sp>
        <p:nvSpPr>
          <p:cNvPr id="9" name="Plassholder for tekst 8"/>
          <p:cNvSpPr>
            <a:spLocks noGrp="1"/>
          </p:cNvSpPr>
          <p:nvPr>
            <p:ph type="body" sz="quarter" idx="13" hasCustomPrompt="1"/>
          </p:nvPr>
        </p:nvSpPr>
        <p:spPr>
          <a:xfrm>
            <a:off x="1026128" y="2178272"/>
            <a:ext cx="7164388" cy="324040"/>
          </a:xfrm>
        </p:spPr>
        <p:txBody>
          <a:bodyPr/>
          <a:lstStyle>
            <a:lvl1pPr marL="0" indent="0">
              <a:buNone/>
              <a:defRPr>
                <a:solidFill>
                  <a:schemeClr val="lt1"/>
                </a:solidFill>
              </a:defRPr>
            </a:lvl1pPr>
          </a:lstStyle>
          <a:p>
            <a:pPr lvl="0"/>
            <a:r>
              <a:rPr lang="nb-NO" dirty="0"/>
              <a:t>Undertittel</a:t>
            </a:r>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7424" y="352844"/>
            <a:ext cx="556443" cy="889311"/>
          </a:xfrm>
          <a:prstGeom prst="rect">
            <a:avLst/>
          </a:prstGeom>
        </p:spPr>
      </p:pic>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45" y="6149569"/>
            <a:ext cx="1068389" cy="435574"/>
          </a:xfrm>
          <a:prstGeom prst="rect">
            <a:avLst/>
          </a:prstGeom>
        </p:spPr>
      </p:pic>
    </p:spTree>
    <p:extLst>
      <p:ext uri="{BB962C8B-B14F-4D97-AF65-F5344CB8AC3E}">
        <p14:creationId xmlns:p14="http://schemas.microsoft.com/office/powerpoint/2010/main" val="61639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og innhold Blågrønn">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lt1"/>
                </a:solidFill>
              </a:defRPr>
            </a:lvl1pPr>
          </a:lstStyle>
          <a:p>
            <a:r>
              <a:rPr lang="nb-NO"/>
              <a:t>Klikk for å redigere tittelstil</a:t>
            </a:r>
          </a:p>
        </p:txBody>
      </p:sp>
      <p:sp>
        <p:nvSpPr>
          <p:cNvPr id="3" name="Plassholder for innhold 2"/>
          <p:cNvSpPr>
            <a:spLocks noGrp="1"/>
          </p:cNvSpPr>
          <p:nvPr>
            <p:ph idx="1"/>
          </p:nvPr>
        </p:nvSpPr>
        <p:spPr>
          <a:xfrm>
            <a:off x="1026128" y="2538317"/>
            <a:ext cx="7164895" cy="2880360"/>
          </a:xfrm>
        </p:spPr>
        <p:txBody>
          <a:bodyPr/>
          <a:lstStyle>
            <a:lvl1pPr marL="0" indent="0">
              <a:buNone/>
              <a:defRPr>
                <a:solidFill>
                  <a:schemeClr val="lt1"/>
                </a:solidFill>
              </a:defRPr>
            </a:lvl1pPr>
            <a:lvl2pPr marL="342900" indent="0">
              <a:buNone/>
              <a:defRPr>
                <a:solidFill>
                  <a:schemeClr val="lt1"/>
                </a:solidFill>
              </a:defRPr>
            </a:lvl2pPr>
            <a:lvl3pPr marL="685800" indent="0">
              <a:buNone/>
              <a:defRPr>
                <a:solidFill>
                  <a:schemeClr val="lt1"/>
                </a:solidFill>
              </a:defRPr>
            </a:lvl3pPr>
            <a:lvl4pPr marL="1028700" indent="0">
              <a:buNone/>
              <a:defRPr>
                <a:solidFill>
                  <a:schemeClr val="lt1"/>
                </a:solidFill>
              </a:defRPr>
            </a:lvl4pPr>
            <a:lvl5pPr marL="1371600" indent="0">
              <a:buNone/>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solidFill>
                  <a:schemeClr val="lt1"/>
                </a:solidFill>
              </a:defRPr>
            </a:lvl1pPr>
          </a:lstStyle>
          <a:p>
            <a:fld id="{983651F3-9B16-40C6-B209-3688FC9C95F6}" type="datetimeFigureOut">
              <a:rPr lang="nb-NO" smtClean="0"/>
              <a:pPr/>
              <a:t>26.08.2025</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lt1"/>
                </a:solidFill>
              </a:defRPr>
            </a:lvl1pPr>
          </a:lstStyle>
          <a:p>
            <a:fld id="{5751DFAA-887F-4071-8EAD-E8CA316FCF06}" type="slidenum">
              <a:rPr lang="nb-NO" smtClean="0"/>
              <a:pPr/>
              <a:t>‹#›</a:t>
            </a:fld>
            <a:endParaRPr lang="nb-NO"/>
          </a:p>
        </p:txBody>
      </p:sp>
      <p:sp>
        <p:nvSpPr>
          <p:cNvPr id="9" name="Plassholder for tekst 8"/>
          <p:cNvSpPr>
            <a:spLocks noGrp="1"/>
          </p:cNvSpPr>
          <p:nvPr>
            <p:ph type="body" sz="quarter" idx="13" hasCustomPrompt="1"/>
          </p:nvPr>
        </p:nvSpPr>
        <p:spPr>
          <a:xfrm>
            <a:off x="1026128" y="2178272"/>
            <a:ext cx="7164388" cy="324040"/>
          </a:xfrm>
        </p:spPr>
        <p:txBody>
          <a:bodyPr/>
          <a:lstStyle>
            <a:lvl1pPr marL="0" indent="0">
              <a:buNone/>
              <a:defRPr>
                <a:solidFill>
                  <a:schemeClr val="lt1"/>
                </a:solidFill>
              </a:defRPr>
            </a:lvl1pPr>
          </a:lstStyle>
          <a:p>
            <a:pPr lvl="0"/>
            <a:r>
              <a:rPr lang="nb-NO" dirty="0"/>
              <a:t>Undertittel</a:t>
            </a:r>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396" y="6149569"/>
            <a:ext cx="1068388" cy="435574"/>
          </a:xfrm>
          <a:prstGeom prst="rect">
            <a:avLst/>
          </a:prstGeom>
        </p:spPr>
      </p:pic>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7424" y="352844"/>
            <a:ext cx="557512" cy="891519"/>
          </a:xfrm>
          <a:prstGeom prst="rect">
            <a:avLst/>
          </a:prstGeom>
        </p:spPr>
      </p:pic>
    </p:spTree>
    <p:extLst>
      <p:ext uri="{BB962C8B-B14F-4D97-AF65-F5344CB8AC3E}">
        <p14:creationId xmlns:p14="http://schemas.microsoft.com/office/powerpoint/2010/main" val="394989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amp;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dato 3"/>
          <p:cNvSpPr>
            <a:spLocks noGrp="1"/>
          </p:cNvSpPr>
          <p:nvPr>
            <p:ph type="dt" sz="half" idx="10"/>
          </p:nvPr>
        </p:nvSpPr>
        <p:spPr/>
        <p:txBody>
          <a:bodyPr/>
          <a:lstStyle/>
          <a:p>
            <a:fld id="{983651F3-9B16-40C6-B209-3688FC9C95F6}" type="datetimeFigureOut">
              <a:rPr lang="nb-NO" smtClean="0"/>
              <a:t>26.08.2025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tekst 8"/>
          <p:cNvSpPr>
            <a:spLocks noGrp="1"/>
          </p:cNvSpPr>
          <p:nvPr>
            <p:ph type="body" sz="quarter" idx="13" hasCustomPrompt="1"/>
          </p:nvPr>
        </p:nvSpPr>
        <p:spPr>
          <a:xfrm>
            <a:off x="1026128" y="2178272"/>
            <a:ext cx="3528441" cy="324040"/>
          </a:xfrm>
        </p:spPr>
        <p:txBody>
          <a:bodyPr/>
          <a:lstStyle>
            <a:lvl1pPr marL="0" indent="0">
              <a:buNone/>
              <a:defRPr/>
            </a:lvl1pPr>
          </a:lstStyle>
          <a:p>
            <a:pPr lvl="0"/>
            <a:r>
              <a:rPr lang="nb-NO" dirty="0"/>
              <a:t>Undertittel</a:t>
            </a:r>
          </a:p>
        </p:txBody>
      </p:sp>
      <p:sp>
        <p:nvSpPr>
          <p:cNvPr id="7" name="Plassholder for tekst 6"/>
          <p:cNvSpPr>
            <a:spLocks noGrp="1"/>
          </p:cNvSpPr>
          <p:nvPr>
            <p:ph type="body" sz="quarter" idx="14"/>
          </p:nvPr>
        </p:nvSpPr>
        <p:spPr>
          <a:xfrm>
            <a:off x="1026130" y="2538317"/>
            <a:ext cx="3528441" cy="2880360"/>
          </a:xfrm>
          <a:prstGeom prst="rect">
            <a:avLst/>
          </a:prstGeom>
        </p:spPr>
        <p:txBody>
          <a:bodyPr lIns="0" tIns="0" rIns="0" bIns="0"/>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9"/>
          <p:cNvSpPr>
            <a:spLocks noGrp="1"/>
          </p:cNvSpPr>
          <p:nvPr>
            <p:ph type="pic" sz="quarter" idx="15"/>
          </p:nvPr>
        </p:nvSpPr>
        <p:spPr>
          <a:xfrm>
            <a:off x="4799400" y="2088261"/>
            <a:ext cx="3078385" cy="3420428"/>
          </a:xfrm>
          <a:solidFill>
            <a:schemeClr val="accent1"/>
          </a:solidFill>
        </p:spPr>
        <p:txBody>
          <a:bodyPr tIns="720000" anchor="t" anchorCtr="1">
            <a:normAutofit/>
          </a:bodyPr>
          <a:lstStyle>
            <a:lvl1pPr marL="0" indent="0">
              <a:buNone/>
              <a:defRPr sz="1600">
                <a:solidFill>
                  <a:schemeClr val="lt1"/>
                </a:solidFill>
              </a:defRPr>
            </a:lvl1pPr>
          </a:lstStyle>
          <a:p>
            <a:r>
              <a:rPr lang="nb-NO"/>
              <a:t>Klikk ikonet for å legge til et bilde</a:t>
            </a:r>
          </a:p>
        </p:txBody>
      </p:sp>
    </p:spTree>
    <p:extLst>
      <p:ext uri="{BB962C8B-B14F-4D97-AF65-F5344CB8AC3E}">
        <p14:creationId xmlns:p14="http://schemas.microsoft.com/office/powerpoint/2010/main" val="3580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tekst &amp; bilde Oransj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lt1"/>
                </a:solidFill>
              </a:defRPr>
            </a:lvl1pPr>
          </a:lstStyle>
          <a:p>
            <a:r>
              <a:rPr lang="nb-NO"/>
              <a:t>Klikk for å redigere tittelstil</a:t>
            </a:r>
          </a:p>
        </p:txBody>
      </p:sp>
      <p:sp>
        <p:nvSpPr>
          <p:cNvPr id="4" name="Plassholder for dato 3"/>
          <p:cNvSpPr>
            <a:spLocks noGrp="1"/>
          </p:cNvSpPr>
          <p:nvPr>
            <p:ph type="dt" sz="half" idx="10"/>
          </p:nvPr>
        </p:nvSpPr>
        <p:spPr/>
        <p:txBody>
          <a:bodyPr/>
          <a:lstStyle>
            <a:lvl1pPr>
              <a:defRPr>
                <a:solidFill>
                  <a:schemeClr val="lt1"/>
                </a:solidFill>
              </a:defRPr>
            </a:lvl1pPr>
          </a:lstStyle>
          <a:p>
            <a:fld id="{983651F3-9B16-40C6-B209-3688FC9C95F6}" type="datetimeFigureOut">
              <a:rPr lang="nb-NO" smtClean="0"/>
              <a:pPr/>
              <a:t>26.08.2025</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lt1"/>
                </a:solidFill>
              </a:defRPr>
            </a:lvl1pPr>
          </a:lstStyle>
          <a:p>
            <a:fld id="{5751DFAA-887F-4071-8EAD-E8CA316FCF06}" type="slidenum">
              <a:rPr lang="nb-NO" smtClean="0"/>
              <a:pPr/>
              <a:t>‹#›</a:t>
            </a:fld>
            <a:endParaRPr lang="nb-NO"/>
          </a:p>
        </p:txBody>
      </p:sp>
      <p:sp>
        <p:nvSpPr>
          <p:cNvPr id="9" name="Plassholder for tekst 8"/>
          <p:cNvSpPr>
            <a:spLocks noGrp="1"/>
          </p:cNvSpPr>
          <p:nvPr>
            <p:ph type="body" sz="quarter" idx="13" hasCustomPrompt="1"/>
          </p:nvPr>
        </p:nvSpPr>
        <p:spPr>
          <a:xfrm>
            <a:off x="1026128" y="2178272"/>
            <a:ext cx="3528441" cy="324040"/>
          </a:xfrm>
        </p:spPr>
        <p:txBody>
          <a:bodyPr/>
          <a:lstStyle>
            <a:lvl1pPr marL="0" indent="0">
              <a:buNone/>
              <a:defRPr>
                <a:solidFill>
                  <a:schemeClr val="lt1"/>
                </a:solidFill>
              </a:defRPr>
            </a:lvl1pPr>
          </a:lstStyle>
          <a:p>
            <a:pPr lvl="0"/>
            <a:r>
              <a:rPr lang="nb-NO" dirty="0"/>
              <a:t>Undertittel</a:t>
            </a:r>
          </a:p>
        </p:txBody>
      </p:sp>
      <p:sp>
        <p:nvSpPr>
          <p:cNvPr id="7" name="Plassholder for tekst 6"/>
          <p:cNvSpPr>
            <a:spLocks noGrp="1"/>
          </p:cNvSpPr>
          <p:nvPr>
            <p:ph type="body" sz="quarter" idx="14"/>
          </p:nvPr>
        </p:nvSpPr>
        <p:spPr>
          <a:xfrm>
            <a:off x="1026130" y="2538317"/>
            <a:ext cx="3528441" cy="2880360"/>
          </a:xfrm>
          <a:prstGeom prst="rect">
            <a:avLst/>
          </a:prstGeom>
        </p:spPr>
        <p:txBody>
          <a:bodyPr lIns="0" tIns="0" rIns="0" bIns="0"/>
          <a:lstStyle>
            <a:lvl1pPr marL="0" indent="0">
              <a:buNone/>
              <a:defRPr>
                <a:solidFill>
                  <a:schemeClr val="lt1"/>
                </a:solidFill>
              </a:defRPr>
            </a:lvl1pPr>
            <a:lvl2pPr marL="342900" indent="0">
              <a:buNone/>
              <a:defRPr>
                <a:solidFill>
                  <a:schemeClr val="lt1"/>
                </a:solidFill>
              </a:defRPr>
            </a:lvl2pPr>
            <a:lvl3pPr marL="685800" indent="0">
              <a:buNone/>
              <a:defRPr>
                <a:solidFill>
                  <a:schemeClr val="lt1"/>
                </a:solidFill>
              </a:defRPr>
            </a:lvl3pPr>
            <a:lvl4pPr marL="1028700" indent="0">
              <a:buNone/>
              <a:defRPr>
                <a:solidFill>
                  <a:schemeClr val="lt1"/>
                </a:solidFill>
              </a:defRPr>
            </a:lvl4pPr>
            <a:lvl5pPr marL="1371600" indent="0">
              <a:buNone/>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9"/>
          <p:cNvSpPr>
            <a:spLocks noGrp="1"/>
          </p:cNvSpPr>
          <p:nvPr>
            <p:ph type="pic" sz="quarter" idx="15"/>
          </p:nvPr>
        </p:nvSpPr>
        <p:spPr>
          <a:xfrm>
            <a:off x="4799400" y="2088261"/>
            <a:ext cx="3078385" cy="3420428"/>
          </a:xfrm>
          <a:solidFill>
            <a:schemeClr val="accent2"/>
          </a:solidFill>
        </p:spPr>
        <p:txBody>
          <a:bodyPr tIns="720000" anchor="t" anchorCtr="1">
            <a:normAutofit/>
          </a:bodyPr>
          <a:lstStyle>
            <a:lvl1pPr marL="0" indent="0">
              <a:buNone/>
              <a:defRPr sz="1600">
                <a:solidFill>
                  <a:schemeClr val="lt1"/>
                </a:solidFill>
              </a:defRPr>
            </a:lvl1pPr>
          </a:lstStyle>
          <a:p>
            <a:r>
              <a:rPr lang="nb-NO"/>
              <a:t>Klikk ikonet for å legge til et bilde</a:t>
            </a:r>
          </a:p>
        </p:txBody>
      </p:sp>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7424" y="352844"/>
            <a:ext cx="556443" cy="889311"/>
          </a:xfrm>
          <a:prstGeom prst="rect">
            <a:avLst/>
          </a:prstGeom>
        </p:spPr>
      </p:pic>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45" y="6149569"/>
            <a:ext cx="1068389" cy="435574"/>
          </a:xfrm>
          <a:prstGeom prst="rect">
            <a:avLst/>
          </a:prstGeom>
        </p:spPr>
      </p:pic>
    </p:spTree>
    <p:extLst>
      <p:ext uri="{BB962C8B-B14F-4D97-AF65-F5344CB8AC3E}">
        <p14:creationId xmlns:p14="http://schemas.microsoft.com/office/powerpoint/2010/main" val="107144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tekst &amp; bilde Blågrønn">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lt1"/>
                </a:solidFill>
              </a:defRPr>
            </a:lvl1pPr>
          </a:lstStyle>
          <a:p>
            <a:r>
              <a:rPr lang="nb-NO"/>
              <a:t>Klikk for å redigere tittelstil</a:t>
            </a:r>
          </a:p>
        </p:txBody>
      </p:sp>
      <p:sp>
        <p:nvSpPr>
          <p:cNvPr id="4" name="Plassholder for dato 3"/>
          <p:cNvSpPr>
            <a:spLocks noGrp="1"/>
          </p:cNvSpPr>
          <p:nvPr>
            <p:ph type="dt" sz="half" idx="10"/>
          </p:nvPr>
        </p:nvSpPr>
        <p:spPr/>
        <p:txBody>
          <a:bodyPr/>
          <a:lstStyle>
            <a:lvl1pPr>
              <a:defRPr>
                <a:solidFill>
                  <a:schemeClr val="lt1"/>
                </a:solidFill>
              </a:defRPr>
            </a:lvl1pPr>
          </a:lstStyle>
          <a:p>
            <a:fld id="{983651F3-9B16-40C6-B209-3688FC9C95F6}" type="datetimeFigureOut">
              <a:rPr lang="nb-NO" smtClean="0"/>
              <a:pPr/>
              <a:t>26.08.2025</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lt1"/>
                </a:solidFill>
              </a:defRPr>
            </a:lvl1pPr>
          </a:lstStyle>
          <a:p>
            <a:fld id="{5751DFAA-887F-4071-8EAD-E8CA316FCF06}" type="slidenum">
              <a:rPr lang="nb-NO" smtClean="0"/>
              <a:pPr/>
              <a:t>‹#›</a:t>
            </a:fld>
            <a:endParaRPr lang="nb-NO"/>
          </a:p>
        </p:txBody>
      </p:sp>
      <p:sp>
        <p:nvSpPr>
          <p:cNvPr id="9" name="Plassholder for tekst 8"/>
          <p:cNvSpPr>
            <a:spLocks noGrp="1"/>
          </p:cNvSpPr>
          <p:nvPr>
            <p:ph type="body" sz="quarter" idx="13" hasCustomPrompt="1"/>
          </p:nvPr>
        </p:nvSpPr>
        <p:spPr>
          <a:xfrm>
            <a:off x="1026128" y="2178272"/>
            <a:ext cx="3528441" cy="324040"/>
          </a:xfrm>
        </p:spPr>
        <p:txBody>
          <a:bodyPr/>
          <a:lstStyle>
            <a:lvl1pPr marL="0" indent="0">
              <a:buNone/>
              <a:defRPr>
                <a:solidFill>
                  <a:schemeClr val="lt1"/>
                </a:solidFill>
              </a:defRPr>
            </a:lvl1pPr>
          </a:lstStyle>
          <a:p>
            <a:pPr lvl="0"/>
            <a:r>
              <a:rPr lang="nb-NO" dirty="0"/>
              <a:t>Undertittel</a:t>
            </a:r>
          </a:p>
        </p:txBody>
      </p:sp>
      <p:sp>
        <p:nvSpPr>
          <p:cNvPr id="7" name="Plassholder for tekst 6"/>
          <p:cNvSpPr>
            <a:spLocks noGrp="1"/>
          </p:cNvSpPr>
          <p:nvPr>
            <p:ph type="body" sz="quarter" idx="14"/>
          </p:nvPr>
        </p:nvSpPr>
        <p:spPr>
          <a:xfrm>
            <a:off x="1026130" y="2538317"/>
            <a:ext cx="3528441" cy="2880360"/>
          </a:xfrm>
          <a:prstGeom prst="rect">
            <a:avLst/>
          </a:prstGeom>
        </p:spPr>
        <p:txBody>
          <a:bodyPr lIns="0" tIns="0" rIns="0" bIns="0"/>
          <a:lstStyle>
            <a:lvl1pPr marL="0" indent="0">
              <a:buNone/>
              <a:defRPr>
                <a:solidFill>
                  <a:schemeClr val="lt1"/>
                </a:solidFill>
              </a:defRPr>
            </a:lvl1pPr>
            <a:lvl2pPr marL="342900" indent="0">
              <a:buNone/>
              <a:defRPr>
                <a:solidFill>
                  <a:schemeClr val="lt1"/>
                </a:solidFill>
              </a:defRPr>
            </a:lvl2pPr>
            <a:lvl3pPr marL="685800" indent="0">
              <a:buNone/>
              <a:defRPr>
                <a:solidFill>
                  <a:schemeClr val="lt1"/>
                </a:solidFill>
              </a:defRPr>
            </a:lvl3pPr>
            <a:lvl4pPr marL="1028700" indent="0">
              <a:buNone/>
              <a:defRPr>
                <a:solidFill>
                  <a:schemeClr val="lt1"/>
                </a:solidFill>
              </a:defRPr>
            </a:lvl4pPr>
            <a:lvl5pPr marL="1371600" indent="0">
              <a:buNone/>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bilde 9"/>
          <p:cNvSpPr>
            <a:spLocks noGrp="1"/>
          </p:cNvSpPr>
          <p:nvPr>
            <p:ph type="pic" sz="quarter" idx="15"/>
          </p:nvPr>
        </p:nvSpPr>
        <p:spPr>
          <a:xfrm>
            <a:off x="4799400" y="2088261"/>
            <a:ext cx="3078385" cy="3420428"/>
          </a:xfrm>
          <a:solidFill>
            <a:schemeClr val="bg1"/>
          </a:solidFill>
        </p:spPr>
        <p:txBody>
          <a:bodyPr tIns="720000" anchor="t" anchorCtr="1">
            <a:normAutofit/>
          </a:bodyPr>
          <a:lstStyle>
            <a:lvl1pPr marL="0" indent="0">
              <a:buNone/>
              <a:defRPr sz="1600">
                <a:solidFill>
                  <a:schemeClr val="dk1"/>
                </a:solidFill>
              </a:defRPr>
            </a:lvl1pPr>
          </a:lstStyle>
          <a:p>
            <a:r>
              <a:rPr lang="nb-NO"/>
              <a:t>Klikk ikonet for å legge til et bilde</a:t>
            </a:r>
          </a:p>
        </p:txBody>
      </p:sp>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396" y="6149569"/>
            <a:ext cx="1068388" cy="435574"/>
          </a:xfrm>
          <a:prstGeom prst="rect">
            <a:avLst/>
          </a:prstGeom>
        </p:spPr>
      </p:pic>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7424" y="352844"/>
            <a:ext cx="557512" cy="891519"/>
          </a:xfrm>
          <a:prstGeom prst="rect">
            <a:avLst/>
          </a:prstGeom>
        </p:spPr>
      </p:pic>
    </p:spTree>
    <p:extLst>
      <p:ext uri="{BB962C8B-B14F-4D97-AF65-F5344CB8AC3E}">
        <p14:creationId xmlns:p14="http://schemas.microsoft.com/office/powerpoint/2010/main" val="7486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8650" y="2700338"/>
            <a:ext cx="7886700" cy="1855852"/>
          </a:xfrm>
        </p:spPr>
        <p:txBody>
          <a:bodyPr anchor="t">
            <a:normAutofit/>
          </a:bodyPr>
          <a:lstStyle>
            <a:lvl1pPr algn="ctr">
              <a:defRPr sz="6000">
                <a:solidFill>
                  <a:schemeClr val="lt1"/>
                </a:solidFill>
              </a:defRPr>
            </a:lvl1pPr>
          </a:lstStyle>
          <a:p>
            <a:r>
              <a:rPr lang="nb-NO"/>
              <a:t>Klikk for å redigere tittelstil</a:t>
            </a:r>
            <a:endParaRPr lang="nb-NO" dirty="0"/>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7424" y="352844"/>
            <a:ext cx="556443" cy="889311"/>
          </a:xfrm>
          <a:prstGeom prst="rect">
            <a:avLst/>
          </a:prstGeom>
        </p:spPr>
      </p:pic>
      <p:pic>
        <p:nvPicPr>
          <p:cNvPr id="11" name="Bil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45" y="6149569"/>
            <a:ext cx="1068389" cy="435574"/>
          </a:xfrm>
          <a:prstGeom prst="rect">
            <a:avLst/>
          </a:prstGeom>
        </p:spPr>
      </p:pic>
      <p:sp>
        <p:nvSpPr>
          <p:cNvPr id="12" name="TekstSylinder 11"/>
          <p:cNvSpPr txBox="1"/>
          <p:nvPr userDrawn="1"/>
        </p:nvSpPr>
        <p:spPr>
          <a:xfrm>
            <a:off x="-1963271" y="-1"/>
            <a:ext cx="1963271" cy="1938992"/>
          </a:xfrm>
          <a:prstGeom prst="rect">
            <a:avLst/>
          </a:prstGeom>
          <a:noFill/>
        </p:spPr>
        <p:txBody>
          <a:bodyPr wrap="square" rtlCol="0">
            <a:spAutoFit/>
          </a:bodyPr>
          <a:lstStyle/>
          <a:p>
            <a:r>
              <a:rPr lang="nb-NO" sz="1200" b="1" dirty="0"/>
              <a:t>Hvordan sette inn bakgrunnsbilde:</a:t>
            </a:r>
          </a:p>
          <a:p>
            <a:pPr marL="123825" indent="-123825">
              <a:buFont typeface="+mj-lt"/>
              <a:buAutoNum type="arabicPeriod"/>
            </a:pPr>
            <a:r>
              <a:rPr lang="nb-NO" sz="1200" dirty="0"/>
              <a:t>Høyreklikk på siden og velg «Formater bakgrunn»</a:t>
            </a:r>
          </a:p>
          <a:p>
            <a:pPr marL="123825" indent="-123825">
              <a:buFont typeface="+mj-lt"/>
              <a:buAutoNum type="arabicPeriod"/>
            </a:pPr>
            <a:r>
              <a:rPr lang="nb-NO" sz="1200" dirty="0"/>
              <a:t>Velg «Fyll» &gt;</a:t>
            </a:r>
            <a:r>
              <a:rPr lang="nb-NO" sz="1200" baseline="0" dirty="0"/>
              <a:t> «Bilde eller tekstur»</a:t>
            </a:r>
          </a:p>
          <a:p>
            <a:pPr marL="123825" indent="-123825">
              <a:buFont typeface="+mj-lt"/>
              <a:buAutoNum type="arabicPeriod"/>
            </a:pPr>
            <a:r>
              <a:rPr lang="nb-NO" sz="1200" baseline="0" dirty="0"/>
              <a:t>Trykk «Sett inn fra Fil»</a:t>
            </a:r>
          </a:p>
          <a:p>
            <a:pPr marL="123825" indent="-123825">
              <a:buFont typeface="+mj-lt"/>
              <a:buAutoNum type="arabicPeriod"/>
            </a:pPr>
            <a:r>
              <a:rPr lang="nb-NO" sz="1200" baseline="0" dirty="0"/>
              <a:t>Bla deg fram til ønsket bilde</a:t>
            </a:r>
            <a:endParaRPr lang="nb-NO" sz="1200" dirty="0"/>
          </a:p>
        </p:txBody>
      </p:sp>
    </p:spTree>
    <p:extLst>
      <p:ext uri="{BB962C8B-B14F-4D97-AF65-F5344CB8AC3E}">
        <p14:creationId xmlns:p14="http://schemas.microsoft.com/office/powerpoint/2010/main" val="25841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8059" y="774097"/>
            <a:ext cx="7719366" cy="958256"/>
          </a:xfrm>
          <a:prstGeom prst="rect">
            <a:avLst/>
          </a:prstGeom>
        </p:spPr>
        <p:txBody>
          <a:bodyPr vert="horz" lIns="0" tIns="0" rIns="0" bIns="0" rtlCol="0" anchor="t" anchorCtr="0">
            <a:normAutofit/>
          </a:bodyPr>
          <a:lstStyle/>
          <a:p>
            <a:r>
              <a:rPr lang="nb-NO" dirty="0"/>
              <a:t>Klikk for å redigere tittelstil</a:t>
            </a:r>
          </a:p>
        </p:txBody>
      </p:sp>
      <p:sp>
        <p:nvSpPr>
          <p:cNvPr id="3" name="Plassholder for tekst 2"/>
          <p:cNvSpPr>
            <a:spLocks noGrp="1"/>
          </p:cNvSpPr>
          <p:nvPr>
            <p:ph type="body" idx="1"/>
          </p:nvPr>
        </p:nvSpPr>
        <p:spPr>
          <a:xfrm>
            <a:off x="1026128" y="2538317"/>
            <a:ext cx="7164895" cy="288036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659503" y="6446579"/>
            <a:ext cx="634666" cy="184666"/>
          </a:xfrm>
          <a:prstGeom prst="rect">
            <a:avLst/>
          </a:prstGeom>
        </p:spPr>
        <p:txBody>
          <a:bodyPr vert="horz" lIns="0" tIns="0" rIns="0" bIns="0" rtlCol="0" anchor="ctr">
            <a:normAutofit/>
          </a:bodyPr>
          <a:lstStyle>
            <a:lvl1pPr algn="l">
              <a:defRPr sz="900">
                <a:solidFill>
                  <a:schemeClr val="tx1">
                    <a:tint val="75000"/>
                  </a:schemeClr>
                </a:solidFill>
              </a:defRPr>
            </a:lvl1pPr>
          </a:lstStyle>
          <a:p>
            <a:fld id="{983651F3-9B16-40C6-B209-3688FC9C95F6}" type="datetimeFigureOut">
              <a:rPr lang="nb-NO" smtClean="0"/>
              <a:t>26.08.2025</a:t>
            </a:fld>
            <a:endParaRPr lang="nb-NO"/>
          </a:p>
        </p:txBody>
      </p:sp>
      <p:sp>
        <p:nvSpPr>
          <p:cNvPr id="5" name="Plassholder for bunntekst 4"/>
          <p:cNvSpPr>
            <a:spLocks noGrp="1"/>
          </p:cNvSpPr>
          <p:nvPr>
            <p:ph type="ftr" sz="quarter" idx="3"/>
          </p:nvPr>
        </p:nvSpPr>
        <p:spPr>
          <a:xfrm>
            <a:off x="2438559" y="6446579"/>
            <a:ext cx="5582653" cy="184666"/>
          </a:xfrm>
          <a:prstGeom prst="rect">
            <a:avLst/>
          </a:prstGeom>
        </p:spPr>
        <p:txBody>
          <a:bodyPr vert="horz" lIns="0" tIns="0" rIns="0" bIns="0" rtlCol="0" anchor="ctr">
            <a:normAutofit/>
          </a:bodyPr>
          <a:lstStyle>
            <a:lvl1pPr algn="ctr">
              <a:defRPr sz="9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8187425" y="6446579"/>
            <a:ext cx="231608" cy="184666"/>
          </a:xfrm>
          <a:prstGeom prst="rect">
            <a:avLst/>
          </a:prstGeom>
        </p:spPr>
        <p:txBody>
          <a:bodyPr vert="horz" lIns="0" tIns="0" rIns="0" bIns="0" rtlCol="0" anchor="ctr">
            <a:normAutofit/>
          </a:bodyPr>
          <a:lstStyle>
            <a:lvl1pPr algn="r">
              <a:defRPr sz="900">
                <a:solidFill>
                  <a:schemeClr val="tx1">
                    <a:tint val="75000"/>
                  </a:schemeClr>
                </a:solidFill>
              </a:defRPr>
            </a:lvl1pPr>
          </a:lstStyle>
          <a:p>
            <a:fld id="{5751DFAA-887F-4071-8EAD-E8CA316FCF06}" type="slidenum">
              <a:rPr lang="nb-NO" smtClean="0"/>
              <a:t>‹#›</a:t>
            </a:fld>
            <a:endParaRPr lang="nb-NO"/>
          </a:p>
        </p:txBody>
      </p:sp>
      <p:pic>
        <p:nvPicPr>
          <p:cNvPr id="9" name="Bilde 8" descr="VID_skoletag_generell_positiv.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61141" y="6147845"/>
            <a:ext cx="1068388" cy="435574"/>
          </a:xfrm>
          <a:prstGeom prst="rect">
            <a:avLst/>
          </a:prstGeom>
        </p:spPr>
      </p:pic>
      <p:pic>
        <p:nvPicPr>
          <p:cNvPr id="10" name="Bilde 9" descr="VID_logo_vertikal_positiv.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187878" y="352415"/>
            <a:ext cx="557512" cy="891018"/>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58" r:id="rId4"/>
    <p:sldLayoutId id="2147483657" r:id="rId5"/>
    <p:sldLayoutId id="2147483656" r:id="rId6"/>
    <p:sldLayoutId id="2147483663" r:id="rId7"/>
    <p:sldLayoutId id="2147483664" r:id="rId8"/>
    <p:sldLayoutId id="2147483651" r:id="rId9"/>
    <p:sldLayoutId id="2147483660" r:id="rId10"/>
    <p:sldLayoutId id="2147483661" r:id="rId11"/>
    <p:sldLayoutId id="2147483662" r:id="rId12"/>
    <p:sldLayoutId id="2147483652" r:id="rId13"/>
    <p:sldLayoutId id="2147483653" r:id="rId14"/>
    <p:sldLayoutId id="2147483654" r:id="rId15"/>
    <p:sldLayoutId id="2147483655" r:id="rId16"/>
  </p:sldLayoutIdLst>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40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tmuseum.org/art/collection/search?q=Edward%20Hicks&amp;perPage=20&amp;sortBy=Relevance&amp;offset=0&amp;pageSize=0" TargetMode="External"/><Relationship Id="rId2" Type="http://schemas.openxmlformats.org/officeDocument/2006/relationships/hyperlink" Target="https://www.wikiart.org/en/marc-chagall/prophet-isaiah-1968" TargetMode="External"/><Relationship Id="rId1" Type="http://schemas.openxmlformats.org/officeDocument/2006/relationships/slideLayout" Target="../slideLayouts/slideLayout15.xml"/><Relationship Id="rId6" Type="http://schemas.openxmlformats.org/officeDocument/2006/relationships/hyperlink" Target="https://www.un.org/ungifts/let-us-beat-swords-ploughshares" TargetMode="External"/><Relationship Id="rId5" Type="http://schemas.openxmlformats.org/officeDocument/2006/relationships/hyperlink" Target="https://diglib.library.vanderbilt.edu/act-imagelink.pl?RC=56556" TargetMode="External"/><Relationship Id="rId4" Type="http://schemas.openxmlformats.org/officeDocument/2006/relationships/hyperlink" Target="https://www.metmuseum.org/art/collection/search/1108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Martin_Luther_King_Jr._-_I_Have_A_Dream_Speech.jpg" TargetMode="External"/><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2011_Egyptian_revolution" TargetMode="External"/><Relationship Id="rId2" Type="http://schemas.openxmlformats.org/officeDocument/2006/relationships/hyperlink" Target="https://en.wikipedia.org/wiki/2011_Egyptian_revolution#/media/File:Tahrir_Square_during_8_February_2011.jpg"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artsandculture.google.com/story/mAVBYIU6bF6wDA"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399CE4-6DDC-2264-A88A-476EBF9D1C7B}"/>
              </a:ext>
            </a:extLst>
          </p:cNvPr>
          <p:cNvSpPr>
            <a:spLocks noGrp="1"/>
          </p:cNvSpPr>
          <p:nvPr>
            <p:ph type="title"/>
          </p:nvPr>
        </p:nvSpPr>
        <p:spPr>
          <a:xfrm>
            <a:off x="468059" y="774096"/>
            <a:ext cx="7719366" cy="4966304"/>
          </a:xfrm>
        </p:spPr>
        <p:txBody>
          <a:bodyPr/>
          <a:lstStyle/>
          <a:p>
            <a:pPr algn="ctr"/>
            <a:r>
              <a:rPr lang="nb-NO" sz="8800" dirty="0" err="1"/>
              <a:t>Jesajaboken</a:t>
            </a:r>
            <a:br>
              <a:rPr lang="nb-NO" dirty="0"/>
            </a:br>
            <a:br>
              <a:rPr lang="nb-NO" dirty="0"/>
            </a:br>
            <a:br>
              <a:rPr lang="nb-NO" dirty="0"/>
            </a:br>
            <a:br>
              <a:rPr lang="nb-NO" dirty="0"/>
            </a:br>
            <a:r>
              <a:rPr lang="nb-NO" dirty="0"/>
              <a:t>Professor Tina D. Nilsen, VID</a:t>
            </a:r>
            <a:br>
              <a:rPr lang="nb-NO" dirty="0"/>
            </a:br>
            <a:br>
              <a:rPr lang="nb-NO" dirty="0"/>
            </a:br>
            <a:r>
              <a:rPr lang="nb-NO" dirty="0"/>
              <a:t>Riska menighet 25.08.25 </a:t>
            </a:r>
          </a:p>
        </p:txBody>
      </p:sp>
    </p:spTree>
    <p:extLst>
      <p:ext uri="{BB962C8B-B14F-4D97-AF65-F5344CB8AC3E}">
        <p14:creationId xmlns:p14="http://schemas.microsoft.com/office/powerpoint/2010/main" val="47604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B4DA2-E8AA-6877-B9BF-2D1C28644E9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1F9B54F-413B-565B-3C4F-25A4B34C2579}"/>
              </a:ext>
            </a:extLst>
          </p:cNvPr>
          <p:cNvSpPr>
            <a:spLocks noGrp="1"/>
          </p:cNvSpPr>
          <p:nvPr>
            <p:ph type="title"/>
          </p:nvPr>
        </p:nvSpPr>
        <p:spPr>
          <a:xfrm>
            <a:off x="468059" y="276257"/>
            <a:ext cx="7719366" cy="958256"/>
          </a:xfrm>
        </p:spPr>
        <p:txBody>
          <a:bodyPr/>
          <a:lstStyle/>
          <a:p>
            <a:r>
              <a:rPr lang="nb-NO" dirty="0"/>
              <a:t>Poesi: kontraster (2)</a:t>
            </a:r>
          </a:p>
        </p:txBody>
      </p:sp>
      <p:sp>
        <p:nvSpPr>
          <p:cNvPr id="3" name="Plassholder for innhold 2">
            <a:extLst>
              <a:ext uri="{FF2B5EF4-FFF2-40B4-BE49-F238E27FC236}">
                <a16:creationId xmlns:a16="http://schemas.microsoft.com/office/drawing/2014/main" id="{5EF11FDD-5422-8201-26E3-1B46A10534D1}"/>
              </a:ext>
            </a:extLst>
          </p:cNvPr>
          <p:cNvSpPr>
            <a:spLocks noGrp="1"/>
          </p:cNvSpPr>
          <p:nvPr>
            <p:ph sz="half" idx="1"/>
          </p:nvPr>
        </p:nvSpPr>
        <p:spPr>
          <a:xfrm>
            <a:off x="172721" y="1371600"/>
            <a:ext cx="4342966" cy="4118197"/>
          </a:xfrm>
        </p:spPr>
        <p:txBody>
          <a:bodyPr>
            <a:normAutofit/>
          </a:bodyPr>
          <a:lstStyle/>
          <a:p>
            <a:r>
              <a:rPr lang="nb-NO" dirty="0"/>
              <a:t>Bel kneler, og </a:t>
            </a:r>
            <a:r>
              <a:rPr lang="nb-NO" dirty="0" err="1"/>
              <a:t>Nebo</a:t>
            </a:r>
            <a:r>
              <a:rPr lang="nb-NO" dirty="0"/>
              <a:t> faller,</a:t>
            </a:r>
          </a:p>
          <a:p>
            <a:r>
              <a:rPr lang="nb-NO" dirty="0"/>
              <a:t>bildene dere bar på,</a:t>
            </a:r>
          </a:p>
          <a:p>
            <a:r>
              <a:rPr lang="nb-NO" dirty="0"/>
              <a:t>løftes opp og lastes på trette dyr og fe.</a:t>
            </a:r>
          </a:p>
          <a:p>
            <a:r>
              <a:rPr lang="nb-NO" dirty="0"/>
              <a:t>De faller og kneler, alle sammen.</a:t>
            </a:r>
          </a:p>
          <a:p>
            <a:r>
              <a:rPr lang="nb-NO" dirty="0"/>
              <a:t>De kan ikke berge lasten,</a:t>
            </a:r>
          </a:p>
          <a:p>
            <a:r>
              <a:rPr lang="nb-NO" dirty="0"/>
              <a:t>og selv må de gå i fangenskap.</a:t>
            </a:r>
          </a:p>
          <a:p>
            <a:endParaRPr lang="nb-NO" dirty="0"/>
          </a:p>
          <a:p>
            <a:r>
              <a:rPr lang="nb-NO" dirty="0"/>
              <a:t>Hør på meg, du Jakobs hus,</a:t>
            </a:r>
          </a:p>
          <a:p>
            <a:r>
              <a:rPr lang="nb-NO" dirty="0"/>
              <a:t>alt som er igjen av Israels hus,</a:t>
            </a:r>
          </a:p>
          <a:p>
            <a:r>
              <a:rPr lang="nb-NO" dirty="0"/>
              <a:t>dere som ble løftet opp helt fra fødselen,</a:t>
            </a:r>
          </a:p>
          <a:p>
            <a:r>
              <a:rPr lang="nb-NO" dirty="0"/>
              <a:t>som ble båret helt fra mors liv:</a:t>
            </a:r>
          </a:p>
          <a:p>
            <a:endParaRPr lang="nb-NO" dirty="0"/>
          </a:p>
          <a:p>
            <a:endParaRPr lang="nb-NO" dirty="0"/>
          </a:p>
          <a:p>
            <a:endParaRPr lang="nb-NO" dirty="0"/>
          </a:p>
        </p:txBody>
      </p:sp>
      <p:sp>
        <p:nvSpPr>
          <p:cNvPr id="6" name="Plassholder for innhold 5">
            <a:extLst>
              <a:ext uri="{FF2B5EF4-FFF2-40B4-BE49-F238E27FC236}">
                <a16:creationId xmlns:a16="http://schemas.microsoft.com/office/drawing/2014/main" id="{12591545-573E-552B-3F4D-60CF84DA105C}"/>
              </a:ext>
            </a:extLst>
          </p:cNvPr>
          <p:cNvSpPr>
            <a:spLocks noGrp="1"/>
          </p:cNvSpPr>
          <p:nvPr>
            <p:ph sz="half" idx="2"/>
          </p:nvPr>
        </p:nvSpPr>
        <p:spPr>
          <a:xfrm>
            <a:off x="4628315" y="1442720"/>
            <a:ext cx="4399280" cy="4047077"/>
          </a:xfrm>
        </p:spPr>
        <p:txBody>
          <a:bodyPr>
            <a:normAutofit/>
          </a:bodyPr>
          <a:lstStyle/>
          <a:p>
            <a:r>
              <a:rPr lang="nb-NO" dirty="0"/>
              <a:t>Jeg er Han, helt til dere blir gamle,</a:t>
            </a:r>
          </a:p>
          <a:p>
            <a:r>
              <a:rPr lang="nb-NO" dirty="0"/>
              <a:t>jeg vil bære helt til håret er grått.</a:t>
            </a:r>
          </a:p>
          <a:p>
            <a:r>
              <a:rPr lang="nb-NO" dirty="0"/>
              <a:t>Jeg har alt gjort det.</a:t>
            </a:r>
          </a:p>
          <a:p>
            <a:r>
              <a:rPr lang="nb-NO" dirty="0"/>
              <a:t>Jeg løfter, jeg bærer og berger.</a:t>
            </a:r>
          </a:p>
          <a:p>
            <a:endParaRPr lang="nb-NO" dirty="0"/>
          </a:p>
          <a:p>
            <a:r>
              <a:rPr lang="nb-NO" dirty="0"/>
              <a:t>Hvem vil dere sammenligne meg med,</a:t>
            </a:r>
          </a:p>
          <a:p>
            <a:r>
              <a:rPr lang="nb-NO" dirty="0"/>
              <a:t>hvem er jeg lik?</a:t>
            </a:r>
          </a:p>
          <a:p>
            <a:r>
              <a:rPr lang="nb-NO" dirty="0"/>
              <a:t>Hvilken lignelse vil dere bruke</a:t>
            </a:r>
          </a:p>
          <a:p>
            <a:r>
              <a:rPr lang="nb-NO" dirty="0"/>
              <a:t>for å sammenligne oss? (46:1-5)</a:t>
            </a:r>
          </a:p>
          <a:p>
            <a:endParaRPr lang="nb-NO" dirty="0"/>
          </a:p>
        </p:txBody>
      </p:sp>
    </p:spTree>
    <p:extLst>
      <p:ext uri="{BB962C8B-B14F-4D97-AF65-F5344CB8AC3E}">
        <p14:creationId xmlns:p14="http://schemas.microsoft.com/office/powerpoint/2010/main" val="335745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D119CD-BEB7-BF40-B662-2C1F02AAD3A6}"/>
              </a:ext>
            </a:extLst>
          </p:cNvPr>
          <p:cNvSpPr>
            <a:spLocks noGrp="1"/>
          </p:cNvSpPr>
          <p:nvPr>
            <p:ph type="title"/>
          </p:nvPr>
        </p:nvSpPr>
        <p:spPr>
          <a:xfrm>
            <a:off x="468059" y="486400"/>
            <a:ext cx="7719366" cy="958256"/>
          </a:xfrm>
        </p:spPr>
        <p:txBody>
          <a:bodyPr/>
          <a:lstStyle/>
          <a:p>
            <a:r>
              <a:rPr lang="nb-NO" dirty="0"/>
              <a:t>Innhold og historisk bakgrunn: </a:t>
            </a:r>
            <a:br>
              <a:rPr lang="nb-NO" dirty="0"/>
            </a:br>
            <a:r>
              <a:rPr lang="nb-NO" dirty="0"/>
              <a:t>Jes 1-39</a:t>
            </a:r>
          </a:p>
        </p:txBody>
      </p:sp>
      <p:graphicFrame>
        <p:nvGraphicFramePr>
          <p:cNvPr id="7" name="Diagram 6">
            <a:extLst>
              <a:ext uri="{FF2B5EF4-FFF2-40B4-BE49-F238E27FC236}">
                <a16:creationId xmlns:a16="http://schemas.microsoft.com/office/drawing/2014/main" id="{BCC90771-A885-34EE-6873-EF8BAB4A3092}"/>
              </a:ext>
            </a:extLst>
          </p:cNvPr>
          <p:cNvGraphicFramePr/>
          <p:nvPr>
            <p:extLst>
              <p:ext uri="{D42A27DB-BD31-4B8C-83A1-F6EECF244321}">
                <p14:modId xmlns:p14="http://schemas.microsoft.com/office/powerpoint/2010/main" val="3992413418"/>
              </p:ext>
            </p:extLst>
          </p:nvPr>
        </p:nvGraphicFramePr>
        <p:xfrm>
          <a:off x="468059" y="253048"/>
          <a:ext cx="8442261" cy="4631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Sylinder 2">
            <a:extLst>
              <a:ext uri="{FF2B5EF4-FFF2-40B4-BE49-F238E27FC236}">
                <a16:creationId xmlns:a16="http://schemas.microsoft.com/office/drawing/2014/main" id="{A0BD38E5-A62D-DB38-47FC-CA6DF5959F59}"/>
              </a:ext>
            </a:extLst>
          </p:cNvPr>
          <p:cNvSpPr txBox="1"/>
          <p:nvPr/>
        </p:nvSpPr>
        <p:spPr>
          <a:xfrm>
            <a:off x="233680" y="4462363"/>
            <a:ext cx="3779520" cy="1477328"/>
          </a:xfrm>
          <a:prstGeom prst="rect">
            <a:avLst/>
          </a:prstGeom>
          <a:noFill/>
        </p:spPr>
        <p:txBody>
          <a:bodyPr wrap="square" rtlCol="0">
            <a:spAutoFit/>
          </a:bodyPr>
          <a:lstStyle/>
          <a:p>
            <a:r>
              <a:rPr lang="nb-NO" dirty="0"/>
              <a:t>1: Oppsummering</a:t>
            </a:r>
          </a:p>
          <a:p>
            <a:r>
              <a:rPr lang="nb-NO" dirty="0"/>
              <a:t>6-9: Minneskrift</a:t>
            </a:r>
          </a:p>
          <a:p>
            <a:r>
              <a:rPr lang="nb-NO" dirty="0"/>
              <a:t>9-10: Syrisk-</a:t>
            </a:r>
            <a:r>
              <a:rPr lang="nb-NO" dirty="0" err="1"/>
              <a:t>efraemittiske</a:t>
            </a:r>
            <a:r>
              <a:rPr lang="nb-NO" dirty="0"/>
              <a:t> krig</a:t>
            </a:r>
          </a:p>
          <a:p>
            <a:r>
              <a:rPr lang="nb-NO" dirty="0"/>
              <a:t>11: Frelse, ny konge, hjem fra eksil</a:t>
            </a:r>
          </a:p>
          <a:p>
            <a:r>
              <a:rPr lang="nb-NO" dirty="0"/>
              <a:t>12: Takkesalme for Sions frelse</a:t>
            </a:r>
          </a:p>
        </p:txBody>
      </p:sp>
      <p:sp>
        <p:nvSpPr>
          <p:cNvPr id="8" name="TekstSylinder 7">
            <a:extLst>
              <a:ext uri="{FF2B5EF4-FFF2-40B4-BE49-F238E27FC236}">
                <a16:creationId xmlns:a16="http://schemas.microsoft.com/office/drawing/2014/main" id="{7DCDEC74-8D4E-D750-B9FA-D5C8D78CBCF0}"/>
              </a:ext>
            </a:extLst>
          </p:cNvPr>
          <p:cNvSpPr txBox="1"/>
          <p:nvPr/>
        </p:nvSpPr>
        <p:spPr>
          <a:xfrm>
            <a:off x="3911600" y="4185364"/>
            <a:ext cx="4470400" cy="2031325"/>
          </a:xfrm>
          <a:prstGeom prst="rect">
            <a:avLst/>
          </a:prstGeom>
          <a:noFill/>
        </p:spPr>
        <p:txBody>
          <a:bodyPr wrap="square" rtlCol="0">
            <a:spAutoFit/>
          </a:bodyPr>
          <a:lstStyle/>
          <a:p>
            <a:pPr marL="285750" indent="-285750">
              <a:buFont typeface="Arial" panose="020B0604020202020204" pitchFamily="34" charset="0"/>
              <a:buChar char="•"/>
            </a:pPr>
            <a:r>
              <a:rPr lang="nb-NO" dirty="0"/>
              <a:t>1-23+28-33: Kanskje noe fra 700-tallet, Assyria som stormakt + senere redaksjonelle tillegg</a:t>
            </a:r>
          </a:p>
          <a:p>
            <a:pPr marL="285750" indent="-285750">
              <a:buFont typeface="Arial" panose="020B0604020202020204" pitchFamily="34" charset="0"/>
              <a:buChar char="•"/>
            </a:pPr>
            <a:r>
              <a:rPr lang="nb-NO" dirty="0"/>
              <a:t>24-27: 400-tallet</a:t>
            </a:r>
          </a:p>
          <a:p>
            <a:pPr marL="285750" indent="-285750">
              <a:buFont typeface="Arial" panose="020B0604020202020204" pitchFamily="34" charset="0"/>
              <a:buChar char="•"/>
            </a:pPr>
            <a:r>
              <a:rPr lang="nb-NO" dirty="0"/>
              <a:t>34-35: 500-tallet, hører med kap. 40-55</a:t>
            </a:r>
          </a:p>
          <a:p>
            <a:pPr marL="285750" indent="-285750">
              <a:buFont typeface="Arial" panose="020B0604020202020204" pitchFamily="34" charset="0"/>
              <a:buChar char="•"/>
            </a:pPr>
            <a:r>
              <a:rPr lang="nb-NO" dirty="0"/>
              <a:t>36-39: Parallelt med 2 Kong 18-20, antakelig tatt derfra</a:t>
            </a:r>
          </a:p>
        </p:txBody>
      </p:sp>
    </p:spTree>
    <p:extLst>
      <p:ext uri="{BB962C8B-B14F-4D97-AF65-F5344CB8AC3E}">
        <p14:creationId xmlns:p14="http://schemas.microsoft.com/office/powerpoint/2010/main" val="106693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D260F4C5-D135-D85D-80C9-86737270E5F5}"/>
              </a:ext>
            </a:extLst>
          </p:cNvPr>
          <p:cNvSpPr>
            <a:spLocks noGrp="1"/>
          </p:cNvSpPr>
          <p:nvPr>
            <p:ph type="title"/>
          </p:nvPr>
        </p:nvSpPr>
        <p:spPr>
          <a:xfrm>
            <a:off x="468313" y="774700"/>
            <a:ext cx="7718425" cy="957263"/>
          </a:xfrm>
        </p:spPr>
        <p:txBody>
          <a:bodyPr/>
          <a:lstStyle/>
          <a:p>
            <a:r>
              <a:rPr lang="nb-NO" dirty="0"/>
              <a:t>Innhold og historisk bakgrunn: Jes 40-55</a:t>
            </a:r>
          </a:p>
        </p:txBody>
      </p:sp>
      <p:graphicFrame>
        <p:nvGraphicFramePr>
          <p:cNvPr id="6" name="Diagram 5">
            <a:extLst>
              <a:ext uri="{FF2B5EF4-FFF2-40B4-BE49-F238E27FC236}">
                <a16:creationId xmlns:a16="http://schemas.microsoft.com/office/drawing/2014/main" id="{82BB4188-7760-1068-FFEE-91FBCA1A16C5}"/>
              </a:ext>
            </a:extLst>
          </p:cNvPr>
          <p:cNvGraphicFramePr/>
          <p:nvPr>
            <p:extLst>
              <p:ext uri="{D42A27DB-BD31-4B8C-83A1-F6EECF244321}">
                <p14:modId xmlns:p14="http://schemas.microsoft.com/office/powerpoint/2010/main" val="49495963"/>
              </p:ext>
            </p:extLst>
          </p:nvPr>
        </p:nvGraphicFramePr>
        <p:xfrm>
          <a:off x="3688080" y="1422649"/>
          <a:ext cx="5537200" cy="3215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Sylinder 1">
            <a:extLst>
              <a:ext uri="{FF2B5EF4-FFF2-40B4-BE49-F238E27FC236}">
                <a16:creationId xmlns:a16="http://schemas.microsoft.com/office/drawing/2014/main" id="{AF7D9FFA-3799-D3D5-7F22-292973CE7ED7}"/>
              </a:ext>
            </a:extLst>
          </p:cNvPr>
          <p:cNvSpPr txBox="1"/>
          <p:nvPr/>
        </p:nvSpPr>
        <p:spPr>
          <a:xfrm>
            <a:off x="4657407" y="4270575"/>
            <a:ext cx="3586480" cy="2308324"/>
          </a:xfrm>
          <a:prstGeom prst="rect">
            <a:avLst/>
          </a:prstGeom>
          <a:noFill/>
        </p:spPr>
        <p:txBody>
          <a:bodyPr wrap="square" rtlCol="0">
            <a:spAutoFit/>
          </a:bodyPr>
          <a:lstStyle/>
          <a:p>
            <a:pPr algn="ctr"/>
            <a:r>
              <a:rPr lang="nb-NO" dirty="0">
                <a:solidFill>
                  <a:schemeClr val="accent5"/>
                </a:solidFill>
              </a:rPr>
              <a:t>Trøst</a:t>
            </a:r>
          </a:p>
          <a:p>
            <a:pPr algn="ctr"/>
            <a:r>
              <a:rPr lang="nb-NO" dirty="0">
                <a:solidFill>
                  <a:schemeClr val="accent5"/>
                </a:solidFill>
              </a:rPr>
              <a:t>Veien</a:t>
            </a:r>
          </a:p>
          <a:p>
            <a:pPr algn="ctr"/>
            <a:r>
              <a:rPr lang="nb-NO" dirty="0">
                <a:solidFill>
                  <a:schemeClr val="accent5"/>
                </a:solidFill>
              </a:rPr>
              <a:t>Guds makt (natur og historie)</a:t>
            </a:r>
          </a:p>
          <a:p>
            <a:pPr algn="ctr"/>
            <a:r>
              <a:rPr lang="nb-NO" dirty="0">
                <a:solidFill>
                  <a:schemeClr val="accent5"/>
                </a:solidFill>
              </a:rPr>
              <a:t>Gudebildene</a:t>
            </a:r>
          </a:p>
          <a:p>
            <a:pPr algn="ctr"/>
            <a:r>
              <a:rPr lang="nb-NO" dirty="0">
                <a:solidFill>
                  <a:schemeClr val="accent5"/>
                </a:solidFill>
              </a:rPr>
              <a:t>Kyros</a:t>
            </a:r>
          </a:p>
          <a:p>
            <a:pPr algn="ctr"/>
            <a:r>
              <a:rPr lang="nb-NO" dirty="0">
                <a:solidFill>
                  <a:schemeClr val="accent5"/>
                </a:solidFill>
              </a:rPr>
              <a:t>Glede</a:t>
            </a:r>
          </a:p>
          <a:p>
            <a:pPr algn="ctr"/>
            <a:r>
              <a:rPr lang="nb-NO" dirty="0">
                <a:solidFill>
                  <a:schemeClr val="accent6">
                    <a:lumMod val="75000"/>
                  </a:schemeClr>
                </a:solidFill>
              </a:rPr>
              <a:t>Løfter om restaurasjon</a:t>
            </a:r>
          </a:p>
          <a:p>
            <a:pPr algn="ctr"/>
            <a:r>
              <a:rPr lang="nb-NO" dirty="0">
                <a:solidFill>
                  <a:schemeClr val="accent1">
                    <a:lumMod val="50000"/>
                  </a:schemeClr>
                </a:solidFill>
              </a:rPr>
              <a:t>Tjenersangene</a:t>
            </a:r>
          </a:p>
        </p:txBody>
      </p:sp>
      <p:sp>
        <p:nvSpPr>
          <p:cNvPr id="3" name="TekstSylinder 2">
            <a:extLst>
              <a:ext uri="{FF2B5EF4-FFF2-40B4-BE49-F238E27FC236}">
                <a16:creationId xmlns:a16="http://schemas.microsoft.com/office/drawing/2014/main" id="{8A2DA2B3-F74A-FFB2-864A-8F589621EF9A}"/>
              </a:ext>
            </a:extLst>
          </p:cNvPr>
          <p:cNvSpPr txBox="1"/>
          <p:nvPr/>
        </p:nvSpPr>
        <p:spPr>
          <a:xfrm>
            <a:off x="751840" y="1616274"/>
            <a:ext cx="2438400" cy="923330"/>
          </a:xfrm>
          <a:prstGeom prst="rect">
            <a:avLst/>
          </a:prstGeom>
          <a:noFill/>
        </p:spPr>
        <p:txBody>
          <a:bodyPr wrap="square" rtlCol="0">
            <a:spAutoFit/>
          </a:bodyPr>
          <a:lstStyle/>
          <a:p>
            <a:r>
              <a:rPr lang="nb-NO" dirty="0"/>
              <a:t>Trøst,</a:t>
            </a:r>
          </a:p>
          <a:p>
            <a:r>
              <a:rPr lang="nb-NO" dirty="0"/>
              <a:t>trøst mitt folk,</a:t>
            </a:r>
          </a:p>
          <a:p>
            <a:r>
              <a:rPr lang="nb-NO" dirty="0"/>
              <a:t>sier deres Gud. (40:1)</a:t>
            </a:r>
          </a:p>
        </p:txBody>
      </p:sp>
      <p:sp>
        <p:nvSpPr>
          <p:cNvPr id="8" name="TekstSylinder 7">
            <a:extLst>
              <a:ext uri="{FF2B5EF4-FFF2-40B4-BE49-F238E27FC236}">
                <a16:creationId xmlns:a16="http://schemas.microsoft.com/office/drawing/2014/main" id="{5D654EFA-2995-00FA-EF2F-925FE276CA34}"/>
              </a:ext>
            </a:extLst>
          </p:cNvPr>
          <p:cNvSpPr txBox="1"/>
          <p:nvPr/>
        </p:nvSpPr>
        <p:spPr>
          <a:xfrm>
            <a:off x="822960" y="3429000"/>
            <a:ext cx="3484880" cy="2031325"/>
          </a:xfrm>
          <a:prstGeom prst="rect">
            <a:avLst/>
          </a:prstGeom>
          <a:noFill/>
        </p:spPr>
        <p:txBody>
          <a:bodyPr wrap="square" rtlCol="0">
            <a:spAutoFit/>
          </a:bodyPr>
          <a:lstStyle/>
          <a:p>
            <a:r>
              <a:rPr lang="nb-NO" dirty="0"/>
              <a:t>Assyria falt til Babylon. </a:t>
            </a:r>
            <a:r>
              <a:rPr lang="nb-NO"/>
              <a:t>Jerusalem </a:t>
            </a:r>
            <a:r>
              <a:rPr lang="nb-NO" dirty="0"/>
              <a:t>falt til Babylon. Eksiltiden, 500-tallet. Nå faller snart Babylon til Perserkongen Kyros, forfatterne skimter slutten på eksilet og «retur» til Jerusalem (=frelse).</a:t>
            </a:r>
          </a:p>
        </p:txBody>
      </p:sp>
    </p:spTree>
    <p:extLst>
      <p:ext uri="{BB962C8B-B14F-4D97-AF65-F5344CB8AC3E}">
        <p14:creationId xmlns:p14="http://schemas.microsoft.com/office/powerpoint/2010/main" val="236345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D8D78A78-B45A-4300-A3A2-4C1B38500BE8}"/>
              </a:ext>
            </a:extLst>
          </p:cNvPr>
          <p:cNvSpPr>
            <a:spLocks noGrp="1"/>
          </p:cNvSpPr>
          <p:nvPr>
            <p:ph type="title"/>
          </p:nvPr>
        </p:nvSpPr>
        <p:spPr>
          <a:xfrm>
            <a:off x="447993" y="774700"/>
            <a:ext cx="7718425" cy="957263"/>
          </a:xfrm>
        </p:spPr>
        <p:txBody>
          <a:bodyPr/>
          <a:lstStyle/>
          <a:p>
            <a:r>
              <a:rPr lang="nb-NO" dirty="0"/>
              <a:t>Innhold og historisk bakgrunn: Jes 56-66</a:t>
            </a:r>
          </a:p>
        </p:txBody>
      </p:sp>
      <p:graphicFrame>
        <p:nvGraphicFramePr>
          <p:cNvPr id="6" name="Diagram 5">
            <a:extLst>
              <a:ext uri="{FF2B5EF4-FFF2-40B4-BE49-F238E27FC236}">
                <a16:creationId xmlns:a16="http://schemas.microsoft.com/office/drawing/2014/main" id="{0484964F-6E64-2CBA-81F7-FBCE6CA7FABF}"/>
              </a:ext>
            </a:extLst>
          </p:cNvPr>
          <p:cNvGraphicFramePr/>
          <p:nvPr>
            <p:extLst>
              <p:ext uri="{D42A27DB-BD31-4B8C-83A1-F6EECF244321}">
                <p14:modId xmlns:p14="http://schemas.microsoft.com/office/powerpoint/2010/main" val="4228372687"/>
              </p:ext>
            </p:extLst>
          </p:nvPr>
        </p:nvGraphicFramePr>
        <p:xfrm>
          <a:off x="-802640" y="1397000"/>
          <a:ext cx="666496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Sylinder 1">
            <a:extLst>
              <a:ext uri="{FF2B5EF4-FFF2-40B4-BE49-F238E27FC236}">
                <a16:creationId xmlns:a16="http://schemas.microsoft.com/office/drawing/2014/main" id="{5C2D59D2-F454-9A78-6BFE-D24EA953D45C}"/>
              </a:ext>
            </a:extLst>
          </p:cNvPr>
          <p:cNvSpPr txBox="1"/>
          <p:nvPr/>
        </p:nvSpPr>
        <p:spPr>
          <a:xfrm>
            <a:off x="5197792" y="4696728"/>
            <a:ext cx="3946208" cy="1569660"/>
          </a:xfrm>
          <a:prstGeom prst="rect">
            <a:avLst/>
          </a:prstGeom>
          <a:noFill/>
        </p:spPr>
        <p:txBody>
          <a:bodyPr wrap="square" rtlCol="0">
            <a:spAutoFit/>
          </a:bodyPr>
          <a:lstStyle/>
          <a:p>
            <a:r>
              <a:rPr lang="nb-NO" sz="1600" dirty="0"/>
              <a:t>Så sier Herren:</a:t>
            </a:r>
          </a:p>
          <a:p>
            <a:r>
              <a:rPr lang="nb-NO" sz="1600" dirty="0"/>
              <a:t>Ta vare på det som er rett,</a:t>
            </a:r>
          </a:p>
          <a:p>
            <a:r>
              <a:rPr lang="nb-NO" sz="1600" dirty="0"/>
              <a:t>gjør det som er rettferdig!</a:t>
            </a:r>
          </a:p>
          <a:p>
            <a:r>
              <a:rPr lang="nb-NO" sz="1600" dirty="0"/>
              <a:t>Min frelse er nær, den skal komme,</a:t>
            </a:r>
          </a:p>
          <a:p>
            <a:r>
              <a:rPr lang="nb-NO" sz="1600" dirty="0"/>
              <a:t>og min rettferdighet, den skal åpenbares. </a:t>
            </a:r>
          </a:p>
          <a:p>
            <a:r>
              <a:rPr lang="nb-NO" sz="1600" dirty="0"/>
              <a:t>(56:1)</a:t>
            </a:r>
          </a:p>
        </p:txBody>
      </p:sp>
      <p:sp>
        <p:nvSpPr>
          <p:cNvPr id="4" name="TekstSylinder 3">
            <a:extLst>
              <a:ext uri="{FF2B5EF4-FFF2-40B4-BE49-F238E27FC236}">
                <a16:creationId xmlns:a16="http://schemas.microsoft.com/office/drawing/2014/main" id="{48C1D051-4520-525E-4E7B-FC83BEA7BF35}"/>
              </a:ext>
            </a:extLst>
          </p:cNvPr>
          <p:cNvSpPr txBox="1"/>
          <p:nvPr/>
        </p:nvSpPr>
        <p:spPr>
          <a:xfrm>
            <a:off x="5177472" y="1554480"/>
            <a:ext cx="2438400" cy="2031325"/>
          </a:xfrm>
          <a:prstGeom prst="rect">
            <a:avLst/>
          </a:prstGeom>
          <a:noFill/>
        </p:spPr>
        <p:txBody>
          <a:bodyPr wrap="square" rtlCol="0">
            <a:spAutoFit/>
          </a:bodyPr>
          <a:lstStyle/>
          <a:p>
            <a:r>
              <a:rPr lang="nb-NO" dirty="0"/>
              <a:t>Overgang 500-400-tallet. Persertiden har begynt, men frelsen uteblir; få drar fra Babylon til Jerusalem; konflikter mellom ulike grupper i Jerusalem.</a:t>
            </a:r>
          </a:p>
        </p:txBody>
      </p:sp>
    </p:spTree>
    <p:extLst>
      <p:ext uri="{BB962C8B-B14F-4D97-AF65-F5344CB8AC3E}">
        <p14:creationId xmlns:p14="http://schemas.microsoft.com/office/powerpoint/2010/main" val="188636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C57F1-C418-D773-8FB9-EF6A177776FC}"/>
            </a:ext>
          </a:extLst>
        </p:cNvPr>
        <p:cNvGrpSpPr/>
        <p:nvPr/>
      </p:nvGrpSpPr>
      <p:grpSpPr>
        <a:xfrm>
          <a:off x="0" y="0"/>
          <a:ext cx="0" cy="0"/>
          <a:chOff x="0" y="0"/>
          <a:chExt cx="0" cy="0"/>
        </a:xfrm>
      </p:grpSpPr>
      <p:sp>
        <p:nvSpPr>
          <p:cNvPr id="5" name="Tittel 1">
            <a:extLst>
              <a:ext uri="{FF2B5EF4-FFF2-40B4-BE49-F238E27FC236}">
                <a16:creationId xmlns:a16="http://schemas.microsoft.com/office/drawing/2014/main" id="{9F15C38A-5669-1E7A-770A-F12CD7D7B2A2}"/>
              </a:ext>
            </a:extLst>
          </p:cNvPr>
          <p:cNvSpPr>
            <a:spLocks noGrp="1"/>
          </p:cNvSpPr>
          <p:nvPr>
            <p:ph type="title"/>
          </p:nvPr>
        </p:nvSpPr>
        <p:spPr>
          <a:xfrm>
            <a:off x="447993" y="774700"/>
            <a:ext cx="7718425" cy="957263"/>
          </a:xfrm>
        </p:spPr>
        <p:txBody>
          <a:bodyPr/>
          <a:lstStyle/>
          <a:p>
            <a:r>
              <a:rPr lang="nb-NO" dirty="0"/>
              <a:t>Innhold og historisk bakgrunn: Jes 56-66</a:t>
            </a:r>
          </a:p>
        </p:txBody>
      </p:sp>
      <p:graphicFrame>
        <p:nvGraphicFramePr>
          <p:cNvPr id="3" name="Diagram 2">
            <a:extLst>
              <a:ext uri="{FF2B5EF4-FFF2-40B4-BE49-F238E27FC236}">
                <a16:creationId xmlns:a16="http://schemas.microsoft.com/office/drawing/2014/main" id="{3A8ABAB5-A9B0-C0A3-39B4-2734C141C2B2}"/>
              </a:ext>
            </a:extLst>
          </p:cNvPr>
          <p:cNvGraphicFramePr/>
          <p:nvPr>
            <p:extLst>
              <p:ext uri="{D42A27DB-BD31-4B8C-83A1-F6EECF244321}">
                <p14:modId xmlns:p14="http://schemas.microsoft.com/office/powerpoint/2010/main" val="1529380591"/>
              </p:ext>
            </p:extLst>
          </p:nvPr>
        </p:nvGraphicFramePr>
        <p:xfrm>
          <a:off x="482284" y="1497171"/>
          <a:ext cx="6927849" cy="492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Sylinder 1">
            <a:extLst>
              <a:ext uri="{FF2B5EF4-FFF2-40B4-BE49-F238E27FC236}">
                <a16:creationId xmlns:a16="http://schemas.microsoft.com/office/drawing/2014/main" id="{70FDBA12-D3F9-A01F-F5A6-FEFFC91665B2}"/>
              </a:ext>
            </a:extLst>
          </p:cNvPr>
          <p:cNvSpPr txBox="1"/>
          <p:nvPr/>
        </p:nvSpPr>
        <p:spPr>
          <a:xfrm>
            <a:off x="5197792" y="4696728"/>
            <a:ext cx="3946208" cy="338554"/>
          </a:xfrm>
          <a:prstGeom prst="rect">
            <a:avLst/>
          </a:prstGeom>
          <a:noFill/>
        </p:spPr>
        <p:txBody>
          <a:bodyPr wrap="square" rtlCol="0">
            <a:spAutoFit/>
          </a:bodyPr>
          <a:lstStyle/>
          <a:p>
            <a:r>
              <a:rPr lang="nb-NO" sz="1600" dirty="0"/>
              <a:t>Mange senere, korte, redaksjonelle tillegg</a:t>
            </a:r>
          </a:p>
        </p:txBody>
      </p:sp>
    </p:spTree>
    <p:extLst>
      <p:ext uri="{BB962C8B-B14F-4D97-AF65-F5344CB8AC3E}">
        <p14:creationId xmlns:p14="http://schemas.microsoft.com/office/powerpoint/2010/main" val="245859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98F275-32AA-9E40-5D8D-46DD2BCBACE9}"/>
              </a:ext>
            </a:extLst>
          </p:cNvPr>
          <p:cNvSpPr>
            <a:spLocks noGrp="1"/>
          </p:cNvSpPr>
          <p:nvPr>
            <p:ph type="title"/>
          </p:nvPr>
        </p:nvSpPr>
        <p:spPr/>
        <p:txBody>
          <a:bodyPr/>
          <a:lstStyle/>
          <a:p>
            <a:r>
              <a:rPr lang="nb-NO" dirty="0"/>
              <a:t>En lang fortelling?</a:t>
            </a:r>
          </a:p>
        </p:txBody>
      </p:sp>
      <p:graphicFrame>
        <p:nvGraphicFramePr>
          <p:cNvPr id="5" name="Diagram 4">
            <a:extLst>
              <a:ext uri="{FF2B5EF4-FFF2-40B4-BE49-F238E27FC236}">
                <a16:creationId xmlns:a16="http://schemas.microsoft.com/office/drawing/2014/main" id="{BA43D50C-8F1C-9686-EAE6-544550EFE5FE}"/>
              </a:ext>
            </a:extLst>
          </p:cNvPr>
          <p:cNvGraphicFramePr/>
          <p:nvPr>
            <p:extLst>
              <p:ext uri="{D42A27DB-BD31-4B8C-83A1-F6EECF244321}">
                <p14:modId xmlns:p14="http://schemas.microsoft.com/office/powerpoint/2010/main" val="246054085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03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E27826-19DC-9B62-6316-AF95DD14940B}"/>
              </a:ext>
            </a:extLst>
          </p:cNvPr>
          <p:cNvSpPr>
            <a:spLocks noGrp="1"/>
          </p:cNvSpPr>
          <p:nvPr>
            <p:ph type="title"/>
          </p:nvPr>
        </p:nvSpPr>
        <p:spPr/>
        <p:txBody>
          <a:bodyPr/>
          <a:lstStyle/>
          <a:p>
            <a:r>
              <a:rPr lang="nb-NO" dirty="0"/>
              <a:t>Resepsjon (tolkning og bruk):</a:t>
            </a:r>
            <a:br>
              <a:rPr lang="nb-NO" dirty="0"/>
            </a:br>
            <a:r>
              <a:rPr lang="nb-NO" dirty="0"/>
              <a:t>NT og kirkehistorie</a:t>
            </a:r>
          </a:p>
        </p:txBody>
      </p:sp>
      <p:sp>
        <p:nvSpPr>
          <p:cNvPr id="3" name="Plassholder for innhold 2">
            <a:extLst>
              <a:ext uri="{FF2B5EF4-FFF2-40B4-BE49-F238E27FC236}">
                <a16:creationId xmlns:a16="http://schemas.microsoft.com/office/drawing/2014/main" id="{67D77A0D-5D55-25CD-2D23-CC7F7FD471B9}"/>
              </a:ext>
            </a:extLst>
          </p:cNvPr>
          <p:cNvSpPr>
            <a:spLocks noGrp="1"/>
          </p:cNvSpPr>
          <p:nvPr>
            <p:ph sz="half" idx="1"/>
          </p:nvPr>
        </p:nvSpPr>
        <p:spPr>
          <a:xfrm>
            <a:off x="985488" y="1877916"/>
            <a:ext cx="6573552" cy="3923443"/>
          </a:xfrm>
        </p:spPr>
        <p:txBody>
          <a:bodyPr/>
          <a:lstStyle/>
          <a:p>
            <a:pPr marL="342900" indent="-342900">
              <a:buFont typeface="Arial" panose="020B0604020202020204" pitchFamily="34" charset="0"/>
              <a:buChar char="•"/>
            </a:pPr>
            <a:r>
              <a:rPr lang="nb-NO" dirty="0"/>
              <a:t>Messianske tolkninger</a:t>
            </a:r>
          </a:p>
          <a:p>
            <a:pPr marL="685800" lvl="1" indent="-342900">
              <a:buFont typeface="Arial" panose="020B0604020202020204" pitchFamily="34" charset="0"/>
              <a:buChar char="•"/>
            </a:pPr>
            <a:r>
              <a:rPr lang="nb-NO" dirty="0"/>
              <a:t>Jomfrufødselen</a:t>
            </a:r>
          </a:p>
          <a:p>
            <a:pPr marL="685800" lvl="1" indent="-342900">
              <a:buFont typeface="Arial" panose="020B0604020202020204" pitchFamily="34" charset="0"/>
              <a:buChar char="•"/>
            </a:pPr>
            <a:r>
              <a:rPr lang="nb-NO" dirty="0"/>
              <a:t>Røsten i ødemarken</a:t>
            </a:r>
          </a:p>
          <a:p>
            <a:pPr marL="685800" lvl="1" indent="-342900">
              <a:buFont typeface="Arial" panose="020B0604020202020204" pitchFamily="34" charset="0"/>
              <a:buChar char="•"/>
            </a:pPr>
            <a:r>
              <a:rPr lang="nb-NO" dirty="0"/>
              <a:t>Herrens lidende tjener</a:t>
            </a:r>
          </a:p>
          <a:p>
            <a:pPr marL="342900" indent="-342900">
              <a:buFont typeface="Arial" panose="020B0604020202020204" pitchFamily="34" charset="0"/>
              <a:buChar char="•"/>
            </a:pPr>
            <a:r>
              <a:rPr lang="nb-NO" dirty="0"/>
              <a:t>Forholdet mellom jøder og ikke-jøder</a:t>
            </a:r>
          </a:p>
          <a:p>
            <a:pPr marL="342900" indent="-342900">
              <a:buFont typeface="Arial" panose="020B0604020202020204" pitchFamily="34" charset="0"/>
              <a:buChar char="•"/>
            </a:pPr>
            <a:r>
              <a:rPr lang="nb-NO" dirty="0"/>
              <a:t>Liturgi: </a:t>
            </a:r>
            <a:r>
              <a:rPr lang="nb-NO" dirty="0" err="1"/>
              <a:t>Trishagion</a:t>
            </a:r>
            <a:endParaRPr lang="nb-NO" dirty="0"/>
          </a:p>
          <a:p>
            <a:pPr marL="342900" indent="-342900">
              <a:buFont typeface="Arial" panose="020B0604020202020204" pitchFamily="34" charset="0"/>
              <a:buChar char="•"/>
            </a:pPr>
            <a:r>
              <a:rPr lang="nb-NO" dirty="0"/>
              <a:t>Billedkunst, arkitektur, salmer</a:t>
            </a:r>
          </a:p>
        </p:txBody>
      </p:sp>
    </p:spTree>
    <p:extLst>
      <p:ext uri="{BB962C8B-B14F-4D97-AF65-F5344CB8AC3E}">
        <p14:creationId xmlns:p14="http://schemas.microsoft.com/office/powerpoint/2010/main" val="417875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DF466-23E7-51BC-81F2-2BA0254BAF4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DC52B82-28C8-3444-38BB-20CD82D6181E}"/>
              </a:ext>
            </a:extLst>
          </p:cNvPr>
          <p:cNvSpPr>
            <a:spLocks noGrp="1"/>
          </p:cNvSpPr>
          <p:nvPr>
            <p:ph type="title"/>
          </p:nvPr>
        </p:nvSpPr>
        <p:spPr>
          <a:xfrm>
            <a:off x="507406" y="421805"/>
            <a:ext cx="7719366" cy="958256"/>
          </a:xfrm>
        </p:spPr>
        <p:txBody>
          <a:bodyPr>
            <a:normAutofit fontScale="90000"/>
          </a:bodyPr>
          <a:lstStyle/>
          <a:p>
            <a:r>
              <a:rPr lang="nb-NO" dirty="0"/>
              <a:t>Resepsjon (tolkning og bruk): Kunst</a:t>
            </a:r>
            <a:br>
              <a:rPr lang="nb-NO" dirty="0"/>
            </a:br>
            <a:r>
              <a:rPr lang="nb-NO" dirty="0"/>
              <a:t>(her har jeg fjernet bilder </a:t>
            </a:r>
            <a:r>
              <a:rPr lang="nb-NO" dirty="0" err="1"/>
              <a:t>pga</a:t>
            </a:r>
            <a:r>
              <a:rPr lang="nb-NO" dirty="0"/>
              <a:t> copyright, men bruk lenene under) </a:t>
            </a:r>
          </a:p>
        </p:txBody>
      </p:sp>
      <p:sp>
        <p:nvSpPr>
          <p:cNvPr id="8" name="TekstSylinder 7">
            <a:extLst>
              <a:ext uri="{FF2B5EF4-FFF2-40B4-BE49-F238E27FC236}">
                <a16:creationId xmlns:a16="http://schemas.microsoft.com/office/drawing/2014/main" id="{B98C1D13-23DE-77F9-FD1A-88320CCED3E0}"/>
              </a:ext>
            </a:extLst>
          </p:cNvPr>
          <p:cNvSpPr txBox="1"/>
          <p:nvPr/>
        </p:nvSpPr>
        <p:spPr>
          <a:xfrm>
            <a:off x="507406" y="1882316"/>
            <a:ext cx="7719366" cy="646331"/>
          </a:xfrm>
          <a:prstGeom prst="rect">
            <a:avLst/>
          </a:prstGeom>
          <a:noFill/>
        </p:spPr>
        <p:txBody>
          <a:bodyPr wrap="square" rtlCol="0">
            <a:spAutoFit/>
          </a:bodyPr>
          <a:lstStyle/>
          <a:p>
            <a:r>
              <a:rPr lang="nb-NO" dirty="0"/>
              <a:t>Jesaja 6: Profeten Jesaja, Marc Chagall, 1968,  </a:t>
            </a:r>
            <a:r>
              <a:rPr lang="nb-NO" dirty="0">
                <a:hlinkClick r:id="rId2"/>
              </a:rPr>
              <a:t>https://www.wikiart.org/en/marc-chagall/prophet-isaiah-1968</a:t>
            </a:r>
            <a:r>
              <a:rPr lang="nb-NO" dirty="0"/>
              <a:t> </a:t>
            </a:r>
          </a:p>
        </p:txBody>
      </p:sp>
      <p:sp>
        <p:nvSpPr>
          <p:cNvPr id="3" name="TekstSylinder 2">
            <a:extLst>
              <a:ext uri="{FF2B5EF4-FFF2-40B4-BE49-F238E27FC236}">
                <a16:creationId xmlns:a16="http://schemas.microsoft.com/office/drawing/2014/main" id="{F4A57F8F-AE87-98F5-A995-86D7BA5C5E65}"/>
              </a:ext>
            </a:extLst>
          </p:cNvPr>
          <p:cNvSpPr txBox="1"/>
          <p:nvPr/>
        </p:nvSpPr>
        <p:spPr>
          <a:xfrm>
            <a:off x="507406" y="2621154"/>
            <a:ext cx="7843171" cy="646331"/>
          </a:xfrm>
          <a:prstGeom prst="rect">
            <a:avLst/>
          </a:prstGeom>
          <a:noFill/>
        </p:spPr>
        <p:txBody>
          <a:bodyPr wrap="square" rtlCol="0">
            <a:spAutoFit/>
          </a:bodyPr>
          <a:lstStyle/>
          <a:p>
            <a:r>
              <a:rPr lang="en-US" dirty="0"/>
              <a:t>Jesaja 11: Peaceable Kingdom</a:t>
            </a:r>
            <a:r>
              <a:rPr lang="en-US" b="1" dirty="0"/>
              <a:t>, </a:t>
            </a:r>
            <a:r>
              <a:rPr lang="en-US" dirty="0">
                <a:hlinkClick r:id="rId3"/>
              </a:rPr>
              <a:t>Edward Hicks</a:t>
            </a:r>
            <a:r>
              <a:rPr lang="en-US" dirty="0"/>
              <a:t> American, ca. 1830–32, The met. PD; </a:t>
            </a:r>
            <a:r>
              <a:rPr lang="en-US" dirty="0">
                <a:hlinkClick r:id="rId4"/>
              </a:rPr>
              <a:t>https://www.metmuseum.org/art/collection/search/11081</a:t>
            </a:r>
            <a:r>
              <a:rPr lang="en-US" dirty="0"/>
              <a:t> </a:t>
            </a:r>
          </a:p>
        </p:txBody>
      </p:sp>
      <p:sp>
        <p:nvSpPr>
          <p:cNvPr id="4" name="TekstSylinder 3">
            <a:extLst>
              <a:ext uri="{FF2B5EF4-FFF2-40B4-BE49-F238E27FC236}">
                <a16:creationId xmlns:a16="http://schemas.microsoft.com/office/drawing/2014/main" id="{E2714FD6-5D2A-E184-5A83-711C381E832F}"/>
              </a:ext>
            </a:extLst>
          </p:cNvPr>
          <p:cNvSpPr txBox="1"/>
          <p:nvPr/>
        </p:nvSpPr>
        <p:spPr>
          <a:xfrm>
            <a:off x="507406" y="3313739"/>
            <a:ext cx="7516865" cy="1477328"/>
          </a:xfrm>
          <a:prstGeom prst="rect">
            <a:avLst/>
          </a:prstGeom>
          <a:noFill/>
        </p:spPr>
        <p:txBody>
          <a:bodyPr wrap="square" rtlCol="0">
            <a:spAutoFit/>
          </a:bodyPr>
          <a:lstStyle/>
          <a:p>
            <a:r>
              <a:rPr lang="en-US" dirty="0"/>
              <a:t>Jesaja 11: Swanson, John August. Peaceable Kingdom, from Art in the Christian Tradition, a project of the Vanderbilt Divinity Library, Nashville, TN. </a:t>
            </a:r>
            <a:r>
              <a:rPr lang="en-US" dirty="0">
                <a:hlinkClick r:id="rId5"/>
              </a:rPr>
              <a:t>https://diglib.library.vanderbilt.edu/act-imagelink.pl?RC=56556</a:t>
            </a:r>
            <a:r>
              <a:rPr lang="en-US" dirty="0"/>
              <a:t>  [retrieved July 7, 2025]. Original source: Estate of John August Swanson, https://www.johnaugustswanson.com/.</a:t>
            </a:r>
            <a:endParaRPr lang="nb-NO" dirty="0"/>
          </a:p>
        </p:txBody>
      </p:sp>
      <p:sp>
        <p:nvSpPr>
          <p:cNvPr id="5" name="TekstSylinder 4">
            <a:extLst>
              <a:ext uri="{FF2B5EF4-FFF2-40B4-BE49-F238E27FC236}">
                <a16:creationId xmlns:a16="http://schemas.microsoft.com/office/drawing/2014/main" id="{3408EBD5-087D-E737-872F-C6BA330E5672}"/>
              </a:ext>
            </a:extLst>
          </p:cNvPr>
          <p:cNvSpPr txBox="1"/>
          <p:nvPr/>
        </p:nvSpPr>
        <p:spPr>
          <a:xfrm>
            <a:off x="569309" y="4883574"/>
            <a:ext cx="8178800" cy="1200329"/>
          </a:xfrm>
          <a:prstGeom prst="rect">
            <a:avLst/>
          </a:prstGeom>
          <a:noFill/>
        </p:spPr>
        <p:txBody>
          <a:bodyPr wrap="square" rtlCol="0">
            <a:spAutoFit/>
          </a:bodyPr>
          <a:lstStyle/>
          <a:p>
            <a:r>
              <a:rPr lang="en-US" dirty="0"/>
              <a:t>Jes 2: </a:t>
            </a:r>
            <a:r>
              <a:rPr lang="en-US" i="1" dirty="0"/>
              <a:t>Let Us Beat Our Swords into Ploughshares</a:t>
            </a:r>
            <a:r>
              <a:rPr lang="en-US" dirty="0"/>
              <a:t>, by Soviet artist Evgeny </a:t>
            </a:r>
            <a:r>
              <a:rPr lang="en-US" dirty="0" err="1"/>
              <a:t>Vuchetich</a:t>
            </a:r>
            <a:r>
              <a:rPr lang="en-US" dirty="0"/>
              <a:t>, presented to the United Nations on 4 December 1959. Garden of the United Nations Headquarters, New York. </a:t>
            </a:r>
            <a:r>
              <a:rPr lang="en-US" dirty="0">
                <a:hlinkClick r:id="rId6"/>
              </a:rPr>
              <a:t>https://www.un.org/ungifts/let-us-beat-swords-ploughshares</a:t>
            </a:r>
            <a:r>
              <a:rPr lang="en-US" dirty="0"/>
              <a:t> </a:t>
            </a:r>
          </a:p>
        </p:txBody>
      </p:sp>
    </p:spTree>
    <p:extLst>
      <p:ext uri="{BB962C8B-B14F-4D97-AF65-F5344CB8AC3E}">
        <p14:creationId xmlns:p14="http://schemas.microsoft.com/office/powerpoint/2010/main" val="619987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Noter, musikk&#10;&#10;KI-generert innhold kan være feil.">
            <a:extLst>
              <a:ext uri="{FF2B5EF4-FFF2-40B4-BE49-F238E27FC236}">
                <a16:creationId xmlns:a16="http://schemas.microsoft.com/office/drawing/2014/main" id="{34818C79-D2B6-30EB-F71D-8E03F893D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147" y="1633676"/>
            <a:ext cx="5717705" cy="4055110"/>
          </a:xfrm>
          <a:prstGeom prst="rect">
            <a:avLst/>
          </a:prstGeom>
        </p:spPr>
      </p:pic>
      <p:sp>
        <p:nvSpPr>
          <p:cNvPr id="5" name="TekstSylinder 4">
            <a:extLst>
              <a:ext uri="{FF2B5EF4-FFF2-40B4-BE49-F238E27FC236}">
                <a16:creationId xmlns:a16="http://schemas.microsoft.com/office/drawing/2014/main" id="{2972B181-9661-6B79-3D40-0E799178E313}"/>
              </a:ext>
            </a:extLst>
          </p:cNvPr>
          <p:cNvSpPr txBox="1"/>
          <p:nvPr/>
        </p:nvSpPr>
        <p:spPr>
          <a:xfrm>
            <a:off x="3731259" y="5976181"/>
            <a:ext cx="1681480" cy="215444"/>
          </a:xfrm>
          <a:prstGeom prst="rect">
            <a:avLst/>
          </a:prstGeom>
          <a:noFill/>
        </p:spPr>
        <p:txBody>
          <a:bodyPr wrap="square" rtlCol="0">
            <a:spAutoFit/>
          </a:bodyPr>
          <a:lstStyle/>
          <a:p>
            <a:r>
              <a:rPr lang="nb-NO" sz="800" dirty="0" err="1"/>
              <a:t>Händel</a:t>
            </a:r>
            <a:r>
              <a:rPr lang="nb-NO" sz="800" dirty="0"/>
              <a:t>, Messias, </a:t>
            </a:r>
            <a:r>
              <a:rPr lang="nb-NO" sz="800" dirty="0" err="1"/>
              <a:t>public</a:t>
            </a:r>
            <a:r>
              <a:rPr lang="nb-NO" sz="800" dirty="0"/>
              <a:t> </a:t>
            </a:r>
            <a:r>
              <a:rPr lang="nb-NO" sz="800" dirty="0" err="1"/>
              <a:t>domain</a:t>
            </a:r>
            <a:endParaRPr lang="nb-NO" sz="800" dirty="0"/>
          </a:p>
        </p:txBody>
      </p:sp>
      <p:sp>
        <p:nvSpPr>
          <p:cNvPr id="6" name="Tittel 5">
            <a:extLst>
              <a:ext uri="{FF2B5EF4-FFF2-40B4-BE49-F238E27FC236}">
                <a16:creationId xmlns:a16="http://schemas.microsoft.com/office/drawing/2014/main" id="{BB21480F-DC16-97A2-976E-D487E8749585}"/>
              </a:ext>
            </a:extLst>
          </p:cNvPr>
          <p:cNvSpPr>
            <a:spLocks noGrp="1"/>
          </p:cNvSpPr>
          <p:nvPr>
            <p:ph type="title"/>
          </p:nvPr>
        </p:nvSpPr>
        <p:spPr/>
        <p:txBody>
          <a:bodyPr/>
          <a:lstStyle/>
          <a:p>
            <a:r>
              <a:rPr lang="nb-NO" dirty="0"/>
              <a:t>Resepsjon (tolkning og bruk): Kunst </a:t>
            </a:r>
          </a:p>
        </p:txBody>
      </p:sp>
    </p:spTree>
    <p:extLst>
      <p:ext uri="{BB962C8B-B14F-4D97-AF65-F5344CB8AC3E}">
        <p14:creationId xmlns:p14="http://schemas.microsoft.com/office/powerpoint/2010/main" val="93122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0D547-98DD-C3D4-E428-7C8CBE9A9F5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073709B-8B19-FC45-7508-06D48F7153F8}"/>
              </a:ext>
            </a:extLst>
          </p:cNvPr>
          <p:cNvSpPr>
            <a:spLocks noGrp="1"/>
          </p:cNvSpPr>
          <p:nvPr>
            <p:ph type="title"/>
          </p:nvPr>
        </p:nvSpPr>
        <p:spPr/>
        <p:txBody>
          <a:bodyPr/>
          <a:lstStyle/>
          <a:p>
            <a:r>
              <a:rPr lang="nb-NO" dirty="0"/>
              <a:t>Resepsjon (tolkning og bruk):</a:t>
            </a:r>
            <a:br>
              <a:rPr lang="nb-NO" dirty="0"/>
            </a:br>
            <a:r>
              <a:rPr lang="nb-NO" dirty="0"/>
              <a:t>Politikk 1</a:t>
            </a:r>
          </a:p>
        </p:txBody>
      </p:sp>
      <p:pic>
        <p:nvPicPr>
          <p:cNvPr id="5" name="Bilde 4" descr="Et bilde som inneholder Menneskeansikt, klær, mikrofon, person&#10;&#10;KI-generert innhold kan være feil.">
            <a:extLst>
              <a:ext uri="{FF2B5EF4-FFF2-40B4-BE49-F238E27FC236}">
                <a16:creationId xmlns:a16="http://schemas.microsoft.com/office/drawing/2014/main" id="{0A2AF668-0866-25A3-8C3B-9C71804EB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952" y="1879600"/>
            <a:ext cx="6449020" cy="4312845"/>
          </a:xfrm>
          <a:prstGeom prst="rect">
            <a:avLst/>
          </a:prstGeom>
        </p:spPr>
      </p:pic>
      <p:sp>
        <p:nvSpPr>
          <p:cNvPr id="6" name="TekstSylinder 5">
            <a:extLst>
              <a:ext uri="{FF2B5EF4-FFF2-40B4-BE49-F238E27FC236}">
                <a16:creationId xmlns:a16="http://schemas.microsoft.com/office/drawing/2014/main" id="{B458F818-1228-BB56-E252-8F8682F780E3}"/>
              </a:ext>
            </a:extLst>
          </p:cNvPr>
          <p:cNvSpPr txBox="1"/>
          <p:nvPr/>
        </p:nvSpPr>
        <p:spPr>
          <a:xfrm>
            <a:off x="2926080" y="6339692"/>
            <a:ext cx="3129280" cy="461665"/>
          </a:xfrm>
          <a:prstGeom prst="rect">
            <a:avLst/>
          </a:prstGeom>
          <a:noFill/>
        </p:spPr>
        <p:txBody>
          <a:bodyPr wrap="square" rtlCol="0">
            <a:spAutoFit/>
          </a:bodyPr>
          <a:lstStyle/>
          <a:p>
            <a:r>
              <a:rPr lang="nb-NO" sz="800" dirty="0"/>
              <a:t>Martin Luther King Jr., I Have a </a:t>
            </a:r>
            <a:r>
              <a:rPr lang="nb-NO" sz="800" dirty="0" err="1"/>
              <a:t>Dream</a:t>
            </a:r>
            <a:r>
              <a:rPr lang="nb-NO" sz="800" dirty="0"/>
              <a:t>, David </a:t>
            </a:r>
            <a:r>
              <a:rPr lang="nb-NO" sz="800" dirty="0" err="1"/>
              <a:t>Erickson</a:t>
            </a:r>
            <a:r>
              <a:rPr lang="nb-NO" sz="800" dirty="0"/>
              <a:t>, </a:t>
            </a:r>
            <a:r>
              <a:rPr lang="nb-NO" sz="800" dirty="0">
                <a:hlinkClick r:id="rId3"/>
              </a:rPr>
              <a:t>https://commons.wikimedia.org/wiki/File:Martin_Luther_King_Jr._-_I_Have_A_Dream_Speech.jpg</a:t>
            </a:r>
            <a:r>
              <a:rPr lang="nb-NO" sz="800" dirty="0"/>
              <a:t> </a:t>
            </a:r>
          </a:p>
        </p:txBody>
      </p:sp>
    </p:spTree>
    <p:extLst>
      <p:ext uri="{BB962C8B-B14F-4D97-AF65-F5344CB8AC3E}">
        <p14:creationId xmlns:p14="http://schemas.microsoft.com/office/powerpoint/2010/main" val="271740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277ABB3C-D293-4D49-A1EC-05AD2846EBBC}"/>
              </a:ext>
            </a:extLst>
          </p:cNvPr>
          <p:cNvSpPr>
            <a:spLocks noGrp="1"/>
          </p:cNvSpPr>
          <p:nvPr>
            <p:ph type="title"/>
          </p:nvPr>
        </p:nvSpPr>
        <p:spPr>
          <a:xfrm>
            <a:off x="712317" y="731520"/>
            <a:ext cx="7436003" cy="5743972"/>
          </a:xfrm>
        </p:spPr>
        <p:txBody>
          <a:bodyPr>
            <a:normAutofit fontScale="90000"/>
          </a:bodyPr>
          <a:lstStyle/>
          <a:p>
            <a:r>
              <a:rPr lang="nb-NO" sz="2200" dirty="0"/>
              <a:t>Hellig, hellig, hellig er Herren </a:t>
            </a:r>
            <a:r>
              <a:rPr lang="nb-NO" sz="2200" dirty="0" err="1"/>
              <a:t>Sebaot</a:t>
            </a:r>
            <a:r>
              <a:rPr lang="nb-NO" sz="2200" dirty="0"/>
              <a:t>. </a:t>
            </a:r>
            <a:br>
              <a:rPr lang="nb-NO" sz="2200" dirty="0"/>
            </a:br>
            <a:r>
              <a:rPr lang="nb-NO" sz="2200" dirty="0"/>
              <a:t>Hele jorden er full av hans herlighet.</a:t>
            </a:r>
            <a:br>
              <a:rPr lang="nb-NO" sz="2200" dirty="0"/>
            </a:br>
            <a:br>
              <a:rPr lang="nb-NO" sz="2200" dirty="0"/>
            </a:br>
            <a:r>
              <a:rPr lang="nb-NO" sz="2200" dirty="0"/>
              <a:t>Se, den unge jenta skal bli med barn og føde en sønn, </a:t>
            </a:r>
            <a:br>
              <a:rPr lang="nb-NO" sz="2200" dirty="0"/>
            </a:br>
            <a:r>
              <a:rPr lang="nb-NO" sz="2200" dirty="0"/>
              <a:t>og hun skal gi ham navnet Immanuel.</a:t>
            </a:r>
            <a:br>
              <a:rPr lang="nb-NO" sz="2200" dirty="0"/>
            </a:br>
            <a:br>
              <a:rPr lang="nb-NO" sz="2200" dirty="0"/>
            </a:br>
            <a:r>
              <a:rPr lang="nb-NO" sz="2200" dirty="0"/>
              <a:t>Da skal ulven bo sammen med lammet.</a:t>
            </a:r>
            <a:br>
              <a:rPr lang="nb-NO" sz="2200" dirty="0"/>
            </a:br>
            <a:br>
              <a:rPr lang="nb-NO" sz="2200" dirty="0"/>
            </a:br>
            <a:r>
              <a:rPr lang="nb-NO" sz="2200" dirty="0"/>
              <a:t>En røst roper: Rydd Herrens vei i ørkenen!</a:t>
            </a:r>
            <a:br>
              <a:rPr lang="nb-NO" sz="2200" dirty="0"/>
            </a:br>
            <a:br>
              <a:rPr lang="nb-NO" sz="2200" dirty="0"/>
            </a:br>
            <a:r>
              <a:rPr lang="nb-NO" sz="2200" dirty="0"/>
              <a:t>Jeg er den første, og jeg er den siste, </a:t>
            </a:r>
            <a:br>
              <a:rPr lang="nb-NO" sz="2200" dirty="0"/>
            </a:br>
            <a:r>
              <a:rPr lang="nb-NO" sz="2200" dirty="0"/>
              <a:t>det finnes ingen annen gud enn jeg.</a:t>
            </a:r>
            <a:br>
              <a:rPr lang="nb-NO" sz="2200" dirty="0"/>
            </a:br>
            <a:br>
              <a:rPr lang="nb-NO" sz="2200" dirty="0"/>
            </a:br>
            <a:r>
              <a:rPr lang="nb-NO" sz="2200" dirty="0"/>
              <a:t>Sannelig, våre sykdommer tok han, våre smerter bar han.</a:t>
            </a:r>
            <a:br>
              <a:rPr lang="nb-NO" sz="2200" dirty="0"/>
            </a:br>
            <a:br>
              <a:rPr lang="nb-NO" sz="2200" dirty="0"/>
            </a:br>
            <a:r>
              <a:rPr lang="nb-NO" sz="2200" dirty="0"/>
              <a:t>For mitt hus skal kalles et bønnens hus for alle folk.</a:t>
            </a:r>
            <a:br>
              <a:rPr lang="nb-NO" sz="2200" dirty="0"/>
            </a:br>
            <a:br>
              <a:rPr lang="nb-NO" sz="2200" dirty="0"/>
            </a:br>
            <a:r>
              <a:rPr lang="nb-NO" sz="2200" dirty="0"/>
              <a:t>Se, jeg skaper en ny himmel og en ny jord.</a:t>
            </a:r>
            <a:br>
              <a:rPr lang="nb-NO" sz="2000" dirty="0"/>
            </a:br>
            <a:br>
              <a:rPr lang="nb-NO" sz="2000" dirty="0"/>
            </a:br>
            <a:br>
              <a:rPr lang="nb-NO" sz="2000" dirty="0"/>
            </a:br>
            <a:br>
              <a:rPr lang="nb-NO" sz="2800" dirty="0"/>
            </a:br>
            <a:endParaRPr lang="nb-NO" sz="2800" dirty="0"/>
          </a:p>
        </p:txBody>
      </p:sp>
      <p:sp>
        <p:nvSpPr>
          <p:cNvPr id="2" name="TekstSylinder 1">
            <a:extLst>
              <a:ext uri="{FF2B5EF4-FFF2-40B4-BE49-F238E27FC236}">
                <a16:creationId xmlns:a16="http://schemas.microsoft.com/office/drawing/2014/main" id="{998D2F83-F907-E72B-813D-A369005B3029}"/>
              </a:ext>
            </a:extLst>
          </p:cNvPr>
          <p:cNvSpPr txBox="1"/>
          <p:nvPr/>
        </p:nvSpPr>
        <p:spPr>
          <a:xfrm>
            <a:off x="3627120" y="6106160"/>
            <a:ext cx="4714240" cy="369332"/>
          </a:xfrm>
          <a:prstGeom prst="rect">
            <a:avLst/>
          </a:prstGeom>
          <a:noFill/>
        </p:spPr>
        <p:txBody>
          <a:bodyPr wrap="square" rtlCol="0">
            <a:spAutoFit/>
          </a:bodyPr>
          <a:lstStyle/>
          <a:p>
            <a:r>
              <a:rPr lang="nb-NO" dirty="0"/>
              <a:t>(Alle sitater fra Bibelselskapet, Bibel 2024)</a:t>
            </a:r>
          </a:p>
        </p:txBody>
      </p:sp>
    </p:spTree>
    <p:extLst>
      <p:ext uri="{BB962C8B-B14F-4D97-AF65-F5344CB8AC3E}">
        <p14:creationId xmlns:p14="http://schemas.microsoft.com/office/powerpoint/2010/main" val="196243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4B5A1-CDD9-1EF4-F2B5-1BC4E81BD09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90DBD89-A654-32B7-434D-28D6B5134175}"/>
              </a:ext>
            </a:extLst>
          </p:cNvPr>
          <p:cNvSpPr>
            <a:spLocks noGrp="1"/>
          </p:cNvSpPr>
          <p:nvPr>
            <p:ph type="title"/>
          </p:nvPr>
        </p:nvSpPr>
        <p:spPr/>
        <p:txBody>
          <a:bodyPr>
            <a:normAutofit fontScale="90000"/>
          </a:bodyPr>
          <a:lstStyle/>
          <a:p>
            <a:r>
              <a:rPr lang="nb-NO" dirty="0"/>
              <a:t>Resepsjon (tolkning og bruk):</a:t>
            </a:r>
            <a:br>
              <a:rPr lang="nb-NO" dirty="0"/>
            </a:br>
            <a:r>
              <a:rPr lang="nb-NO" dirty="0"/>
              <a:t>Politikk 2</a:t>
            </a:r>
            <a:br>
              <a:rPr lang="nb-NO" dirty="0"/>
            </a:br>
            <a:r>
              <a:rPr lang="nb-NO" dirty="0"/>
              <a:t>(her har jeg fjernet lenker grunnet copyright, men se lenkene under; jfr. doktorgrad til Medhat Nady Youssef, VID, 2024) </a:t>
            </a:r>
          </a:p>
        </p:txBody>
      </p:sp>
      <p:sp>
        <p:nvSpPr>
          <p:cNvPr id="6" name="TekstSylinder 5">
            <a:extLst>
              <a:ext uri="{FF2B5EF4-FFF2-40B4-BE49-F238E27FC236}">
                <a16:creationId xmlns:a16="http://schemas.microsoft.com/office/drawing/2014/main" id="{D829DE42-F8E2-E2C2-DEDA-B292813E85B6}"/>
              </a:ext>
            </a:extLst>
          </p:cNvPr>
          <p:cNvSpPr txBox="1"/>
          <p:nvPr/>
        </p:nvSpPr>
        <p:spPr>
          <a:xfrm>
            <a:off x="621284" y="2844225"/>
            <a:ext cx="5625592" cy="2031325"/>
          </a:xfrm>
          <a:prstGeom prst="rect">
            <a:avLst/>
          </a:prstGeom>
          <a:noFill/>
        </p:spPr>
        <p:txBody>
          <a:bodyPr wrap="square" rtlCol="0">
            <a:spAutoFit/>
          </a:bodyPr>
          <a:lstStyle/>
          <a:p>
            <a:r>
              <a:rPr lang="en-US" dirty="0"/>
              <a:t>Tahrir Square during 8 February 2011.jpg, CC2, </a:t>
            </a:r>
            <a:r>
              <a:rPr lang="en-US" dirty="0">
                <a:hlinkClick r:id="rId2"/>
              </a:rPr>
              <a:t>https://en.wikipedia.org/wiki/2011_Egyptian_revolution#/media/File:Tahrir_Square_during_8_February_2011.jpg</a:t>
            </a:r>
            <a:r>
              <a:rPr lang="en-US" dirty="0"/>
              <a:t> </a:t>
            </a:r>
          </a:p>
          <a:p>
            <a:endParaRPr lang="en-US" dirty="0"/>
          </a:p>
          <a:p>
            <a:r>
              <a:rPr lang="nb-NO" dirty="0">
                <a:hlinkClick r:id="rId3"/>
              </a:rPr>
              <a:t>https://en.wikipedia.org/wiki/2011_Egyptian_revolution#</a:t>
            </a:r>
            <a:r>
              <a:rPr lang="nb-NO" dirty="0"/>
              <a:t> </a:t>
            </a:r>
          </a:p>
        </p:txBody>
      </p:sp>
    </p:spTree>
    <p:extLst>
      <p:ext uri="{BB962C8B-B14F-4D97-AF65-F5344CB8AC3E}">
        <p14:creationId xmlns:p14="http://schemas.microsoft.com/office/powerpoint/2010/main" val="1335153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FCFC8C-DD6D-5DD0-5A3B-63F3E4FD67B0}"/>
              </a:ext>
            </a:extLst>
          </p:cNvPr>
          <p:cNvSpPr>
            <a:spLocks noGrp="1"/>
          </p:cNvSpPr>
          <p:nvPr>
            <p:ph type="title"/>
          </p:nvPr>
        </p:nvSpPr>
        <p:spPr/>
        <p:txBody>
          <a:bodyPr/>
          <a:lstStyle/>
          <a:p>
            <a:r>
              <a:rPr lang="nb-NO" dirty="0"/>
              <a:t>Nyere tilnærminger i bibelvitenskapen</a:t>
            </a:r>
          </a:p>
        </p:txBody>
      </p:sp>
      <p:sp>
        <p:nvSpPr>
          <p:cNvPr id="3" name="Plassholder for innhold 2">
            <a:extLst>
              <a:ext uri="{FF2B5EF4-FFF2-40B4-BE49-F238E27FC236}">
                <a16:creationId xmlns:a16="http://schemas.microsoft.com/office/drawing/2014/main" id="{3CDD501E-7CDE-7D90-315E-3922B59DB809}"/>
              </a:ext>
            </a:extLst>
          </p:cNvPr>
          <p:cNvSpPr>
            <a:spLocks noGrp="1"/>
          </p:cNvSpPr>
          <p:nvPr>
            <p:ph idx="1"/>
          </p:nvPr>
        </p:nvSpPr>
        <p:spPr>
          <a:xfrm>
            <a:off x="1026128" y="1732352"/>
            <a:ext cx="7164895" cy="4465247"/>
          </a:xfrm>
        </p:spPr>
        <p:txBody>
          <a:bodyPr>
            <a:normAutofit/>
          </a:bodyPr>
          <a:lstStyle/>
          <a:p>
            <a:pPr marL="342900" indent="-342900">
              <a:buFont typeface="Arial" panose="020B0604020202020204" pitchFamily="34" charset="0"/>
              <a:buChar char="•"/>
            </a:pPr>
            <a:r>
              <a:rPr lang="nb-NO" sz="2800" dirty="0"/>
              <a:t>Økologiske tolkninger</a:t>
            </a:r>
          </a:p>
          <a:p>
            <a:pPr marL="342900" indent="-342900">
              <a:buFont typeface="Arial" panose="020B0604020202020204" pitchFamily="34" charset="0"/>
              <a:buChar char="•"/>
            </a:pPr>
            <a:r>
              <a:rPr lang="nb-NO" sz="2800" dirty="0"/>
              <a:t>Frigjøringsteologi og sosial rettferdighet</a:t>
            </a:r>
          </a:p>
          <a:p>
            <a:pPr marL="342900" indent="-342900">
              <a:buFont typeface="Arial" panose="020B0604020202020204" pitchFamily="34" charset="0"/>
              <a:buChar char="•"/>
            </a:pPr>
            <a:r>
              <a:rPr lang="nb-NO" sz="2800" dirty="0"/>
              <a:t>Postkoloniale studier</a:t>
            </a:r>
          </a:p>
          <a:p>
            <a:pPr marL="342900" indent="-342900">
              <a:buFont typeface="Arial" panose="020B0604020202020204" pitchFamily="34" charset="0"/>
              <a:buChar char="•"/>
            </a:pPr>
            <a:r>
              <a:rPr lang="nb-NO" sz="2800" dirty="0"/>
              <a:t>Kjønnsperspektiver</a:t>
            </a:r>
          </a:p>
          <a:p>
            <a:pPr marL="342900" indent="-342900">
              <a:buFont typeface="Arial" panose="020B0604020202020204" pitchFamily="34" charset="0"/>
              <a:buChar char="•"/>
            </a:pPr>
            <a:r>
              <a:rPr lang="nb-NO" sz="2800" dirty="0"/>
              <a:t>…</a:t>
            </a:r>
          </a:p>
        </p:txBody>
      </p:sp>
    </p:spTree>
    <p:extLst>
      <p:ext uri="{BB962C8B-B14F-4D97-AF65-F5344CB8AC3E}">
        <p14:creationId xmlns:p14="http://schemas.microsoft.com/office/powerpoint/2010/main" val="195186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8D5742-C6D2-379E-B11A-F3F198ACACF3}"/>
              </a:ext>
            </a:extLst>
          </p:cNvPr>
          <p:cNvSpPr>
            <a:spLocks noGrp="1"/>
          </p:cNvSpPr>
          <p:nvPr>
            <p:ph type="title"/>
          </p:nvPr>
        </p:nvSpPr>
        <p:spPr/>
        <p:txBody>
          <a:bodyPr/>
          <a:lstStyle/>
          <a:p>
            <a:r>
              <a:rPr lang="nb-NO" dirty="0"/>
              <a:t>Til dessert: </a:t>
            </a:r>
            <a:br>
              <a:rPr lang="nb-NO" dirty="0"/>
            </a:br>
            <a:r>
              <a:rPr lang="nb-NO" dirty="0"/>
              <a:t>Den store </a:t>
            </a:r>
            <a:r>
              <a:rPr lang="nb-NO" dirty="0" err="1"/>
              <a:t>Jesajarullen</a:t>
            </a:r>
            <a:r>
              <a:rPr lang="nb-NO" dirty="0"/>
              <a:t> fra Dødehavet</a:t>
            </a:r>
          </a:p>
        </p:txBody>
      </p:sp>
      <p:sp>
        <p:nvSpPr>
          <p:cNvPr id="3" name="Plassholder for innhold 2">
            <a:extLst>
              <a:ext uri="{FF2B5EF4-FFF2-40B4-BE49-F238E27FC236}">
                <a16:creationId xmlns:a16="http://schemas.microsoft.com/office/drawing/2014/main" id="{A94824DE-06C8-CF58-5712-6118617F165B}"/>
              </a:ext>
            </a:extLst>
          </p:cNvPr>
          <p:cNvSpPr>
            <a:spLocks noGrp="1"/>
          </p:cNvSpPr>
          <p:nvPr>
            <p:ph idx="1"/>
          </p:nvPr>
        </p:nvSpPr>
        <p:spPr/>
        <p:txBody>
          <a:bodyPr/>
          <a:lstStyle/>
          <a:p>
            <a:r>
              <a:rPr lang="nb-NO" dirty="0">
                <a:hlinkClick r:id="rId2"/>
              </a:rPr>
              <a:t>https://artsandculture.google.com/story/mAVBYIU6bF6wDA</a:t>
            </a:r>
            <a:endParaRPr lang="nb-NO" dirty="0"/>
          </a:p>
          <a:p>
            <a:endParaRPr lang="nb-NO" dirty="0"/>
          </a:p>
        </p:txBody>
      </p:sp>
    </p:spTree>
    <p:extLst>
      <p:ext uri="{BB962C8B-B14F-4D97-AF65-F5344CB8AC3E}">
        <p14:creationId xmlns:p14="http://schemas.microsoft.com/office/powerpoint/2010/main" val="294518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C74444-56B5-75E6-D27D-32F154360E9D}"/>
              </a:ext>
            </a:extLst>
          </p:cNvPr>
          <p:cNvSpPr>
            <a:spLocks noGrp="1"/>
          </p:cNvSpPr>
          <p:nvPr>
            <p:ph type="title"/>
          </p:nvPr>
        </p:nvSpPr>
        <p:spPr/>
        <p:txBody>
          <a:bodyPr/>
          <a:lstStyle/>
          <a:p>
            <a:r>
              <a:rPr lang="nb-NO" dirty="0"/>
              <a:t>Spørsmål og diskusjoner</a:t>
            </a:r>
          </a:p>
        </p:txBody>
      </p:sp>
      <p:pic>
        <p:nvPicPr>
          <p:cNvPr id="6" name="Grafikk 5" descr="Kundeomtale med heldekkende fyll">
            <a:extLst>
              <a:ext uri="{FF2B5EF4-FFF2-40B4-BE49-F238E27FC236}">
                <a16:creationId xmlns:a16="http://schemas.microsoft.com/office/drawing/2014/main" id="{20F12328-E8B4-0294-6735-61C51CAA38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25040" y="1468120"/>
            <a:ext cx="4185848" cy="4185848"/>
          </a:xfrm>
          <a:prstGeom prst="rect">
            <a:avLst/>
          </a:prstGeom>
        </p:spPr>
      </p:pic>
    </p:spTree>
    <p:extLst>
      <p:ext uri="{BB962C8B-B14F-4D97-AF65-F5344CB8AC3E}">
        <p14:creationId xmlns:p14="http://schemas.microsoft.com/office/powerpoint/2010/main" val="386744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AAD8D8-458F-8FBB-BD84-769402126C07}"/>
              </a:ext>
            </a:extLst>
          </p:cNvPr>
          <p:cNvSpPr>
            <a:spLocks noGrp="1"/>
          </p:cNvSpPr>
          <p:nvPr>
            <p:ph type="title"/>
          </p:nvPr>
        </p:nvSpPr>
        <p:spPr>
          <a:xfrm>
            <a:off x="935419" y="2216816"/>
            <a:ext cx="7719366" cy="5098383"/>
          </a:xfrm>
        </p:spPr>
        <p:txBody>
          <a:bodyPr>
            <a:normAutofit/>
          </a:bodyPr>
          <a:lstStyle/>
          <a:p>
            <a:r>
              <a:rPr lang="nb-NO" sz="4400" dirty="0"/>
              <a:t>Hva er </a:t>
            </a:r>
            <a:r>
              <a:rPr lang="nb-NO" sz="4400" dirty="0" err="1"/>
              <a:t>Jesajaboken</a:t>
            </a:r>
            <a:r>
              <a:rPr lang="nb-NO" sz="4400" dirty="0"/>
              <a:t>?</a:t>
            </a:r>
          </a:p>
        </p:txBody>
      </p:sp>
    </p:spTree>
    <p:extLst>
      <p:ext uri="{BB962C8B-B14F-4D97-AF65-F5344CB8AC3E}">
        <p14:creationId xmlns:p14="http://schemas.microsoft.com/office/powerpoint/2010/main" val="385948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E90F88-3FD8-4A04-928E-83B99F822DC3}"/>
              </a:ext>
            </a:extLst>
          </p:cNvPr>
          <p:cNvSpPr>
            <a:spLocks noGrp="1"/>
          </p:cNvSpPr>
          <p:nvPr>
            <p:ph type="title"/>
          </p:nvPr>
        </p:nvSpPr>
        <p:spPr>
          <a:xfrm>
            <a:off x="468059" y="774096"/>
            <a:ext cx="7719366" cy="4468463"/>
          </a:xfrm>
        </p:spPr>
        <p:txBody>
          <a:bodyPr>
            <a:normAutofit fontScale="90000"/>
          </a:bodyPr>
          <a:lstStyle/>
          <a:p>
            <a:r>
              <a:rPr lang="nb-NO" dirty="0"/>
              <a:t>I kveld:</a:t>
            </a:r>
            <a:br>
              <a:rPr lang="nb-NO" dirty="0"/>
            </a:br>
            <a:br>
              <a:rPr lang="nb-NO" dirty="0"/>
            </a:br>
            <a:r>
              <a:rPr lang="nb-NO" dirty="0"/>
              <a:t>Del 1: Poesien</a:t>
            </a:r>
            <a:br>
              <a:rPr lang="nb-NO" dirty="0"/>
            </a:br>
            <a:br>
              <a:rPr lang="nb-NO" dirty="0"/>
            </a:br>
            <a:r>
              <a:rPr lang="nb-NO" dirty="0"/>
              <a:t>Del 2: Innhold og historisk bakgrunn</a:t>
            </a:r>
            <a:br>
              <a:rPr lang="nb-NO" dirty="0"/>
            </a:br>
            <a:br>
              <a:rPr lang="nb-NO" dirty="0"/>
            </a:br>
            <a:r>
              <a:rPr lang="nb-NO" dirty="0"/>
              <a:t>Del 3: Tolkning og bruk</a:t>
            </a:r>
            <a:br>
              <a:rPr lang="nb-NO" dirty="0"/>
            </a:br>
            <a:br>
              <a:rPr lang="nb-NO" dirty="0"/>
            </a:br>
            <a:r>
              <a:rPr lang="nb-NO" dirty="0"/>
              <a:t>Del 4: Nyere tilnærminger</a:t>
            </a:r>
            <a:br>
              <a:rPr lang="nb-NO" dirty="0"/>
            </a:br>
            <a:br>
              <a:rPr lang="nb-NO" dirty="0"/>
            </a:br>
            <a:r>
              <a:rPr lang="nb-NO" dirty="0"/>
              <a:t>Del 5: Spørsmål og diskusjoner</a:t>
            </a:r>
          </a:p>
        </p:txBody>
      </p:sp>
    </p:spTree>
    <p:extLst>
      <p:ext uri="{BB962C8B-B14F-4D97-AF65-F5344CB8AC3E}">
        <p14:creationId xmlns:p14="http://schemas.microsoft.com/office/powerpoint/2010/main" val="14937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983A6A-8F82-B53E-1FFA-A74DA0185205}"/>
              </a:ext>
            </a:extLst>
          </p:cNvPr>
          <p:cNvSpPr>
            <a:spLocks noGrp="1"/>
          </p:cNvSpPr>
          <p:nvPr>
            <p:ph type="title"/>
          </p:nvPr>
        </p:nvSpPr>
        <p:spPr/>
        <p:txBody>
          <a:bodyPr/>
          <a:lstStyle/>
          <a:p>
            <a:r>
              <a:rPr lang="nb-NO" dirty="0"/>
              <a:t>Poesi: parallellismer</a:t>
            </a:r>
          </a:p>
        </p:txBody>
      </p:sp>
      <p:sp>
        <p:nvSpPr>
          <p:cNvPr id="3" name="Plassholder for innhold 2">
            <a:extLst>
              <a:ext uri="{FF2B5EF4-FFF2-40B4-BE49-F238E27FC236}">
                <a16:creationId xmlns:a16="http://schemas.microsoft.com/office/drawing/2014/main" id="{0DA64A8F-672A-CD28-CF40-FEA78DFC13CF}"/>
              </a:ext>
            </a:extLst>
          </p:cNvPr>
          <p:cNvSpPr>
            <a:spLocks noGrp="1"/>
          </p:cNvSpPr>
          <p:nvPr>
            <p:ph idx="1"/>
          </p:nvPr>
        </p:nvSpPr>
        <p:spPr/>
        <p:txBody>
          <a:bodyPr/>
          <a:lstStyle/>
          <a:p>
            <a:endParaRPr lang="nb-NO" dirty="0"/>
          </a:p>
          <a:p>
            <a:endParaRPr lang="nb-NO" dirty="0"/>
          </a:p>
          <a:p>
            <a:endParaRPr lang="nb-NO" dirty="0"/>
          </a:p>
          <a:p>
            <a:endParaRPr lang="nb-NO" dirty="0"/>
          </a:p>
          <a:p>
            <a:endParaRPr lang="nb-NO" dirty="0"/>
          </a:p>
          <a:p>
            <a:endParaRPr lang="nb-NO" dirty="0"/>
          </a:p>
        </p:txBody>
      </p:sp>
      <p:sp>
        <p:nvSpPr>
          <p:cNvPr id="5" name="Plassholder for tekst 4">
            <a:extLst>
              <a:ext uri="{FF2B5EF4-FFF2-40B4-BE49-F238E27FC236}">
                <a16:creationId xmlns:a16="http://schemas.microsoft.com/office/drawing/2014/main" id="{AB80A891-5C03-DA1B-9C4F-2089B6E9BB29}"/>
              </a:ext>
            </a:extLst>
          </p:cNvPr>
          <p:cNvSpPr>
            <a:spLocks noGrp="1"/>
          </p:cNvSpPr>
          <p:nvPr>
            <p:ph type="body" sz="quarter" idx="13"/>
          </p:nvPr>
        </p:nvSpPr>
        <p:spPr>
          <a:xfrm>
            <a:off x="468059" y="1439323"/>
            <a:ext cx="7722457" cy="4168997"/>
          </a:xfrm>
        </p:spPr>
        <p:txBody>
          <a:bodyPr>
            <a:normAutofit fontScale="92500" lnSpcReduction="10000"/>
          </a:bodyPr>
          <a:lstStyle/>
          <a:p>
            <a:r>
              <a:rPr lang="nb-NO" sz="2800" dirty="0"/>
              <a:t>En okse kjenner sin eier,</a:t>
            </a:r>
          </a:p>
          <a:p>
            <a:r>
              <a:rPr lang="nb-NO" sz="2800" dirty="0"/>
              <a:t>et esel sin herres krybbe.</a:t>
            </a:r>
          </a:p>
          <a:p>
            <a:r>
              <a:rPr lang="nb-NO" sz="2800" dirty="0"/>
              <a:t>Men Israel kjenner ikke,</a:t>
            </a:r>
          </a:p>
          <a:p>
            <a:r>
              <a:rPr lang="nb-NO" sz="2800" dirty="0"/>
              <a:t>folket mitt forstår ikke. (1:3)</a:t>
            </a:r>
          </a:p>
          <a:p>
            <a:endParaRPr lang="nb-NO" sz="2800" dirty="0"/>
          </a:p>
          <a:p>
            <a:r>
              <a:rPr lang="nb-NO" sz="2800" dirty="0"/>
              <a:t>Jeg øser vann over det tørste</a:t>
            </a:r>
          </a:p>
          <a:p>
            <a:r>
              <a:rPr lang="nb-NO" sz="2800" dirty="0"/>
              <a:t>og bekker over det tørre. (44:3)</a:t>
            </a:r>
          </a:p>
          <a:p>
            <a:endParaRPr lang="nb-NO" sz="2800" dirty="0"/>
          </a:p>
          <a:p>
            <a:r>
              <a:rPr lang="nb-NO" sz="2800" dirty="0"/>
              <a:t>Ve dem som kaller det onde godt og det gode ondt,</a:t>
            </a:r>
          </a:p>
          <a:p>
            <a:r>
              <a:rPr lang="nb-NO" sz="2800" dirty="0"/>
              <a:t>de som gjør mørke til lys og lys til mørke,</a:t>
            </a:r>
          </a:p>
          <a:p>
            <a:r>
              <a:rPr lang="nb-NO" sz="2800" dirty="0"/>
              <a:t>bittert til søtt og søtt til bittert! (5:20)</a:t>
            </a:r>
          </a:p>
        </p:txBody>
      </p:sp>
    </p:spTree>
    <p:extLst>
      <p:ext uri="{BB962C8B-B14F-4D97-AF65-F5344CB8AC3E}">
        <p14:creationId xmlns:p14="http://schemas.microsoft.com/office/powerpoint/2010/main" val="420570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98E23A-70AE-0907-F449-8A925E548B5B}"/>
              </a:ext>
            </a:extLst>
          </p:cNvPr>
          <p:cNvSpPr>
            <a:spLocks noGrp="1"/>
          </p:cNvSpPr>
          <p:nvPr>
            <p:ph type="title"/>
          </p:nvPr>
        </p:nvSpPr>
        <p:spPr/>
        <p:txBody>
          <a:bodyPr/>
          <a:lstStyle/>
          <a:p>
            <a:r>
              <a:rPr lang="nb-NO" dirty="0"/>
              <a:t>Poesi: repetisjoner</a:t>
            </a:r>
            <a:br>
              <a:rPr lang="nb-NO" dirty="0"/>
            </a:br>
            <a:endParaRPr lang="nb-NO" dirty="0"/>
          </a:p>
        </p:txBody>
      </p:sp>
      <p:sp>
        <p:nvSpPr>
          <p:cNvPr id="3" name="Plassholder for innhold 2">
            <a:extLst>
              <a:ext uri="{FF2B5EF4-FFF2-40B4-BE49-F238E27FC236}">
                <a16:creationId xmlns:a16="http://schemas.microsoft.com/office/drawing/2014/main" id="{560A2597-D742-4E8E-C15E-03606EB67C3E}"/>
              </a:ext>
            </a:extLst>
          </p:cNvPr>
          <p:cNvSpPr>
            <a:spLocks noGrp="1"/>
          </p:cNvSpPr>
          <p:nvPr>
            <p:ph idx="1"/>
          </p:nvPr>
        </p:nvSpPr>
        <p:spPr>
          <a:xfrm>
            <a:off x="1026128" y="1625600"/>
            <a:ext cx="7164895" cy="4458303"/>
          </a:xfrm>
        </p:spPr>
        <p:txBody>
          <a:bodyPr>
            <a:normAutofit/>
          </a:bodyPr>
          <a:lstStyle/>
          <a:p>
            <a:r>
              <a:rPr lang="nb-NO" sz="2800" dirty="0"/>
              <a:t>Trøst, trøst mitt folk (40:1)</a:t>
            </a:r>
          </a:p>
          <a:p>
            <a:endParaRPr lang="nb-NO" sz="2800" dirty="0"/>
          </a:p>
          <a:p>
            <a:r>
              <a:rPr lang="nb-NO" sz="2800" dirty="0"/>
              <a:t>Jeg, jeg er den som… (43:25)</a:t>
            </a:r>
          </a:p>
          <a:p>
            <a:endParaRPr lang="nb-NO" sz="2800" dirty="0"/>
          </a:p>
          <a:p>
            <a:r>
              <a:rPr lang="nb-NO" sz="2800" dirty="0"/>
              <a:t>Dra bort, dra bort! Gå ut derfra! (52:11)</a:t>
            </a:r>
          </a:p>
          <a:p>
            <a:endParaRPr lang="nb-NO" sz="2800" dirty="0"/>
          </a:p>
          <a:p>
            <a:r>
              <a:rPr lang="nb-NO" sz="2800" dirty="0"/>
              <a:t>Bygg, bygg, rydd vei! (57:14)</a:t>
            </a:r>
          </a:p>
        </p:txBody>
      </p:sp>
    </p:spTree>
    <p:extLst>
      <p:ext uri="{BB962C8B-B14F-4D97-AF65-F5344CB8AC3E}">
        <p14:creationId xmlns:p14="http://schemas.microsoft.com/office/powerpoint/2010/main" val="260570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FFA110-127A-0D12-61C8-20D64C59B2FA}"/>
              </a:ext>
            </a:extLst>
          </p:cNvPr>
          <p:cNvSpPr>
            <a:spLocks noGrp="1"/>
          </p:cNvSpPr>
          <p:nvPr>
            <p:ph type="title"/>
          </p:nvPr>
        </p:nvSpPr>
        <p:spPr>
          <a:xfrm>
            <a:off x="539179" y="367697"/>
            <a:ext cx="7719366" cy="958256"/>
          </a:xfrm>
        </p:spPr>
        <p:txBody>
          <a:bodyPr/>
          <a:lstStyle/>
          <a:p>
            <a:r>
              <a:rPr lang="nb-NO" dirty="0"/>
              <a:t>Poesi: billedspråk</a:t>
            </a:r>
            <a:br>
              <a:rPr lang="nb-NO" dirty="0"/>
            </a:br>
            <a:endParaRPr lang="nb-NO" dirty="0"/>
          </a:p>
        </p:txBody>
      </p:sp>
      <p:sp>
        <p:nvSpPr>
          <p:cNvPr id="3" name="Plassholder for innhold 2">
            <a:extLst>
              <a:ext uri="{FF2B5EF4-FFF2-40B4-BE49-F238E27FC236}">
                <a16:creationId xmlns:a16="http://schemas.microsoft.com/office/drawing/2014/main" id="{A1F8432D-0D60-66A4-A323-7755062B40A2}"/>
              </a:ext>
            </a:extLst>
          </p:cNvPr>
          <p:cNvSpPr>
            <a:spLocks noGrp="1"/>
          </p:cNvSpPr>
          <p:nvPr>
            <p:ph idx="1"/>
          </p:nvPr>
        </p:nvSpPr>
        <p:spPr>
          <a:xfrm>
            <a:off x="1093650" y="882147"/>
            <a:ext cx="7164895" cy="5417053"/>
          </a:xfrm>
        </p:spPr>
        <p:txBody>
          <a:bodyPr>
            <a:normAutofit fontScale="92500" lnSpcReduction="20000"/>
          </a:bodyPr>
          <a:lstStyle/>
          <a:p>
            <a:r>
              <a:rPr lang="nb-NO" sz="2400" dirty="0"/>
              <a:t>Jeg vil synge om min kjære venn, </a:t>
            </a:r>
          </a:p>
          <a:p>
            <a:r>
              <a:rPr lang="nb-NO" sz="2400" dirty="0"/>
              <a:t>en sang om min venn og vingården hans. (5:1)</a:t>
            </a:r>
          </a:p>
          <a:p>
            <a:endParaRPr lang="nb-NO" sz="2400" dirty="0"/>
          </a:p>
          <a:p>
            <a:r>
              <a:rPr lang="nb-NO" sz="2400" dirty="0"/>
              <a:t>Men de som venter på Herren,</a:t>
            </a:r>
          </a:p>
          <a:p>
            <a:r>
              <a:rPr lang="nb-NO" sz="2400" dirty="0"/>
              <a:t>får ny kraft,</a:t>
            </a:r>
          </a:p>
          <a:p>
            <a:r>
              <a:rPr lang="nb-NO" sz="2400" dirty="0"/>
              <a:t>de løfter vingene som ørnen,</a:t>
            </a:r>
          </a:p>
          <a:p>
            <a:r>
              <a:rPr lang="nb-NO" sz="2400" dirty="0"/>
              <a:t>de løper og blir ikke slitne,</a:t>
            </a:r>
          </a:p>
          <a:p>
            <a:r>
              <a:rPr lang="nb-NO" sz="2400" dirty="0"/>
              <a:t>de går og blir ikke trette. (40:31)</a:t>
            </a:r>
          </a:p>
          <a:p>
            <a:endParaRPr lang="nb-NO" sz="2400" dirty="0"/>
          </a:p>
          <a:p>
            <a:r>
              <a:rPr lang="nb-NO" sz="2400" dirty="0"/>
              <a:t>Jeg har vært taus i lange tider,</a:t>
            </a:r>
          </a:p>
          <a:p>
            <a:r>
              <a:rPr lang="nb-NO" sz="2400" dirty="0"/>
              <a:t>har tidd og holdt meg tilbake.</a:t>
            </a:r>
          </a:p>
          <a:p>
            <a:r>
              <a:rPr lang="nb-NO" sz="2400" dirty="0"/>
              <a:t>Nå skriker jeg som en fødende kvinne,</a:t>
            </a:r>
          </a:p>
          <a:p>
            <a:r>
              <a:rPr lang="nb-NO" sz="2400" dirty="0"/>
              <a:t>jeg stønner og snapper etter pusten. (42:14)</a:t>
            </a:r>
          </a:p>
          <a:p>
            <a:endParaRPr lang="nb-NO" sz="2400" dirty="0"/>
          </a:p>
          <a:p>
            <a:r>
              <a:rPr lang="nb-NO" sz="2400" dirty="0"/>
              <a:t>For med glede skal dere dra ut,</a:t>
            </a:r>
          </a:p>
          <a:p>
            <a:r>
              <a:rPr lang="nb-NO" sz="2400" dirty="0"/>
              <a:t>i fred skal dere føres fram.</a:t>
            </a:r>
          </a:p>
          <a:p>
            <a:r>
              <a:rPr lang="nb-NO" sz="2400" dirty="0"/>
              <a:t>Fjell og hauger bryter ut i jubel foran dere,</a:t>
            </a:r>
          </a:p>
          <a:p>
            <a:r>
              <a:rPr lang="nb-NO" sz="2400" dirty="0"/>
              <a:t>alle trær på marken klapper i hendene. (55:12)</a:t>
            </a:r>
          </a:p>
        </p:txBody>
      </p:sp>
    </p:spTree>
    <p:extLst>
      <p:ext uri="{BB962C8B-B14F-4D97-AF65-F5344CB8AC3E}">
        <p14:creationId xmlns:p14="http://schemas.microsoft.com/office/powerpoint/2010/main" val="143192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AE31C4-D674-43B3-86B3-67525EDE442B}"/>
              </a:ext>
            </a:extLst>
          </p:cNvPr>
          <p:cNvSpPr>
            <a:spLocks noGrp="1"/>
          </p:cNvSpPr>
          <p:nvPr>
            <p:ph type="title"/>
          </p:nvPr>
        </p:nvSpPr>
        <p:spPr/>
        <p:txBody>
          <a:bodyPr/>
          <a:lstStyle/>
          <a:p>
            <a:r>
              <a:rPr lang="nb-NO" dirty="0"/>
              <a:t>Poesi: retoriske spørsmål</a:t>
            </a:r>
            <a:br>
              <a:rPr lang="nb-NO" dirty="0"/>
            </a:br>
            <a:endParaRPr lang="nb-NO" dirty="0"/>
          </a:p>
        </p:txBody>
      </p:sp>
      <p:sp>
        <p:nvSpPr>
          <p:cNvPr id="3" name="Plassholder for innhold 2">
            <a:extLst>
              <a:ext uri="{FF2B5EF4-FFF2-40B4-BE49-F238E27FC236}">
                <a16:creationId xmlns:a16="http://schemas.microsoft.com/office/drawing/2014/main" id="{9BA7624F-5ECB-9965-6FE7-4897D5036592}"/>
              </a:ext>
            </a:extLst>
          </p:cNvPr>
          <p:cNvSpPr>
            <a:spLocks noGrp="1"/>
          </p:cNvSpPr>
          <p:nvPr>
            <p:ph idx="1"/>
          </p:nvPr>
        </p:nvSpPr>
        <p:spPr>
          <a:xfrm>
            <a:off x="956576" y="1330960"/>
            <a:ext cx="7234448" cy="5283200"/>
          </a:xfrm>
        </p:spPr>
        <p:txBody>
          <a:bodyPr>
            <a:normAutofit/>
          </a:bodyPr>
          <a:lstStyle/>
          <a:p>
            <a:r>
              <a:rPr lang="nb-NO" sz="2400" dirty="0"/>
              <a:t>Hvem kan måle opp vannet i sin hule hånd,</a:t>
            </a:r>
          </a:p>
          <a:p>
            <a:r>
              <a:rPr lang="nb-NO" sz="2400" dirty="0"/>
              <a:t>måle himmelen med utspente fingre?</a:t>
            </a:r>
          </a:p>
          <a:p>
            <a:r>
              <a:rPr lang="nb-NO" sz="2400" dirty="0"/>
              <a:t>Hvem kan samle jordens støv i et mål,</a:t>
            </a:r>
          </a:p>
          <a:p>
            <a:r>
              <a:rPr lang="nb-NO" sz="2400" dirty="0"/>
              <a:t>veie fjellene med vekt</a:t>
            </a:r>
          </a:p>
          <a:p>
            <a:r>
              <a:rPr lang="nb-NO" sz="2400" dirty="0"/>
              <a:t>og haugene på vektskåler?</a:t>
            </a:r>
          </a:p>
          <a:p>
            <a:r>
              <a:rPr lang="nb-NO" sz="2400" dirty="0"/>
              <a:t>Hvem kan måle Herrens ånd</a:t>
            </a:r>
          </a:p>
          <a:p>
            <a:r>
              <a:rPr lang="nb-NO" sz="2400" dirty="0"/>
              <a:t>og gjøre sitt råd kjent for ham? (40:12-13)</a:t>
            </a:r>
          </a:p>
          <a:p>
            <a:endParaRPr lang="nb-NO" sz="2400" dirty="0"/>
          </a:p>
          <a:p>
            <a:r>
              <a:rPr lang="nb-NO" sz="2400" dirty="0"/>
              <a:t>Jeg, jeg er den som trøster dere.</a:t>
            </a:r>
          </a:p>
          <a:p>
            <a:r>
              <a:rPr lang="nb-NO" sz="2400" dirty="0"/>
              <a:t>Hvem er du som frykter mennesker som må dø,</a:t>
            </a:r>
          </a:p>
          <a:p>
            <a:r>
              <a:rPr lang="nb-NO" sz="2400" dirty="0"/>
              <a:t>menneskebarn som visner lik gress? (51:12)</a:t>
            </a:r>
          </a:p>
        </p:txBody>
      </p:sp>
    </p:spTree>
    <p:extLst>
      <p:ext uri="{BB962C8B-B14F-4D97-AF65-F5344CB8AC3E}">
        <p14:creationId xmlns:p14="http://schemas.microsoft.com/office/powerpoint/2010/main" val="301201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4BAD99-7F7F-7C52-353A-10AA4EB94BE8}"/>
              </a:ext>
            </a:extLst>
          </p:cNvPr>
          <p:cNvSpPr>
            <a:spLocks noGrp="1"/>
          </p:cNvSpPr>
          <p:nvPr>
            <p:ph type="title"/>
          </p:nvPr>
        </p:nvSpPr>
        <p:spPr/>
        <p:txBody>
          <a:bodyPr/>
          <a:lstStyle/>
          <a:p>
            <a:r>
              <a:rPr lang="nb-NO" dirty="0"/>
              <a:t>Poesi: kontraster (1)</a:t>
            </a:r>
          </a:p>
        </p:txBody>
      </p:sp>
      <p:sp>
        <p:nvSpPr>
          <p:cNvPr id="3" name="Plassholder for innhold 2">
            <a:extLst>
              <a:ext uri="{FF2B5EF4-FFF2-40B4-BE49-F238E27FC236}">
                <a16:creationId xmlns:a16="http://schemas.microsoft.com/office/drawing/2014/main" id="{61A06758-CD25-9BB0-7F62-B7E7C9E2AF6E}"/>
              </a:ext>
            </a:extLst>
          </p:cNvPr>
          <p:cNvSpPr>
            <a:spLocks noGrp="1"/>
          </p:cNvSpPr>
          <p:nvPr>
            <p:ph idx="1"/>
          </p:nvPr>
        </p:nvSpPr>
        <p:spPr>
          <a:xfrm>
            <a:off x="863568" y="1879600"/>
            <a:ext cx="7164895" cy="4067397"/>
          </a:xfrm>
        </p:spPr>
        <p:txBody>
          <a:bodyPr>
            <a:normAutofit/>
          </a:bodyPr>
          <a:lstStyle/>
          <a:p>
            <a:r>
              <a:rPr lang="nb-NO" dirty="0"/>
              <a:t>En røst sier: «Rop ut!»</a:t>
            </a:r>
          </a:p>
          <a:p>
            <a:r>
              <a:rPr lang="nb-NO" dirty="0"/>
              <a:t>Jeg svarer: «Hva skal jeg rope?»</a:t>
            </a:r>
          </a:p>
          <a:p>
            <a:r>
              <a:rPr lang="nb-NO" dirty="0"/>
              <a:t>«Alle mennesker er gress,</a:t>
            </a:r>
          </a:p>
          <a:p>
            <a:r>
              <a:rPr lang="nb-NO" dirty="0"/>
              <a:t>all deres troskap</a:t>
            </a:r>
          </a:p>
          <a:p>
            <a:r>
              <a:rPr lang="nb-NO" dirty="0"/>
              <a:t>er som blomsten på marken.</a:t>
            </a:r>
          </a:p>
          <a:p>
            <a:r>
              <a:rPr lang="nb-NO" dirty="0"/>
              <a:t>Gresset tørker bort, blomsten visner</a:t>
            </a:r>
          </a:p>
          <a:p>
            <a:r>
              <a:rPr lang="nb-NO" dirty="0"/>
              <a:t>når Herrens ånde blåser på den.</a:t>
            </a:r>
          </a:p>
          <a:p>
            <a:r>
              <a:rPr lang="nb-NO" dirty="0"/>
              <a:t>Sannelig, folket er gress.</a:t>
            </a:r>
          </a:p>
          <a:p>
            <a:r>
              <a:rPr lang="nb-NO" dirty="0"/>
              <a:t>Gresset tørker bort, blomsten visner,</a:t>
            </a:r>
          </a:p>
          <a:p>
            <a:r>
              <a:rPr lang="nb-NO" dirty="0"/>
              <a:t>men ordet fra vår Gud står fast for evig.» (40:6-8)</a:t>
            </a: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28024603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FF5C36"/>
      </a:accent1>
      <a:accent2>
        <a:srgbClr val="004346"/>
      </a:accent2>
      <a:accent3>
        <a:srgbClr val="12D9ED"/>
      </a:accent3>
      <a:accent4>
        <a:srgbClr val="8FF0BF"/>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VID.potx" id="{EE637ADF-7CBA-461E-A66B-01BC7CC8EF15}" vid="{8BAB07BD-FF24-4257-82A7-221EE685F10D}"/>
    </a:ext>
  </a:extLst>
</a:theme>
</file>

<file path=docProps/app.xml><?xml version="1.0" encoding="utf-8"?>
<Properties xmlns="http://schemas.openxmlformats.org/officeDocument/2006/extended-properties" xmlns:vt="http://schemas.openxmlformats.org/officeDocument/2006/docPropsVTypes">
  <Template>PowerPoint-mal norsk VID</Template>
  <TotalTime>557</TotalTime>
  <Words>1486</Words>
  <Application>Microsoft Office PowerPoint</Application>
  <PresentationFormat>Skjermfremvisning (4:3)</PresentationFormat>
  <Paragraphs>176</Paragraphs>
  <Slides>23</Slides>
  <Notes>0</Notes>
  <HiddenSlides>0</HiddenSlides>
  <MMClips>0</MMClips>
  <ScaleCrop>false</ScaleCrop>
  <HeadingPairs>
    <vt:vector size="6" baseType="variant">
      <vt:variant>
        <vt:lpstr>Brukte skrifter</vt:lpstr>
      </vt:variant>
      <vt:variant>
        <vt:i4>1</vt:i4>
      </vt:variant>
      <vt:variant>
        <vt:lpstr>Tema</vt:lpstr>
      </vt:variant>
      <vt:variant>
        <vt:i4>1</vt:i4>
      </vt:variant>
      <vt:variant>
        <vt:lpstr>Lysbildetitler</vt:lpstr>
      </vt:variant>
      <vt:variant>
        <vt:i4>23</vt:i4>
      </vt:variant>
    </vt:vector>
  </HeadingPairs>
  <TitlesOfParts>
    <vt:vector size="25" baseType="lpstr">
      <vt:lpstr>Arial</vt:lpstr>
      <vt:lpstr>Office-tema</vt:lpstr>
      <vt:lpstr>Jesajaboken    Professor Tina D. Nilsen, VID  Riska menighet 25.08.25 </vt:lpstr>
      <vt:lpstr>Hellig, hellig, hellig er Herren Sebaot.  Hele jorden er full av hans herlighet.  Se, den unge jenta skal bli med barn og føde en sønn,  og hun skal gi ham navnet Immanuel.  Da skal ulven bo sammen med lammet.  En røst roper: Rydd Herrens vei i ørkenen!  Jeg er den første, og jeg er den siste,  det finnes ingen annen gud enn jeg.  Sannelig, våre sykdommer tok han, våre smerter bar han.  For mitt hus skal kalles et bønnens hus for alle folk.  Se, jeg skaper en ny himmel og en ny jord.    </vt:lpstr>
      <vt:lpstr>Hva er Jesajaboken?</vt:lpstr>
      <vt:lpstr>I kveld:  Del 1: Poesien  Del 2: Innhold og historisk bakgrunn  Del 3: Tolkning og bruk  Del 4: Nyere tilnærminger  Del 5: Spørsmål og diskusjoner</vt:lpstr>
      <vt:lpstr>Poesi: parallellismer</vt:lpstr>
      <vt:lpstr>Poesi: repetisjoner </vt:lpstr>
      <vt:lpstr>Poesi: billedspråk </vt:lpstr>
      <vt:lpstr>Poesi: retoriske spørsmål </vt:lpstr>
      <vt:lpstr>Poesi: kontraster (1)</vt:lpstr>
      <vt:lpstr>Poesi: kontraster (2)</vt:lpstr>
      <vt:lpstr>Innhold og historisk bakgrunn:  Jes 1-39</vt:lpstr>
      <vt:lpstr>Innhold og historisk bakgrunn: Jes 40-55</vt:lpstr>
      <vt:lpstr>Innhold og historisk bakgrunn: Jes 56-66</vt:lpstr>
      <vt:lpstr>Innhold og historisk bakgrunn: Jes 56-66</vt:lpstr>
      <vt:lpstr>En lang fortelling?</vt:lpstr>
      <vt:lpstr>Resepsjon (tolkning og bruk): NT og kirkehistorie</vt:lpstr>
      <vt:lpstr>Resepsjon (tolkning og bruk): Kunst (her har jeg fjernet bilder pga copyright, men bruk lenene under) </vt:lpstr>
      <vt:lpstr>Resepsjon (tolkning og bruk): Kunst </vt:lpstr>
      <vt:lpstr>Resepsjon (tolkning og bruk): Politikk 1</vt:lpstr>
      <vt:lpstr>Resepsjon (tolkning og bruk): Politikk 2 (her har jeg fjernet lenker grunnet copyright, men se lenkene under; jfr. doktorgrad til Medhat Nady Youssef, VID, 2024) </vt:lpstr>
      <vt:lpstr>Nyere tilnærminger i bibelvitenskapen</vt:lpstr>
      <vt:lpstr>Til dessert:  Den store Jesajarullen fra Dødehavet</vt:lpstr>
      <vt:lpstr>Spørsmål og diskusjoner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Tina Dykesteen Nilsen</dc:creator>
  <dc:description>template by officeconsult.no</dc:description>
  <cp:lastModifiedBy>Tina Dykesteen Nilsen</cp:lastModifiedBy>
  <cp:revision>2</cp:revision>
  <dcterms:created xsi:type="dcterms:W3CDTF">2018-03-02T13:06:59Z</dcterms:created>
  <dcterms:modified xsi:type="dcterms:W3CDTF">2025-08-26T08:37:52Z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ies>
</file>