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10" y="1621191"/>
            <a:ext cx="5829981" cy="344875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010" y="5202944"/>
            <a:ext cx="5829981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3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7" y="6195762"/>
            <a:ext cx="5831755" cy="1183513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017" y="897466"/>
            <a:ext cx="5831755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7379274"/>
            <a:ext cx="5830874" cy="985793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09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880535"/>
            <a:ext cx="5823992" cy="494701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1" y="6073629"/>
            <a:ext cx="5823991" cy="2299824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87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3"/>
            <a:ext cx="5232798" cy="43230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5214491"/>
            <a:ext cx="4923168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073630"/>
            <a:ext cx="5823992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378934" y="926971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0041" y="4439321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056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7" y="3072252"/>
            <a:ext cx="5824871" cy="36282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717470"/>
            <a:ext cx="5823992" cy="164759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26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9" y="880536"/>
            <a:ext cx="5823992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010" y="3016463"/>
            <a:ext cx="1855663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010" y="4205679"/>
            <a:ext cx="1855663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0244" y="3016462"/>
            <a:ext cx="1855439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00244" y="4205679"/>
            <a:ext cx="1856150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4981" y="3016462"/>
            <a:ext cx="1851306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695" y="4205679"/>
            <a:ext cx="185130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48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9" y="880536"/>
            <a:ext cx="5823992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10" y="5762101"/>
            <a:ext cx="1855662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14261" y="3022117"/>
            <a:ext cx="1653779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10" y="6594480"/>
            <a:ext cx="1855662" cy="1770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20" y="5762101"/>
            <a:ext cx="1855678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70060" y="3022117"/>
            <a:ext cx="164842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258" y="6594478"/>
            <a:ext cx="1856439" cy="1770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5051" y="5762101"/>
            <a:ext cx="1850569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5953" y="3022117"/>
            <a:ext cx="1649314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4980" y="6594481"/>
            <a:ext cx="1853021" cy="177058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6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40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880534"/>
            <a:ext cx="1430245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010" y="880534"/>
            <a:ext cx="4308022" cy="748453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79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05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50" y="949329"/>
            <a:ext cx="5475101" cy="4120620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450" y="5202946"/>
            <a:ext cx="5475101" cy="21669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94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80536"/>
            <a:ext cx="5823991" cy="191579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010" y="3016463"/>
            <a:ext cx="2872127" cy="534860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2539" y="3016463"/>
            <a:ext cx="2865462" cy="534860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83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80536"/>
            <a:ext cx="5823991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570" y="3016462"/>
            <a:ext cx="2700245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9" y="4206557"/>
            <a:ext cx="2872805" cy="41585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423" y="3016462"/>
            <a:ext cx="2693578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4206557"/>
            <a:ext cx="2866139" cy="41585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15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4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89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41" y="880533"/>
            <a:ext cx="2211884" cy="3412067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412" y="880534"/>
            <a:ext cx="3481589" cy="7484533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41" y="4292602"/>
            <a:ext cx="2211884" cy="407246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86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41" y="880533"/>
            <a:ext cx="3125702" cy="341206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37449" y="1096162"/>
            <a:ext cx="2225204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4292600"/>
            <a:ext cx="3128432" cy="4072467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59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11" y="880536"/>
            <a:ext cx="5823991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9" y="3027648"/>
            <a:ext cx="5823992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849806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1E57C-CF46-4346-A8BF-3DAF65B85594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0" y="8498066"/>
            <a:ext cx="375348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8498066"/>
            <a:ext cx="42386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2507-13B8-4277-A124-1F92D6405A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970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D2DF72FE-9DE2-4C23-B09B-5D6E14A352B6}"/>
              </a:ext>
            </a:extLst>
          </p:cNvPr>
          <p:cNvSpPr txBox="1"/>
          <p:nvPr/>
        </p:nvSpPr>
        <p:spPr>
          <a:xfrm>
            <a:off x="381001" y="4826000"/>
            <a:ext cx="6146800" cy="4893733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400" dirty="0" err="1"/>
              <a:t>Bli</a:t>
            </a:r>
            <a:r>
              <a:rPr lang="en-US" sz="1400" dirty="0"/>
              <a:t> med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stemningsfull</a:t>
            </a:r>
            <a:r>
              <a:rPr lang="en-US" sz="1400" dirty="0"/>
              <a:t> </a:t>
            </a:r>
            <a:r>
              <a:rPr lang="en-US" sz="1400" dirty="0" err="1"/>
              <a:t>konsert</a:t>
            </a:r>
            <a:r>
              <a:rPr lang="en-US" sz="1400" dirty="0"/>
              <a:t> </a:t>
            </a:r>
            <a:r>
              <a:rPr lang="en-US" sz="1400" dirty="0" err="1"/>
              <a:t>fredag</a:t>
            </a:r>
            <a:r>
              <a:rPr lang="en-US" sz="1400" dirty="0"/>
              <a:t> 18. </a:t>
            </a:r>
            <a:r>
              <a:rPr lang="en-US" sz="1400" dirty="0" err="1"/>
              <a:t>november</a:t>
            </a:r>
            <a:r>
              <a:rPr lang="en-US" sz="1400" dirty="0"/>
              <a:t> kl 1800 i </a:t>
            </a:r>
            <a:r>
              <a:rPr lang="en-US" sz="1400" dirty="0" err="1"/>
              <a:t>Åros</a:t>
            </a:r>
            <a:r>
              <a:rPr lang="en-US" sz="1400" dirty="0"/>
              <a:t> kirke!</a:t>
            </a:r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400" dirty="0" err="1"/>
              <a:t>Tema</a:t>
            </a:r>
            <a:r>
              <a:rPr lang="en-US" sz="1400" dirty="0"/>
              <a:t> for </a:t>
            </a:r>
            <a:r>
              <a:rPr lang="en-US" sz="1400" dirty="0" err="1"/>
              <a:t>konserten</a:t>
            </a:r>
            <a:r>
              <a:rPr lang="en-US" sz="1400" dirty="0"/>
              <a:t> er </a:t>
            </a:r>
            <a:r>
              <a:rPr lang="en-US" sz="1400" dirty="0" err="1"/>
              <a:t>kjærlighet</a:t>
            </a:r>
            <a:r>
              <a:rPr lang="en-US" sz="1400" dirty="0"/>
              <a:t>, </a:t>
            </a:r>
            <a:r>
              <a:rPr lang="en-US" sz="1400" dirty="0" err="1"/>
              <a:t>vennskap</a:t>
            </a:r>
            <a:r>
              <a:rPr lang="en-US" sz="1400" dirty="0"/>
              <a:t> og </a:t>
            </a:r>
            <a:r>
              <a:rPr lang="en-US" sz="1400" dirty="0" err="1"/>
              <a:t>samhold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400" dirty="0"/>
              <a:t>Det </a:t>
            </a:r>
            <a:r>
              <a:rPr lang="en-US" sz="1400" dirty="0" err="1"/>
              <a:t>blir</a:t>
            </a:r>
            <a:r>
              <a:rPr lang="en-US" sz="1400" dirty="0"/>
              <a:t> </a:t>
            </a:r>
            <a:r>
              <a:rPr lang="en-US" sz="1400" dirty="0" err="1"/>
              <a:t>fremført</a:t>
            </a:r>
            <a:r>
              <a:rPr lang="en-US" sz="1400" dirty="0"/>
              <a:t> </a:t>
            </a:r>
            <a:r>
              <a:rPr lang="en-US" sz="1400" dirty="0" err="1"/>
              <a:t>norske</a:t>
            </a:r>
            <a:r>
              <a:rPr lang="en-US" sz="1400" dirty="0"/>
              <a:t> og </a:t>
            </a:r>
            <a:r>
              <a:rPr lang="en-US" sz="1400" dirty="0" err="1"/>
              <a:t>internasjonale</a:t>
            </a:r>
            <a:r>
              <a:rPr lang="en-US" sz="1400" dirty="0"/>
              <a:t> </a:t>
            </a:r>
            <a:r>
              <a:rPr lang="en-US" sz="1400" dirty="0" err="1"/>
              <a:t>musikalske</a:t>
            </a:r>
            <a:r>
              <a:rPr lang="en-US" sz="1400" dirty="0"/>
              <a:t> </a:t>
            </a:r>
            <a:r>
              <a:rPr lang="en-US" sz="1400" dirty="0" err="1"/>
              <a:t>perler</a:t>
            </a:r>
            <a:r>
              <a:rPr lang="en-US" sz="1400" dirty="0"/>
              <a:t> </a:t>
            </a:r>
            <a:r>
              <a:rPr lang="en-US" sz="1400" dirty="0" err="1"/>
              <a:t>fra</a:t>
            </a:r>
            <a:r>
              <a:rPr lang="en-US" sz="1400" dirty="0"/>
              <a:t> </a:t>
            </a:r>
            <a:r>
              <a:rPr lang="en-US" sz="1400" dirty="0" err="1"/>
              <a:t>jazzens</a:t>
            </a:r>
            <a:r>
              <a:rPr lang="en-US" sz="1400" dirty="0"/>
              <a:t> </a:t>
            </a:r>
            <a:r>
              <a:rPr lang="en-US" sz="1400" dirty="0" err="1"/>
              <a:t>gullalder</a:t>
            </a:r>
            <a:r>
              <a:rPr lang="en-US" sz="1400" dirty="0"/>
              <a:t> </a:t>
            </a:r>
            <a:r>
              <a:rPr lang="en-US" sz="1400" dirty="0" err="1"/>
              <a:t>samt</a:t>
            </a:r>
            <a:r>
              <a:rPr lang="en-US" sz="1400" dirty="0"/>
              <a:t> </a:t>
            </a:r>
            <a:r>
              <a:rPr lang="en-US" sz="1400" dirty="0" err="1"/>
              <a:t>kjente</a:t>
            </a:r>
            <a:r>
              <a:rPr lang="en-US" sz="1400" dirty="0"/>
              <a:t> </a:t>
            </a:r>
            <a:r>
              <a:rPr lang="en-US" sz="1400" dirty="0" err="1"/>
              <a:t>salmer</a:t>
            </a:r>
            <a:r>
              <a:rPr lang="en-US" sz="1400" dirty="0"/>
              <a:t> og </a:t>
            </a:r>
            <a:r>
              <a:rPr lang="en-US" sz="1400" dirty="0" err="1"/>
              <a:t>folketoner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endParaRPr lang="en-US" sz="1400" dirty="0"/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400" dirty="0" err="1"/>
              <a:t>Musikere</a:t>
            </a:r>
            <a:r>
              <a:rPr lang="en-US" sz="1400" dirty="0"/>
              <a:t>:</a:t>
            </a:r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400" dirty="0"/>
              <a:t>Edit Geri Skattør - </a:t>
            </a:r>
            <a:r>
              <a:rPr lang="en-US" sz="1400" dirty="0" err="1"/>
              <a:t>vokal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400" dirty="0"/>
              <a:t>Alf Henrik Henriksen - piano</a:t>
            </a:r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400" dirty="0"/>
              <a:t>Harald </a:t>
            </a:r>
            <a:r>
              <a:rPr lang="en-US" sz="1400" dirty="0" err="1"/>
              <a:t>Skogli</a:t>
            </a:r>
            <a:r>
              <a:rPr lang="en-US" sz="1400" dirty="0"/>
              <a:t> - bass</a:t>
            </a:r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400" dirty="0" err="1"/>
              <a:t>Gjesteartister</a:t>
            </a:r>
            <a:r>
              <a:rPr lang="en-US" sz="1400" dirty="0"/>
              <a:t>: Anne Hilde og Arvid Askø</a:t>
            </a:r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38" dirty="0"/>
          </a:p>
          <a:p>
            <a:pPr algn="ctr"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2000" dirty="0" err="1"/>
              <a:t>Velkommen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fin </a:t>
            </a:r>
            <a:r>
              <a:rPr lang="en-US" sz="2000" dirty="0" err="1"/>
              <a:t>musikalsk</a:t>
            </a:r>
            <a:r>
              <a:rPr lang="en-US" sz="2000" dirty="0"/>
              <a:t> </a:t>
            </a:r>
            <a:r>
              <a:rPr lang="en-US" sz="2000" dirty="0" err="1"/>
              <a:t>opplevelse</a:t>
            </a:r>
            <a:r>
              <a:rPr lang="en-US" sz="2000" dirty="0"/>
              <a:t>!</a:t>
            </a:r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138" dirty="0" err="1"/>
              <a:t>Billetter</a:t>
            </a:r>
            <a:r>
              <a:rPr lang="en-US" sz="1138" dirty="0"/>
              <a:t>:</a:t>
            </a:r>
          </a:p>
          <a:p>
            <a:pPr>
              <a:lnSpc>
                <a:spcPct val="90000"/>
              </a:lnSpc>
              <a:spcBef>
                <a:spcPts val="813"/>
              </a:spcBef>
              <a:buClr>
                <a:schemeClr val="accent1"/>
              </a:buClr>
              <a:buSzPct val="80000"/>
            </a:pPr>
            <a:r>
              <a:rPr lang="en-US" sz="1138" dirty="0" err="1"/>
              <a:t>kr</a:t>
            </a:r>
            <a:r>
              <a:rPr lang="en-US" sz="1138" dirty="0"/>
              <a:t> 200,-(</a:t>
            </a:r>
            <a:r>
              <a:rPr lang="en-US" sz="1138" dirty="0" err="1"/>
              <a:t>jazzklubb</a:t>
            </a:r>
            <a:r>
              <a:rPr lang="en-US" sz="1138" dirty="0"/>
              <a:t> </a:t>
            </a:r>
            <a:r>
              <a:rPr lang="en-US" sz="1138" dirty="0" err="1"/>
              <a:t>medlem</a:t>
            </a:r>
            <a:r>
              <a:rPr lang="en-US" sz="1138" dirty="0"/>
              <a:t> </a:t>
            </a:r>
            <a:r>
              <a:rPr lang="en-US" sz="1138" dirty="0" err="1"/>
              <a:t>kr</a:t>
            </a:r>
            <a:r>
              <a:rPr lang="en-US" sz="1138" dirty="0"/>
              <a:t> 150,-) (</a:t>
            </a:r>
            <a:r>
              <a:rPr lang="en-US" sz="1138" dirty="0" err="1"/>
              <a:t>kjøpes</a:t>
            </a:r>
            <a:r>
              <a:rPr lang="en-US" sz="1138" dirty="0"/>
              <a:t> </a:t>
            </a:r>
            <a:r>
              <a:rPr lang="en-US" sz="1138" dirty="0" err="1"/>
              <a:t>ved</a:t>
            </a:r>
            <a:r>
              <a:rPr lang="en-US" sz="1138" dirty="0"/>
              <a:t> ingang.)</a:t>
            </a:r>
          </a:p>
        </p:txBody>
      </p:sp>
      <p:pic>
        <p:nvPicPr>
          <p:cNvPr id="24" name="Bilde 23" descr="Et bilde som inneholder tekst, person, poserer, stående&#10;&#10;Automatisk generert beskrivelse">
            <a:extLst>
              <a:ext uri="{FF2B5EF4-FFF2-40B4-BE49-F238E27FC236}">
                <a16:creationId xmlns:a16="http://schemas.microsoft.com/office/drawing/2014/main" id="{7B1CFCA4-C376-4545-8BAF-C30C3F27F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999066"/>
            <a:ext cx="3826934" cy="3826934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51E2C79-9F46-4FBF-B601-8507FC7011FD}"/>
              </a:ext>
            </a:extLst>
          </p:cNvPr>
          <p:cNvSpPr txBox="1"/>
          <p:nvPr/>
        </p:nvSpPr>
        <p:spPr>
          <a:xfrm>
            <a:off x="381000" y="281080"/>
            <a:ext cx="590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Konsert i Åros kirke 18.11.22 kl. 18.00</a:t>
            </a:r>
          </a:p>
        </p:txBody>
      </p:sp>
    </p:spTree>
    <p:extLst>
      <p:ext uri="{BB962C8B-B14F-4D97-AF65-F5344CB8AC3E}">
        <p14:creationId xmlns:p14="http://schemas.microsoft.com/office/powerpoint/2010/main" val="832263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95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Rockwell</vt:lpstr>
      <vt:lpstr>Wingdings 3</vt:lpstr>
      <vt:lpstr>Damask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 Kjølseth</dc:creator>
  <cp:lastModifiedBy>Heidi  Kjølseth</cp:lastModifiedBy>
  <cp:revision>1</cp:revision>
  <cp:lastPrinted>2022-10-27T11:48:59Z</cp:lastPrinted>
  <dcterms:created xsi:type="dcterms:W3CDTF">2022-10-27T11:21:37Z</dcterms:created>
  <dcterms:modified xsi:type="dcterms:W3CDTF">2022-10-27T11:50:52Z</dcterms:modified>
</cp:coreProperties>
</file>