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026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5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421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05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32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712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417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09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057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514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998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4ED9-24F3-4399-8FF4-1289A40A98CB}" type="datetimeFigureOut">
              <a:rPr lang="nb-NO" smtClean="0"/>
              <a:t>21.08.2025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E928B-88DE-4850-A74F-4F724B5D84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857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0C653C2B-B765-BEEC-8EAE-122A87F2A141}"/>
              </a:ext>
            </a:extLst>
          </p:cNvPr>
          <p:cNvSpPr txBox="1"/>
          <p:nvPr/>
        </p:nvSpPr>
        <p:spPr>
          <a:xfrm>
            <a:off x="198754" y="2495572"/>
            <a:ext cx="6455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b="1" dirty="0"/>
              <a:t>Vandring med mening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E477268-1711-94B4-EA66-9079EAB2B0DF}"/>
              </a:ext>
            </a:extLst>
          </p:cNvPr>
          <p:cNvSpPr txBox="1"/>
          <p:nvPr/>
        </p:nvSpPr>
        <p:spPr>
          <a:xfrm>
            <a:off x="198754" y="3235141"/>
            <a:ext cx="6457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Høsten 2025 blir det arrangert formiddagsturer annenhver torsdag fra Østenstad kirke for alle som har anledning på denne tiden av dagen. Tanken er å kombinere uteliv og felleskap hvor vi setter pris på naturen og skaperverket sammen. I størst mulig grad legges turene til stier rundt om i alle «hundre-meter-skogene» som finnes. </a:t>
            </a:r>
            <a:r>
              <a:rPr lang="nb-NO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 ulendt kan det være underveis, og godt fottøy er nødvendig. </a:t>
            </a:r>
            <a:r>
              <a:rPr lang="nb-NO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Lengden på turene vil være ca. 5-6 km i relativt rolig tempo. Underveis tar vi oss tid til skikkelig matpause. </a:t>
            </a:r>
            <a:r>
              <a:rPr lang="nb-NO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Oppmøte er kl. 11 på parkeringsplassen ved Østenstad kirke</a:t>
            </a:r>
            <a:r>
              <a:rPr lang="nb-NO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</a:t>
            </a:r>
            <a:r>
              <a:rPr lang="nb-NO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 turen tar maksimalt tre timer. </a:t>
            </a:r>
            <a:endParaRPr lang="nb-NO" sz="1600" b="1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A3FA615-E251-8373-AEED-1555D774CCEC}"/>
              </a:ext>
            </a:extLst>
          </p:cNvPr>
          <p:cNvSpPr txBox="1"/>
          <p:nvPr/>
        </p:nvSpPr>
        <p:spPr>
          <a:xfrm>
            <a:off x="198754" y="6967781"/>
            <a:ext cx="64551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Arrangementsgruppe: Eldbjørg </a:t>
            </a:r>
            <a:r>
              <a:rPr lang="nb-NO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Nåheim</a:t>
            </a: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Eien</a:t>
            </a: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Sidsel </a:t>
            </a:r>
            <a:r>
              <a:rPr lang="nb-NO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Gaukstad</a:t>
            </a: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Baardsen, Oluf Nielsen, Lars Chr. Iversen.</a:t>
            </a:r>
          </a:p>
        </p:txBody>
      </p:sp>
      <p:graphicFrame>
        <p:nvGraphicFramePr>
          <p:cNvPr id="12" name="Tabell 12">
            <a:extLst>
              <a:ext uri="{FF2B5EF4-FFF2-40B4-BE49-F238E27FC236}">
                <a16:creationId xmlns:a16="http://schemas.microsoft.com/office/drawing/2014/main" id="{7062A4C1-3CD4-4A23-4C63-08F84434E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27530"/>
              </p:ext>
            </p:extLst>
          </p:nvPr>
        </p:nvGraphicFramePr>
        <p:xfrm>
          <a:off x="198754" y="5591039"/>
          <a:ext cx="6455103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826">
                  <a:extLst>
                    <a:ext uri="{9D8B030D-6E8A-4147-A177-3AD203B41FA5}">
                      <a16:colId xmlns:a16="http://schemas.microsoft.com/office/drawing/2014/main" val="4119622498"/>
                    </a:ext>
                  </a:extLst>
                </a:gridCol>
                <a:gridCol w="4546277">
                  <a:extLst>
                    <a:ext uri="{9D8B030D-6E8A-4147-A177-3AD203B41FA5}">
                      <a16:colId xmlns:a16="http://schemas.microsoft.com/office/drawing/2014/main" val="3256490831"/>
                    </a:ext>
                  </a:extLst>
                </a:gridCol>
              </a:tblGrid>
              <a:tr h="231184"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tx1"/>
                          </a:solidFill>
                        </a:rPr>
                        <a:t>Torsdag 21. 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 dirty="0">
                          <a:solidFill>
                            <a:schemeClr val="tx1"/>
                          </a:solidFill>
                        </a:rPr>
                        <a:t>Østenstad-</a:t>
                      </a:r>
                      <a:r>
                        <a:rPr lang="nb-NO" b="0" dirty="0" err="1">
                          <a:solidFill>
                            <a:schemeClr val="tx1"/>
                          </a:solidFill>
                        </a:rPr>
                        <a:t>Eidjordene</a:t>
                      </a:r>
                      <a:r>
                        <a:rPr lang="nb-NO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961387"/>
                  </a:ext>
                </a:extLst>
              </a:tr>
              <a:tr h="225198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Torsdag 4.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 dirty="0">
                          <a:solidFill>
                            <a:schemeClr val="tx1"/>
                          </a:solidFill>
                        </a:rPr>
                        <a:t>Fra benk til benk i Asker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280850"/>
                  </a:ext>
                </a:extLst>
              </a:tr>
              <a:tr h="225198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Torsdag  18.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Dikemark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877666"/>
                  </a:ext>
                </a:extLst>
              </a:tr>
              <a:tr h="259896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Torsdag 2. oktober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err="1">
                          <a:solidFill>
                            <a:schemeClr val="tx1"/>
                          </a:solidFill>
                        </a:rPr>
                        <a:t>Elnestangen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278409"/>
                  </a:ext>
                </a:extLst>
              </a:tr>
            </a:tbl>
          </a:graphicData>
        </a:graphic>
      </p:graphicFrame>
      <p:pic>
        <p:nvPicPr>
          <p:cNvPr id="6" name="Bilde 5" descr="Et bilde som inneholder utendørs, jungel, skogområde, Urskog&#10;&#10;KI-generert innhold kan være feil.">
            <a:extLst>
              <a:ext uri="{FF2B5EF4-FFF2-40B4-BE49-F238E27FC236}">
                <a16:creationId xmlns:a16="http://schemas.microsoft.com/office/drawing/2014/main" id="{31DE3B89-8EDE-D431-EC8C-5B14E742C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4" y="7365984"/>
            <a:ext cx="6457799" cy="2152600"/>
          </a:xfrm>
          <a:prstGeom prst="rect">
            <a:avLst/>
          </a:prstGeom>
        </p:spPr>
      </p:pic>
      <p:pic>
        <p:nvPicPr>
          <p:cNvPr id="8" name="Bilde 7" descr="Et bilde som inneholder utendørs, vann, natur, sky&#10;&#10;KI-generert innhold kan være feil.">
            <a:extLst>
              <a:ext uri="{FF2B5EF4-FFF2-40B4-BE49-F238E27FC236}">
                <a16:creationId xmlns:a16="http://schemas.microsoft.com/office/drawing/2014/main" id="{1B35D910-1B59-9AA0-9714-E3036ECB5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4" y="247670"/>
            <a:ext cx="6455103" cy="215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2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449</TotalTime>
  <Words>158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USN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Lars Christian Iversen</dc:creator>
  <cp:lastModifiedBy>Liv Ruud</cp:lastModifiedBy>
  <cp:revision>16</cp:revision>
  <cp:lastPrinted>2025-08-21T11:46:06Z</cp:lastPrinted>
  <dcterms:created xsi:type="dcterms:W3CDTF">2023-05-04T12:28:32Z</dcterms:created>
  <dcterms:modified xsi:type="dcterms:W3CDTF">2025-08-21T12:13:07Z</dcterms:modified>
</cp:coreProperties>
</file>