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7" r:id="rId2"/>
    <p:sldId id="256" r:id="rId3"/>
    <p:sldId id="258" r:id="rId4"/>
    <p:sldId id="264" r:id="rId5"/>
    <p:sldId id="265" r:id="rId6"/>
    <p:sldId id="266" r:id="rId7"/>
    <p:sldId id="267" r:id="rId8"/>
    <p:sldId id="273" r:id="rId9"/>
    <p:sldId id="268" r:id="rId10"/>
    <p:sldId id="270" r:id="rId11"/>
    <p:sldId id="269" r:id="rId12"/>
    <p:sldId id="274" r:id="rId13"/>
    <p:sldId id="275" r:id="rId14"/>
    <p:sldId id="277" r:id="rId15"/>
    <p:sldId id="271" r:id="rId16"/>
    <p:sldId id="272" r:id="rId17"/>
    <p:sldId id="260"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7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0"/>
    <p:restoredTop sz="86398"/>
  </p:normalViewPr>
  <p:slideViewPr>
    <p:cSldViewPr snapToGrid="0" snapToObjects="1" showGuides="1">
      <p:cViewPr varScale="1">
        <p:scale>
          <a:sx n="101" d="100"/>
          <a:sy n="101" d="100"/>
        </p:scale>
        <p:origin x="94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237" d="100"/>
          <a:sy n="237" d="100"/>
        </p:scale>
        <p:origin x="743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de Kristin Hovden" userId="dbf41db1-a95c-4870-97ce-a05629727bf7" providerId="ADAL" clId="{2FF1127F-A9FF-44CD-9F2F-2404DD07430F}"/>
    <pc:docChg chg="modSld">
      <pc:chgData name="Hilde Kristin Hovden" userId="dbf41db1-a95c-4870-97ce-a05629727bf7" providerId="ADAL" clId="{2FF1127F-A9FF-44CD-9F2F-2404DD07430F}" dt="2025-10-23T11:44:11.828" v="0" actId="20577"/>
      <pc:docMkLst>
        <pc:docMk/>
      </pc:docMkLst>
      <pc:sldChg chg="modSp mod">
        <pc:chgData name="Hilde Kristin Hovden" userId="dbf41db1-a95c-4870-97ce-a05629727bf7" providerId="ADAL" clId="{2FF1127F-A9FF-44CD-9F2F-2404DD07430F}" dt="2025-10-23T11:44:11.828" v="0" actId="20577"/>
        <pc:sldMkLst>
          <pc:docMk/>
          <pc:sldMk cId="3684835813" sldId="256"/>
        </pc:sldMkLst>
        <pc:spChg chg="mod">
          <ac:chgData name="Hilde Kristin Hovden" userId="dbf41db1-a95c-4870-97ce-a05629727bf7" providerId="ADAL" clId="{2FF1127F-A9FF-44CD-9F2F-2404DD07430F}" dt="2025-10-23T11:44:11.828" v="0" actId="20577"/>
          <ac:spMkLst>
            <pc:docMk/>
            <pc:sldMk cId="3684835813" sldId="256"/>
            <ac:spMk id="6" creationId="{05667C8D-6B82-674C-9D19-3BEE5458A991}"/>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53B34-048F-4B2D-913B-229F82B8F56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4DCB1B0-C79F-441E-A9B4-B1A66019CA9A}">
      <dgm:prSet/>
      <dgm:spPr/>
      <dgm:t>
        <a:bodyPr/>
        <a:lstStyle/>
        <a:p>
          <a:r>
            <a:rPr lang="nb-NO"/>
            <a:t>Når du skal ta eller bruke bilder i kirkelig sammenheng er det viktig å tenke på både personvern (når du skal bruke bilder av personer) og opphavsrett (når du bruker bilder du ikke har tatt selv). </a:t>
          </a:r>
          <a:endParaRPr lang="en-US"/>
        </a:p>
      </dgm:t>
    </dgm:pt>
    <dgm:pt modelId="{9A5609E9-73CA-4E78-A0FD-E80C00693AE7}" type="parTrans" cxnId="{0C3D636F-FD4E-4EDA-8A11-4A3788FCEB33}">
      <dgm:prSet/>
      <dgm:spPr/>
      <dgm:t>
        <a:bodyPr/>
        <a:lstStyle/>
        <a:p>
          <a:endParaRPr lang="en-US"/>
        </a:p>
      </dgm:t>
    </dgm:pt>
    <dgm:pt modelId="{58C8B1A6-D8FF-4881-A857-4428BF23BA69}" type="sibTrans" cxnId="{0C3D636F-FD4E-4EDA-8A11-4A3788FCEB33}">
      <dgm:prSet/>
      <dgm:spPr/>
      <dgm:t>
        <a:bodyPr/>
        <a:lstStyle/>
        <a:p>
          <a:endParaRPr lang="en-US"/>
        </a:p>
      </dgm:t>
    </dgm:pt>
    <dgm:pt modelId="{959900D0-45DE-47BF-A9D4-6F80223662A5}">
      <dgm:prSet/>
      <dgm:spPr/>
      <dgm:t>
        <a:bodyPr/>
        <a:lstStyle/>
        <a:p>
          <a:r>
            <a:rPr lang="nb-NO"/>
            <a:t>Å bruke bilder i trosopplæringen, i gudstjenesteagender, i presentasjoner eller menighetsblad kan være en god måte for å formidle hendelser, følelser, opplevelser eller historier. Samtidig er det viktig å huske at de som blir avbildet har rettigheter, og som kirke må vi være ekstra varsomme med hva vi viser frem, siden de som avbildes også blir satt i en religiøs kontekst som ikke alle er komfortable med at offentliggjøres. </a:t>
          </a:r>
          <a:endParaRPr lang="en-US"/>
        </a:p>
      </dgm:t>
    </dgm:pt>
    <dgm:pt modelId="{A6CC1D87-0DD4-4113-B5DB-1A246DC02BFE}" type="parTrans" cxnId="{83922710-4968-4F3D-8837-1FD5EE9576C5}">
      <dgm:prSet/>
      <dgm:spPr/>
      <dgm:t>
        <a:bodyPr/>
        <a:lstStyle/>
        <a:p>
          <a:endParaRPr lang="en-US"/>
        </a:p>
      </dgm:t>
    </dgm:pt>
    <dgm:pt modelId="{921B11F4-1DBC-403C-9CBF-CE126494D17D}" type="sibTrans" cxnId="{83922710-4968-4F3D-8837-1FD5EE9576C5}">
      <dgm:prSet/>
      <dgm:spPr/>
      <dgm:t>
        <a:bodyPr/>
        <a:lstStyle/>
        <a:p>
          <a:endParaRPr lang="en-US"/>
        </a:p>
      </dgm:t>
    </dgm:pt>
    <dgm:pt modelId="{49D95E1C-3245-46F6-B4D7-1ED84F654E42}">
      <dgm:prSet/>
      <dgm:spPr/>
      <dgm:t>
        <a:bodyPr/>
        <a:lstStyle/>
        <a:p>
          <a:r>
            <a:rPr lang="nb-NO"/>
            <a:t>GDPR (The General Data Protection Regulation) er EU sin personvernsforordning fra 2018, som også gjelder for Den norske kirke. </a:t>
          </a:r>
          <a:endParaRPr lang="en-US"/>
        </a:p>
      </dgm:t>
    </dgm:pt>
    <dgm:pt modelId="{012FA716-8B74-48DA-97BE-F5D2D32496F3}" type="parTrans" cxnId="{326CAE2C-A9A8-421F-93C0-DF2BDA8C4A2D}">
      <dgm:prSet/>
      <dgm:spPr/>
      <dgm:t>
        <a:bodyPr/>
        <a:lstStyle/>
        <a:p>
          <a:endParaRPr lang="en-US"/>
        </a:p>
      </dgm:t>
    </dgm:pt>
    <dgm:pt modelId="{257343E6-366C-4C60-948D-3AF15B213AD9}" type="sibTrans" cxnId="{326CAE2C-A9A8-421F-93C0-DF2BDA8C4A2D}">
      <dgm:prSet/>
      <dgm:spPr/>
      <dgm:t>
        <a:bodyPr/>
        <a:lstStyle/>
        <a:p>
          <a:endParaRPr lang="en-US"/>
        </a:p>
      </dgm:t>
    </dgm:pt>
    <dgm:pt modelId="{5FF9C143-5407-48F6-A04E-674145284B4D}" type="pres">
      <dgm:prSet presAssocID="{DFB53B34-048F-4B2D-913B-229F82B8F565}" presName="root" presStyleCnt="0">
        <dgm:presLayoutVars>
          <dgm:dir/>
          <dgm:resizeHandles val="exact"/>
        </dgm:presLayoutVars>
      </dgm:prSet>
      <dgm:spPr/>
    </dgm:pt>
    <dgm:pt modelId="{5229B6E6-26BA-4740-AEBB-7C569FB09E1A}" type="pres">
      <dgm:prSet presAssocID="{64DCB1B0-C79F-441E-A9B4-B1A66019CA9A}" presName="compNode" presStyleCnt="0"/>
      <dgm:spPr/>
    </dgm:pt>
    <dgm:pt modelId="{2ABCFEB3-B1D9-4E44-9197-213CE6745701}" type="pres">
      <dgm:prSet presAssocID="{64DCB1B0-C79F-441E-A9B4-B1A66019CA9A}" presName="bgRect" presStyleLbl="bgShp" presStyleIdx="0" presStyleCnt="3"/>
      <dgm:spPr/>
    </dgm:pt>
    <dgm:pt modelId="{F51A75FA-9BEA-4A49-8106-D0CEF3B18EAC}" type="pres">
      <dgm:prSet presAssocID="{64DCB1B0-C79F-441E-A9B4-B1A66019CA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lde"/>
        </a:ext>
      </dgm:extLst>
    </dgm:pt>
    <dgm:pt modelId="{DCEDFDED-A7F2-4A4C-9B9B-FF209FE155F1}" type="pres">
      <dgm:prSet presAssocID="{64DCB1B0-C79F-441E-A9B4-B1A66019CA9A}" presName="spaceRect" presStyleCnt="0"/>
      <dgm:spPr/>
    </dgm:pt>
    <dgm:pt modelId="{7D329EE0-D385-426F-B7B5-AAECF1275F97}" type="pres">
      <dgm:prSet presAssocID="{64DCB1B0-C79F-441E-A9B4-B1A66019CA9A}" presName="parTx" presStyleLbl="revTx" presStyleIdx="0" presStyleCnt="3">
        <dgm:presLayoutVars>
          <dgm:chMax val="0"/>
          <dgm:chPref val="0"/>
        </dgm:presLayoutVars>
      </dgm:prSet>
      <dgm:spPr/>
    </dgm:pt>
    <dgm:pt modelId="{B10F8F80-3905-44C7-9364-DF891866B2BF}" type="pres">
      <dgm:prSet presAssocID="{58C8B1A6-D8FF-4881-A857-4428BF23BA69}" presName="sibTrans" presStyleCnt="0"/>
      <dgm:spPr/>
    </dgm:pt>
    <dgm:pt modelId="{6BCCF8F2-8CB8-458C-B0EF-CC6D0655BE10}" type="pres">
      <dgm:prSet presAssocID="{959900D0-45DE-47BF-A9D4-6F80223662A5}" presName="compNode" presStyleCnt="0"/>
      <dgm:spPr/>
    </dgm:pt>
    <dgm:pt modelId="{662D34D5-5810-432B-B3F2-4E8C53E6CAE8}" type="pres">
      <dgm:prSet presAssocID="{959900D0-45DE-47BF-A9D4-6F80223662A5}" presName="bgRect" presStyleLbl="bgShp" presStyleIdx="1" presStyleCnt="3"/>
      <dgm:spPr/>
    </dgm:pt>
    <dgm:pt modelId="{C9D7EB1D-5790-4538-977B-E336838B1B57}" type="pres">
      <dgm:prSet presAssocID="{959900D0-45DE-47BF-A9D4-6F80223662A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lder"/>
        </a:ext>
      </dgm:extLst>
    </dgm:pt>
    <dgm:pt modelId="{6E39CC2B-1543-43C0-BB3A-A33CD4CCC07B}" type="pres">
      <dgm:prSet presAssocID="{959900D0-45DE-47BF-A9D4-6F80223662A5}" presName="spaceRect" presStyleCnt="0"/>
      <dgm:spPr/>
    </dgm:pt>
    <dgm:pt modelId="{197F83D0-C218-4343-8598-C8192188958F}" type="pres">
      <dgm:prSet presAssocID="{959900D0-45DE-47BF-A9D4-6F80223662A5}" presName="parTx" presStyleLbl="revTx" presStyleIdx="1" presStyleCnt="3">
        <dgm:presLayoutVars>
          <dgm:chMax val="0"/>
          <dgm:chPref val="0"/>
        </dgm:presLayoutVars>
      </dgm:prSet>
      <dgm:spPr/>
    </dgm:pt>
    <dgm:pt modelId="{88E71485-D497-4741-9F34-934E6329699D}" type="pres">
      <dgm:prSet presAssocID="{921B11F4-1DBC-403C-9CBF-CE126494D17D}" presName="sibTrans" presStyleCnt="0"/>
      <dgm:spPr/>
    </dgm:pt>
    <dgm:pt modelId="{CD22E8F6-2636-4457-A7E4-8A7734EBE611}" type="pres">
      <dgm:prSet presAssocID="{49D95E1C-3245-46F6-B4D7-1ED84F654E42}" presName="compNode" presStyleCnt="0"/>
      <dgm:spPr/>
    </dgm:pt>
    <dgm:pt modelId="{12DF5597-8EF9-46A9-80A8-D2294B4DDF73}" type="pres">
      <dgm:prSet presAssocID="{49D95E1C-3245-46F6-B4D7-1ED84F654E42}" presName="bgRect" presStyleLbl="bgShp" presStyleIdx="2" presStyleCnt="3"/>
      <dgm:spPr/>
    </dgm:pt>
    <dgm:pt modelId="{07002BDF-09BF-43D6-8BC2-BAC39A3D93E1}" type="pres">
      <dgm:prSet presAssocID="{49D95E1C-3245-46F6-B4D7-1ED84F654E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15F1D4B0-712C-482B-A446-F084E0FB85D2}" type="pres">
      <dgm:prSet presAssocID="{49D95E1C-3245-46F6-B4D7-1ED84F654E42}" presName="spaceRect" presStyleCnt="0"/>
      <dgm:spPr/>
    </dgm:pt>
    <dgm:pt modelId="{25D6DAAB-291D-4F5C-A84B-CDCE8E946F5D}" type="pres">
      <dgm:prSet presAssocID="{49D95E1C-3245-46F6-B4D7-1ED84F654E42}" presName="parTx" presStyleLbl="revTx" presStyleIdx="2" presStyleCnt="3">
        <dgm:presLayoutVars>
          <dgm:chMax val="0"/>
          <dgm:chPref val="0"/>
        </dgm:presLayoutVars>
      </dgm:prSet>
      <dgm:spPr/>
    </dgm:pt>
  </dgm:ptLst>
  <dgm:cxnLst>
    <dgm:cxn modelId="{0FF9AE02-BDA4-411D-B4D9-B22F11E80B9B}" type="presOf" srcId="{DFB53B34-048F-4B2D-913B-229F82B8F565}" destId="{5FF9C143-5407-48F6-A04E-674145284B4D}" srcOrd="0" destOrd="0" presId="urn:microsoft.com/office/officeart/2018/2/layout/IconVerticalSolidList"/>
    <dgm:cxn modelId="{83922710-4968-4F3D-8837-1FD5EE9576C5}" srcId="{DFB53B34-048F-4B2D-913B-229F82B8F565}" destId="{959900D0-45DE-47BF-A9D4-6F80223662A5}" srcOrd="1" destOrd="0" parTransId="{A6CC1D87-0DD4-4113-B5DB-1A246DC02BFE}" sibTransId="{921B11F4-1DBC-403C-9CBF-CE126494D17D}"/>
    <dgm:cxn modelId="{326CAE2C-A9A8-421F-93C0-DF2BDA8C4A2D}" srcId="{DFB53B34-048F-4B2D-913B-229F82B8F565}" destId="{49D95E1C-3245-46F6-B4D7-1ED84F654E42}" srcOrd="2" destOrd="0" parTransId="{012FA716-8B74-48DA-97BE-F5D2D32496F3}" sibTransId="{257343E6-366C-4C60-948D-3AF15B213AD9}"/>
    <dgm:cxn modelId="{D2451934-43D6-4A8A-984A-8D4603851094}" type="presOf" srcId="{49D95E1C-3245-46F6-B4D7-1ED84F654E42}" destId="{25D6DAAB-291D-4F5C-A84B-CDCE8E946F5D}" srcOrd="0" destOrd="0" presId="urn:microsoft.com/office/officeart/2018/2/layout/IconVerticalSolidList"/>
    <dgm:cxn modelId="{4DEBEF48-DF90-4D35-8952-2E9BF3D2E09E}" type="presOf" srcId="{959900D0-45DE-47BF-A9D4-6F80223662A5}" destId="{197F83D0-C218-4343-8598-C8192188958F}" srcOrd="0" destOrd="0" presId="urn:microsoft.com/office/officeart/2018/2/layout/IconVerticalSolidList"/>
    <dgm:cxn modelId="{0C3D636F-FD4E-4EDA-8A11-4A3788FCEB33}" srcId="{DFB53B34-048F-4B2D-913B-229F82B8F565}" destId="{64DCB1B0-C79F-441E-A9B4-B1A66019CA9A}" srcOrd="0" destOrd="0" parTransId="{9A5609E9-73CA-4E78-A0FD-E80C00693AE7}" sibTransId="{58C8B1A6-D8FF-4881-A857-4428BF23BA69}"/>
    <dgm:cxn modelId="{4E20A8B3-AA76-4956-B7BF-8886E2EE17B7}" type="presOf" srcId="{64DCB1B0-C79F-441E-A9B4-B1A66019CA9A}" destId="{7D329EE0-D385-426F-B7B5-AAECF1275F97}" srcOrd="0" destOrd="0" presId="urn:microsoft.com/office/officeart/2018/2/layout/IconVerticalSolidList"/>
    <dgm:cxn modelId="{8DAC9210-4543-49D2-8649-B22D2BDE30B9}" type="presParOf" srcId="{5FF9C143-5407-48F6-A04E-674145284B4D}" destId="{5229B6E6-26BA-4740-AEBB-7C569FB09E1A}" srcOrd="0" destOrd="0" presId="urn:microsoft.com/office/officeart/2018/2/layout/IconVerticalSolidList"/>
    <dgm:cxn modelId="{0BE54BBC-DB3C-45C9-92EA-2329BAAAAE03}" type="presParOf" srcId="{5229B6E6-26BA-4740-AEBB-7C569FB09E1A}" destId="{2ABCFEB3-B1D9-4E44-9197-213CE6745701}" srcOrd="0" destOrd="0" presId="urn:microsoft.com/office/officeart/2018/2/layout/IconVerticalSolidList"/>
    <dgm:cxn modelId="{1AE3E551-26F2-4D55-BBDD-82E036443E5F}" type="presParOf" srcId="{5229B6E6-26BA-4740-AEBB-7C569FB09E1A}" destId="{F51A75FA-9BEA-4A49-8106-D0CEF3B18EAC}" srcOrd="1" destOrd="0" presId="urn:microsoft.com/office/officeart/2018/2/layout/IconVerticalSolidList"/>
    <dgm:cxn modelId="{15D5DAE4-1D93-4975-A09E-3136320554B0}" type="presParOf" srcId="{5229B6E6-26BA-4740-AEBB-7C569FB09E1A}" destId="{DCEDFDED-A7F2-4A4C-9B9B-FF209FE155F1}" srcOrd="2" destOrd="0" presId="urn:microsoft.com/office/officeart/2018/2/layout/IconVerticalSolidList"/>
    <dgm:cxn modelId="{6CB7259B-1D4B-4D8D-998F-70CD1BAAE05B}" type="presParOf" srcId="{5229B6E6-26BA-4740-AEBB-7C569FB09E1A}" destId="{7D329EE0-D385-426F-B7B5-AAECF1275F97}" srcOrd="3" destOrd="0" presId="urn:microsoft.com/office/officeart/2018/2/layout/IconVerticalSolidList"/>
    <dgm:cxn modelId="{F2BBDCFE-3AAE-446F-85E0-75A5F82989AE}" type="presParOf" srcId="{5FF9C143-5407-48F6-A04E-674145284B4D}" destId="{B10F8F80-3905-44C7-9364-DF891866B2BF}" srcOrd="1" destOrd="0" presId="urn:microsoft.com/office/officeart/2018/2/layout/IconVerticalSolidList"/>
    <dgm:cxn modelId="{95A2C45E-C639-4C7B-A5BC-51E137F186DD}" type="presParOf" srcId="{5FF9C143-5407-48F6-A04E-674145284B4D}" destId="{6BCCF8F2-8CB8-458C-B0EF-CC6D0655BE10}" srcOrd="2" destOrd="0" presId="urn:microsoft.com/office/officeart/2018/2/layout/IconVerticalSolidList"/>
    <dgm:cxn modelId="{5102D51C-C7C4-4996-9849-FA91B307E622}" type="presParOf" srcId="{6BCCF8F2-8CB8-458C-B0EF-CC6D0655BE10}" destId="{662D34D5-5810-432B-B3F2-4E8C53E6CAE8}" srcOrd="0" destOrd="0" presId="urn:microsoft.com/office/officeart/2018/2/layout/IconVerticalSolidList"/>
    <dgm:cxn modelId="{DB31CF99-4D94-40BB-9C2C-1FCF432BDA41}" type="presParOf" srcId="{6BCCF8F2-8CB8-458C-B0EF-CC6D0655BE10}" destId="{C9D7EB1D-5790-4538-977B-E336838B1B57}" srcOrd="1" destOrd="0" presId="urn:microsoft.com/office/officeart/2018/2/layout/IconVerticalSolidList"/>
    <dgm:cxn modelId="{90EE7B98-7578-426C-B1BD-22F13D5F7903}" type="presParOf" srcId="{6BCCF8F2-8CB8-458C-B0EF-CC6D0655BE10}" destId="{6E39CC2B-1543-43C0-BB3A-A33CD4CCC07B}" srcOrd="2" destOrd="0" presId="urn:microsoft.com/office/officeart/2018/2/layout/IconVerticalSolidList"/>
    <dgm:cxn modelId="{D37E2E92-B755-4275-836F-CFCF3E88AD8A}" type="presParOf" srcId="{6BCCF8F2-8CB8-458C-B0EF-CC6D0655BE10}" destId="{197F83D0-C218-4343-8598-C8192188958F}" srcOrd="3" destOrd="0" presId="urn:microsoft.com/office/officeart/2018/2/layout/IconVerticalSolidList"/>
    <dgm:cxn modelId="{09CAC5F6-3B55-4EC4-B5AA-3244E53B6E96}" type="presParOf" srcId="{5FF9C143-5407-48F6-A04E-674145284B4D}" destId="{88E71485-D497-4741-9F34-934E6329699D}" srcOrd="3" destOrd="0" presId="urn:microsoft.com/office/officeart/2018/2/layout/IconVerticalSolidList"/>
    <dgm:cxn modelId="{138E65C0-34B7-4DD5-B889-31E90432E58C}" type="presParOf" srcId="{5FF9C143-5407-48F6-A04E-674145284B4D}" destId="{CD22E8F6-2636-4457-A7E4-8A7734EBE611}" srcOrd="4" destOrd="0" presId="urn:microsoft.com/office/officeart/2018/2/layout/IconVerticalSolidList"/>
    <dgm:cxn modelId="{3C60F5C4-2831-4535-9E8C-D549111189C0}" type="presParOf" srcId="{CD22E8F6-2636-4457-A7E4-8A7734EBE611}" destId="{12DF5597-8EF9-46A9-80A8-D2294B4DDF73}" srcOrd="0" destOrd="0" presId="urn:microsoft.com/office/officeart/2018/2/layout/IconVerticalSolidList"/>
    <dgm:cxn modelId="{FDF1ED3B-9608-46F8-9DFC-6F5ECC025C05}" type="presParOf" srcId="{CD22E8F6-2636-4457-A7E4-8A7734EBE611}" destId="{07002BDF-09BF-43D6-8BC2-BAC39A3D93E1}" srcOrd="1" destOrd="0" presId="urn:microsoft.com/office/officeart/2018/2/layout/IconVerticalSolidList"/>
    <dgm:cxn modelId="{98BDA36E-7866-4331-B685-258A5AF9C8DC}" type="presParOf" srcId="{CD22E8F6-2636-4457-A7E4-8A7734EBE611}" destId="{15F1D4B0-712C-482B-A446-F084E0FB85D2}" srcOrd="2" destOrd="0" presId="urn:microsoft.com/office/officeart/2018/2/layout/IconVerticalSolidList"/>
    <dgm:cxn modelId="{4393A882-B06E-4572-A390-9DA5763FBED9}" type="presParOf" srcId="{CD22E8F6-2636-4457-A7E4-8A7734EBE611}" destId="{25D6DAAB-291D-4F5C-A84B-CDCE8E946F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CFEB3-B1D9-4E44-9197-213CE6745701}">
      <dsp:nvSpPr>
        <dsp:cNvPr id="0" name=""/>
        <dsp:cNvSpPr/>
      </dsp:nvSpPr>
      <dsp:spPr>
        <a:xfrm>
          <a:off x="0" y="570"/>
          <a:ext cx="10944226" cy="13347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A75FA-9BEA-4A49-8106-D0CEF3B18EAC}">
      <dsp:nvSpPr>
        <dsp:cNvPr id="0" name=""/>
        <dsp:cNvSpPr/>
      </dsp:nvSpPr>
      <dsp:spPr>
        <a:xfrm>
          <a:off x="403757" y="300885"/>
          <a:ext cx="734104" cy="734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329EE0-D385-426F-B7B5-AAECF1275F97}">
      <dsp:nvSpPr>
        <dsp:cNvPr id="0" name=""/>
        <dsp:cNvSpPr/>
      </dsp:nvSpPr>
      <dsp:spPr>
        <a:xfrm>
          <a:off x="1541618" y="570"/>
          <a:ext cx="9402607" cy="133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59" tIns="141259" rIns="141259" bIns="141259" numCol="1" spcCol="1270" anchor="ctr" anchorCtr="0">
          <a:noAutofit/>
        </a:bodyPr>
        <a:lstStyle/>
        <a:p>
          <a:pPr marL="0" lvl="0" indent="0" algn="l" defTabSz="711200">
            <a:lnSpc>
              <a:spcPct val="90000"/>
            </a:lnSpc>
            <a:spcBef>
              <a:spcPct val="0"/>
            </a:spcBef>
            <a:spcAft>
              <a:spcPct val="35000"/>
            </a:spcAft>
            <a:buNone/>
          </a:pPr>
          <a:r>
            <a:rPr lang="nb-NO" sz="1600" kern="1200"/>
            <a:t>Når du skal ta eller bruke bilder i kirkelig sammenheng er det viktig å tenke på både personvern (når du skal bruke bilder av personer) og opphavsrett (når du bruker bilder du ikke har tatt selv). </a:t>
          </a:r>
          <a:endParaRPr lang="en-US" sz="1600" kern="1200"/>
        </a:p>
      </dsp:txBody>
      <dsp:txXfrm>
        <a:off x="1541618" y="570"/>
        <a:ext cx="9402607" cy="1334734"/>
      </dsp:txXfrm>
    </dsp:sp>
    <dsp:sp modelId="{662D34D5-5810-432B-B3F2-4E8C53E6CAE8}">
      <dsp:nvSpPr>
        <dsp:cNvPr id="0" name=""/>
        <dsp:cNvSpPr/>
      </dsp:nvSpPr>
      <dsp:spPr>
        <a:xfrm>
          <a:off x="0" y="1668989"/>
          <a:ext cx="10944226" cy="13347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7EB1D-5790-4538-977B-E336838B1B57}">
      <dsp:nvSpPr>
        <dsp:cNvPr id="0" name=""/>
        <dsp:cNvSpPr/>
      </dsp:nvSpPr>
      <dsp:spPr>
        <a:xfrm>
          <a:off x="403757" y="1969304"/>
          <a:ext cx="734104" cy="734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7F83D0-C218-4343-8598-C8192188958F}">
      <dsp:nvSpPr>
        <dsp:cNvPr id="0" name=""/>
        <dsp:cNvSpPr/>
      </dsp:nvSpPr>
      <dsp:spPr>
        <a:xfrm>
          <a:off x="1541618" y="1668989"/>
          <a:ext cx="9402607" cy="133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59" tIns="141259" rIns="141259" bIns="141259" numCol="1" spcCol="1270" anchor="ctr" anchorCtr="0">
          <a:noAutofit/>
        </a:bodyPr>
        <a:lstStyle/>
        <a:p>
          <a:pPr marL="0" lvl="0" indent="0" algn="l" defTabSz="711200">
            <a:lnSpc>
              <a:spcPct val="90000"/>
            </a:lnSpc>
            <a:spcBef>
              <a:spcPct val="0"/>
            </a:spcBef>
            <a:spcAft>
              <a:spcPct val="35000"/>
            </a:spcAft>
            <a:buNone/>
          </a:pPr>
          <a:r>
            <a:rPr lang="nb-NO" sz="1600" kern="1200"/>
            <a:t>Å bruke bilder i trosopplæringen, i gudstjenesteagender, i presentasjoner eller menighetsblad kan være en god måte for å formidle hendelser, følelser, opplevelser eller historier. Samtidig er det viktig å huske at de som blir avbildet har rettigheter, og som kirke må vi være ekstra varsomme med hva vi viser frem, siden de som avbildes også blir satt i en religiøs kontekst som ikke alle er komfortable med at offentliggjøres. </a:t>
          </a:r>
          <a:endParaRPr lang="en-US" sz="1600" kern="1200"/>
        </a:p>
      </dsp:txBody>
      <dsp:txXfrm>
        <a:off x="1541618" y="1668989"/>
        <a:ext cx="9402607" cy="1334734"/>
      </dsp:txXfrm>
    </dsp:sp>
    <dsp:sp modelId="{12DF5597-8EF9-46A9-80A8-D2294B4DDF73}">
      <dsp:nvSpPr>
        <dsp:cNvPr id="0" name=""/>
        <dsp:cNvSpPr/>
      </dsp:nvSpPr>
      <dsp:spPr>
        <a:xfrm>
          <a:off x="0" y="3337407"/>
          <a:ext cx="10944226" cy="13347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002BDF-09BF-43D6-8BC2-BAC39A3D93E1}">
      <dsp:nvSpPr>
        <dsp:cNvPr id="0" name=""/>
        <dsp:cNvSpPr/>
      </dsp:nvSpPr>
      <dsp:spPr>
        <a:xfrm>
          <a:off x="403757" y="3637723"/>
          <a:ext cx="734104" cy="734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D6DAAB-291D-4F5C-A84B-CDCE8E946F5D}">
      <dsp:nvSpPr>
        <dsp:cNvPr id="0" name=""/>
        <dsp:cNvSpPr/>
      </dsp:nvSpPr>
      <dsp:spPr>
        <a:xfrm>
          <a:off x="1541618" y="3337407"/>
          <a:ext cx="9402607" cy="1334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59" tIns="141259" rIns="141259" bIns="141259" numCol="1" spcCol="1270" anchor="ctr" anchorCtr="0">
          <a:noAutofit/>
        </a:bodyPr>
        <a:lstStyle/>
        <a:p>
          <a:pPr marL="0" lvl="0" indent="0" algn="l" defTabSz="711200">
            <a:lnSpc>
              <a:spcPct val="90000"/>
            </a:lnSpc>
            <a:spcBef>
              <a:spcPct val="0"/>
            </a:spcBef>
            <a:spcAft>
              <a:spcPct val="35000"/>
            </a:spcAft>
            <a:buNone/>
          </a:pPr>
          <a:r>
            <a:rPr lang="nb-NO" sz="1600" kern="1200"/>
            <a:t>GDPR (The General Data Protection Regulation) er EU sin personvernsforordning fra 2018, som også gjelder for Den norske kirke. </a:t>
          </a:r>
          <a:endParaRPr lang="en-US" sz="1600" kern="1200"/>
        </a:p>
      </dsp:txBody>
      <dsp:txXfrm>
        <a:off x="1541618" y="3337407"/>
        <a:ext cx="9402607" cy="13347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6AAC931-83C2-D84A-8052-05B401C126A2}"/>
              </a:ext>
            </a:extLst>
          </p:cNvPr>
          <p:cNvSpPr>
            <a:spLocks noGrp="1"/>
          </p:cNvSpPr>
          <p:nvPr>
            <p:ph type="hdr" sz="quarter"/>
          </p:nvPr>
        </p:nvSpPr>
        <p:spPr>
          <a:xfrm>
            <a:off x="855785" y="599831"/>
            <a:ext cx="5504534" cy="261815"/>
          </a:xfrm>
          <a:prstGeom prst="rect">
            <a:avLst/>
          </a:prstGeom>
        </p:spPr>
        <p:txBody>
          <a:bodyPr vert="horz" lIns="0" tIns="0" rIns="0" bIns="0" rtlCol="0"/>
          <a:lstStyle>
            <a:lvl1pPr algn="l">
              <a:defRPr sz="1200"/>
            </a:lvl1pPr>
          </a:lstStyle>
          <a:p>
            <a:endParaRPr lang="nb-NO" sz="1050" b="1" dirty="0"/>
          </a:p>
        </p:txBody>
      </p:sp>
      <p:sp>
        <p:nvSpPr>
          <p:cNvPr id="3" name="Plassholder for dato 2">
            <a:extLst>
              <a:ext uri="{FF2B5EF4-FFF2-40B4-BE49-F238E27FC236}">
                <a16:creationId xmlns:a16="http://schemas.microsoft.com/office/drawing/2014/main" id="{6EC343C9-69AF-4248-884B-D0BA474107B6}"/>
              </a:ext>
            </a:extLst>
          </p:cNvPr>
          <p:cNvSpPr>
            <a:spLocks noGrp="1"/>
          </p:cNvSpPr>
          <p:nvPr>
            <p:ph type="dt" sz="quarter" idx="1"/>
          </p:nvPr>
        </p:nvSpPr>
        <p:spPr>
          <a:xfrm>
            <a:off x="5492261" y="8683991"/>
            <a:ext cx="868057" cy="178655"/>
          </a:xfrm>
          <a:prstGeom prst="rect">
            <a:avLst/>
          </a:prstGeom>
        </p:spPr>
        <p:txBody>
          <a:bodyPr vert="horz" lIns="0" tIns="0" rIns="0" bIns="0" rtlCol="0" anchor="t"/>
          <a:lstStyle>
            <a:lvl1pPr algn="r">
              <a:defRPr sz="1200"/>
            </a:lvl1pPr>
          </a:lstStyle>
          <a:p>
            <a:fld id="{4E0461F7-D857-C446-A98B-4029FE3B4E9C}" type="datetimeFigureOut">
              <a:rPr lang="nb-NO" sz="800" smtClean="0">
                <a:solidFill>
                  <a:schemeClr val="accent1">
                    <a:lumMod val="75000"/>
                  </a:schemeClr>
                </a:solidFill>
              </a:rPr>
              <a:t>23.10.2025</a:t>
            </a:fld>
            <a:endParaRPr lang="nb-NO" sz="800">
              <a:solidFill>
                <a:schemeClr val="accent1">
                  <a:lumMod val="75000"/>
                </a:schemeClr>
              </a:solidFill>
            </a:endParaRPr>
          </a:p>
        </p:txBody>
      </p:sp>
      <p:sp>
        <p:nvSpPr>
          <p:cNvPr id="4" name="Plassholder for bunntekst 3">
            <a:extLst>
              <a:ext uri="{FF2B5EF4-FFF2-40B4-BE49-F238E27FC236}">
                <a16:creationId xmlns:a16="http://schemas.microsoft.com/office/drawing/2014/main" id="{4B63DACA-4D38-9949-A817-0FED2F622276}"/>
              </a:ext>
            </a:extLst>
          </p:cNvPr>
          <p:cNvSpPr>
            <a:spLocks noGrp="1"/>
          </p:cNvSpPr>
          <p:nvPr>
            <p:ph type="ftr" sz="quarter" idx="2"/>
          </p:nvPr>
        </p:nvSpPr>
        <p:spPr>
          <a:xfrm>
            <a:off x="490538" y="8685213"/>
            <a:ext cx="4902626" cy="178655"/>
          </a:xfrm>
          <a:prstGeom prst="rect">
            <a:avLst/>
          </a:prstGeom>
        </p:spPr>
        <p:txBody>
          <a:bodyPr vert="horz" lIns="0" tIns="0" rIns="0" bIns="0" rtlCol="0" anchor="t"/>
          <a:lstStyle>
            <a:lvl1pPr algn="l">
              <a:defRPr sz="1200"/>
            </a:lvl1pPr>
          </a:lstStyle>
          <a:p>
            <a:endParaRPr lang="nb-NO" sz="800" dirty="0">
              <a:solidFill>
                <a:schemeClr val="accent1">
                  <a:lumMod val="75000"/>
                </a:schemeClr>
              </a:solidFill>
            </a:endParaRPr>
          </a:p>
        </p:txBody>
      </p:sp>
      <p:sp>
        <p:nvSpPr>
          <p:cNvPr id="5" name="Plassholder for lysbildenummer 4">
            <a:extLst>
              <a:ext uri="{FF2B5EF4-FFF2-40B4-BE49-F238E27FC236}">
                <a16:creationId xmlns:a16="http://schemas.microsoft.com/office/drawing/2014/main" id="{A18E8236-640B-574F-81E2-680AC6868A65}"/>
              </a:ext>
            </a:extLst>
          </p:cNvPr>
          <p:cNvSpPr>
            <a:spLocks noGrp="1"/>
          </p:cNvSpPr>
          <p:nvPr>
            <p:ph type="sldNum" sz="quarter" idx="3"/>
          </p:nvPr>
        </p:nvSpPr>
        <p:spPr>
          <a:xfrm>
            <a:off x="6459415" y="8685213"/>
            <a:ext cx="257908" cy="178655"/>
          </a:xfrm>
          <a:prstGeom prst="rect">
            <a:avLst/>
          </a:prstGeom>
        </p:spPr>
        <p:txBody>
          <a:bodyPr vert="horz" lIns="0" tIns="0" rIns="0" bIns="0" rtlCol="0" anchor="t"/>
          <a:lstStyle>
            <a:lvl1pPr algn="r">
              <a:defRPr sz="1200"/>
            </a:lvl1pPr>
          </a:lstStyle>
          <a:p>
            <a:pPr algn="l"/>
            <a:fld id="{6BEA7848-70C2-8844-A54F-DF108F0BB837}" type="slidenum">
              <a:rPr lang="nb-NO" sz="800" smtClean="0">
                <a:solidFill>
                  <a:schemeClr val="accent1">
                    <a:lumMod val="75000"/>
                  </a:schemeClr>
                </a:solidFill>
              </a:rPr>
              <a:pPr algn="l"/>
              <a:t>‹#›</a:t>
            </a:fld>
            <a:endParaRPr lang="nb-NO" sz="800">
              <a:solidFill>
                <a:schemeClr val="accent1">
                  <a:lumMod val="75000"/>
                </a:schemeClr>
              </a:solidFill>
            </a:endParaRPr>
          </a:p>
        </p:txBody>
      </p:sp>
      <p:pic>
        <p:nvPicPr>
          <p:cNvPr id="6" name="Bilde 5">
            <a:extLst>
              <a:ext uri="{FF2B5EF4-FFF2-40B4-BE49-F238E27FC236}">
                <a16:creationId xmlns:a16="http://schemas.microsoft.com/office/drawing/2014/main" id="{77C369A1-D51D-6E4D-BB6C-6E9A038EA8C5}"/>
              </a:ext>
            </a:extLst>
          </p:cNvPr>
          <p:cNvPicPr>
            <a:picLocks noChangeAspect="1"/>
          </p:cNvPicPr>
          <p:nvPr/>
        </p:nvPicPr>
        <p:blipFill>
          <a:blip r:embed="rId2"/>
          <a:stretch>
            <a:fillRect/>
          </a:stretch>
        </p:blipFill>
        <p:spPr>
          <a:xfrm>
            <a:off x="497681" y="229394"/>
            <a:ext cx="1976438" cy="329406"/>
          </a:xfrm>
          <a:prstGeom prst="rect">
            <a:avLst/>
          </a:prstGeom>
        </p:spPr>
      </p:pic>
    </p:spTree>
    <p:extLst>
      <p:ext uri="{BB962C8B-B14F-4D97-AF65-F5344CB8AC3E}">
        <p14:creationId xmlns:p14="http://schemas.microsoft.com/office/powerpoint/2010/main" val="3010838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27665F2-632E-A346-BAA5-478D1F57DD21}"/>
              </a:ext>
            </a:extLst>
          </p:cNvPr>
          <p:cNvSpPr>
            <a:spLocks noGrp="1"/>
          </p:cNvSpPr>
          <p:nvPr>
            <p:ph type="hdr" sz="quarter"/>
          </p:nvPr>
        </p:nvSpPr>
        <p:spPr>
          <a:xfrm>
            <a:off x="1043904" y="599831"/>
            <a:ext cx="5128296" cy="261815"/>
          </a:xfrm>
          <a:prstGeom prst="rect">
            <a:avLst/>
          </a:prstGeom>
        </p:spPr>
        <p:txBody>
          <a:bodyPr vert="horz" lIns="0" tIns="0" rIns="0" bIns="0" rtlCol="0"/>
          <a:lstStyle>
            <a:lvl1pPr algn="l">
              <a:defRPr sz="1200" b="1"/>
            </a:lvl1pPr>
          </a:lstStyle>
          <a:p>
            <a:endParaRPr lang="nb-NO" sz="1050" dirty="0"/>
          </a:p>
        </p:txBody>
      </p:sp>
      <p:sp>
        <p:nvSpPr>
          <p:cNvPr id="9" name="Plassholder for dato 2">
            <a:extLst>
              <a:ext uri="{FF2B5EF4-FFF2-40B4-BE49-F238E27FC236}">
                <a16:creationId xmlns:a16="http://schemas.microsoft.com/office/drawing/2014/main" id="{60965A70-FF2D-5841-BF99-6324283CD9F0}"/>
              </a:ext>
            </a:extLst>
          </p:cNvPr>
          <p:cNvSpPr>
            <a:spLocks noGrp="1"/>
          </p:cNvSpPr>
          <p:nvPr>
            <p:ph type="dt" sz="quarter" idx="1"/>
          </p:nvPr>
        </p:nvSpPr>
        <p:spPr>
          <a:xfrm>
            <a:off x="5339962" y="8683991"/>
            <a:ext cx="832238" cy="178655"/>
          </a:xfrm>
          <a:prstGeom prst="rect">
            <a:avLst/>
          </a:prstGeom>
        </p:spPr>
        <p:txBody>
          <a:bodyPr vert="horz" lIns="0" tIns="0" rIns="0" bIns="0" rtlCol="0" anchor="t"/>
          <a:lstStyle>
            <a:lvl1pPr algn="r">
              <a:defRPr sz="1200">
                <a:solidFill>
                  <a:schemeClr val="accent1">
                    <a:lumMod val="75000"/>
                  </a:schemeClr>
                </a:solidFill>
              </a:defRPr>
            </a:lvl1pPr>
          </a:lstStyle>
          <a:p>
            <a:fld id="{4E0461F7-D857-C446-A98B-4029FE3B4E9C}" type="datetimeFigureOut">
              <a:rPr lang="nb-NO" sz="800" smtClean="0"/>
              <a:pPr/>
              <a:t>23.10.2025</a:t>
            </a:fld>
            <a:endParaRPr lang="nb-NO" sz="800"/>
          </a:p>
        </p:txBody>
      </p:sp>
      <p:sp>
        <p:nvSpPr>
          <p:cNvPr id="10" name="Plassholder for bunntekst 3">
            <a:extLst>
              <a:ext uri="{FF2B5EF4-FFF2-40B4-BE49-F238E27FC236}">
                <a16:creationId xmlns:a16="http://schemas.microsoft.com/office/drawing/2014/main" id="{260AEE78-88AD-C347-8A68-F5ADB6C8E0DC}"/>
              </a:ext>
            </a:extLst>
          </p:cNvPr>
          <p:cNvSpPr>
            <a:spLocks noGrp="1"/>
          </p:cNvSpPr>
          <p:nvPr>
            <p:ph type="ftr" sz="quarter" idx="4"/>
          </p:nvPr>
        </p:nvSpPr>
        <p:spPr>
          <a:xfrm>
            <a:off x="685800" y="8685213"/>
            <a:ext cx="4536831" cy="178655"/>
          </a:xfrm>
          <a:prstGeom prst="rect">
            <a:avLst/>
          </a:prstGeom>
        </p:spPr>
        <p:txBody>
          <a:bodyPr vert="horz" lIns="0" tIns="0" rIns="0" bIns="0" rtlCol="0" anchor="t"/>
          <a:lstStyle>
            <a:lvl1pPr algn="l">
              <a:defRPr sz="1200">
                <a:solidFill>
                  <a:schemeClr val="accent1">
                    <a:lumMod val="75000"/>
                  </a:schemeClr>
                </a:solidFill>
              </a:defRPr>
            </a:lvl1pPr>
          </a:lstStyle>
          <a:p>
            <a:endParaRPr lang="nb-NO" sz="800" dirty="0"/>
          </a:p>
        </p:txBody>
      </p:sp>
      <p:sp>
        <p:nvSpPr>
          <p:cNvPr id="11" name="Plassholder for lysbildenummer 4">
            <a:extLst>
              <a:ext uri="{FF2B5EF4-FFF2-40B4-BE49-F238E27FC236}">
                <a16:creationId xmlns:a16="http://schemas.microsoft.com/office/drawing/2014/main" id="{2585FC08-3B3A-7B42-976B-D13CB1357FEF}"/>
              </a:ext>
            </a:extLst>
          </p:cNvPr>
          <p:cNvSpPr>
            <a:spLocks noGrp="1"/>
          </p:cNvSpPr>
          <p:nvPr>
            <p:ph type="sldNum" sz="quarter" idx="5"/>
          </p:nvPr>
        </p:nvSpPr>
        <p:spPr>
          <a:xfrm>
            <a:off x="6264354" y="8685213"/>
            <a:ext cx="247266" cy="178655"/>
          </a:xfrm>
          <a:prstGeom prst="rect">
            <a:avLst/>
          </a:prstGeom>
        </p:spPr>
        <p:txBody>
          <a:bodyPr vert="horz" lIns="0" tIns="0" rIns="0" bIns="0" rtlCol="0" anchor="t"/>
          <a:lstStyle>
            <a:lvl1pPr algn="r">
              <a:defRPr sz="1200">
                <a:solidFill>
                  <a:schemeClr val="accent1">
                    <a:lumMod val="75000"/>
                  </a:schemeClr>
                </a:solidFill>
              </a:defRPr>
            </a:lvl1pPr>
          </a:lstStyle>
          <a:p>
            <a:pPr algn="l"/>
            <a:fld id="{6BEA7848-70C2-8844-A54F-DF108F0BB837}" type="slidenum">
              <a:rPr lang="nb-NO" sz="800" smtClean="0"/>
              <a:pPr algn="l"/>
              <a:t>‹#›</a:t>
            </a:fld>
            <a:endParaRPr lang="nb-NO" sz="800"/>
          </a:p>
        </p:txBody>
      </p:sp>
      <p:pic>
        <p:nvPicPr>
          <p:cNvPr id="12" name="Bilde 11">
            <a:extLst>
              <a:ext uri="{FF2B5EF4-FFF2-40B4-BE49-F238E27FC236}">
                <a16:creationId xmlns:a16="http://schemas.microsoft.com/office/drawing/2014/main" id="{786F8879-4E63-1949-A1E8-EC597C6FD3E0}"/>
              </a:ext>
            </a:extLst>
          </p:cNvPr>
          <p:cNvPicPr>
            <a:picLocks noChangeAspect="1"/>
          </p:cNvPicPr>
          <p:nvPr/>
        </p:nvPicPr>
        <p:blipFill>
          <a:blip r:embed="rId2"/>
          <a:stretch>
            <a:fillRect/>
          </a:stretch>
        </p:blipFill>
        <p:spPr>
          <a:xfrm>
            <a:off x="685800" y="229394"/>
            <a:ext cx="1976438" cy="329406"/>
          </a:xfrm>
          <a:prstGeom prst="rect">
            <a:avLst/>
          </a:prstGeom>
        </p:spPr>
      </p:pic>
    </p:spTree>
    <p:extLst>
      <p:ext uri="{BB962C8B-B14F-4D97-AF65-F5344CB8AC3E}">
        <p14:creationId xmlns:p14="http://schemas.microsoft.com/office/powerpoint/2010/main" val="377129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a:t>
            </a:fld>
            <a:endParaRPr lang="nb-NO" sz="800"/>
          </a:p>
        </p:txBody>
      </p:sp>
    </p:spTree>
    <p:extLst>
      <p:ext uri="{BB962C8B-B14F-4D97-AF65-F5344CB8AC3E}">
        <p14:creationId xmlns:p14="http://schemas.microsoft.com/office/powerpoint/2010/main" val="134730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4</a:t>
            </a:fld>
            <a:endParaRPr lang="nb-NO" sz="800"/>
          </a:p>
        </p:txBody>
      </p:sp>
    </p:spTree>
    <p:extLst>
      <p:ext uri="{BB962C8B-B14F-4D97-AF65-F5344CB8AC3E}">
        <p14:creationId xmlns:p14="http://schemas.microsoft.com/office/powerpoint/2010/main" val="341035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5</a:t>
            </a:fld>
            <a:endParaRPr lang="nb-NO" sz="800"/>
          </a:p>
        </p:txBody>
      </p:sp>
    </p:spTree>
    <p:extLst>
      <p:ext uri="{BB962C8B-B14F-4D97-AF65-F5344CB8AC3E}">
        <p14:creationId xmlns:p14="http://schemas.microsoft.com/office/powerpoint/2010/main" val="9928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10</a:t>
            </a:fld>
            <a:endParaRPr lang="nb-NO" sz="800"/>
          </a:p>
        </p:txBody>
      </p:sp>
    </p:spTree>
    <p:extLst>
      <p:ext uri="{BB962C8B-B14F-4D97-AF65-F5344CB8AC3E}">
        <p14:creationId xmlns:p14="http://schemas.microsoft.com/office/powerpoint/2010/main" val="2425426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r>
              <a:rPr lang="nb-NO" dirty="0"/>
              <a:t>Samtykkeskjema kan lastes ned i Ressursbanken, eventuelt spør Hilde så sender hun dette på e-post.</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12</a:t>
            </a:fld>
            <a:endParaRPr lang="nb-NO" sz="800"/>
          </a:p>
        </p:txBody>
      </p:sp>
    </p:spTree>
    <p:extLst>
      <p:ext uri="{BB962C8B-B14F-4D97-AF65-F5344CB8AC3E}">
        <p14:creationId xmlns:p14="http://schemas.microsoft.com/office/powerpoint/2010/main" val="299946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nb-NO"/>
          </a:p>
        </p:txBody>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15</a:t>
            </a:fld>
            <a:endParaRPr lang="nb-NO" sz="800"/>
          </a:p>
        </p:txBody>
      </p:sp>
    </p:spTree>
    <p:extLst>
      <p:ext uri="{BB962C8B-B14F-4D97-AF65-F5344CB8AC3E}">
        <p14:creationId xmlns:p14="http://schemas.microsoft.com/office/powerpoint/2010/main" val="3219021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endParaRPr lang="nb-NO" noProof="0" dirty="0"/>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736E0AFC-2F9B-9C44-A28C-1E0A774CA924}" type="datetime1">
              <a:rPr lang="nb-NO" smtClean="0"/>
              <a:t>23.10.2025</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46765B28-40BF-0A46-BB8F-30D004035CD9}" type="slidenum">
              <a:rPr lang="nb-NO" smtClean="0"/>
              <a:pPr/>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userDrawn="1"/>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dirty="0"/>
              <a:t>Sett inn navn på avsender</a:t>
            </a:r>
          </a:p>
        </p:txBody>
      </p:sp>
    </p:spTree>
    <p:extLst>
      <p:ext uri="{BB962C8B-B14F-4D97-AF65-F5344CB8AC3E}">
        <p14:creationId xmlns:p14="http://schemas.microsoft.com/office/powerpoint/2010/main" val="376316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707FB857-A31A-7249-B4E8-37C16EF5CC62}" type="datetime1">
              <a:rPr lang="nb-NO" smtClean="0"/>
              <a:t>23.10.2025</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dirty="0"/>
          </a:p>
        </p:txBody>
      </p:sp>
      <p:pic>
        <p:nvPicPr>
          <p:cNvPr id="10" name="Bilde 9">
            <a:extLst>
              <a:ext uri="{FF2B5EF4-FFF2-40B4-BE49-F238E27FC236}">
                <a16:creationId xmlns:a16="http://schemas.microsoft.com/office/drawing/2014/main" id="{370FB8C5-4E46-0144-92C5-637BD509B61A}"/>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7484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C80DA261-C13B-3F42-9492-A1AF009151F2}" type="datetime1">
              <a:rPr lang="nb-NO" smtClean="0"/>
              <a:t>23.10.2025</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dirty="0"/>
          </a:p>
        </p:txBody>
      </p:sp>
      <p:pic>
        <p:nvPicPr>
          <p:cNvPr id="10" name="Bilde 9">
            <a:extLst>
              <a:ext uri="{FF2B5EF4-FFF2-40B4-BE49-F238E27FC236}">
                <a16:creationId xmlns:a16="http://schemas.microsoft.com/office/drawing/2014/main" id="{52F79A17-B5DF-8C4E-84DB-E96DE20FF6B6}"/>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679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F2DE88B6-E66D-1049-95EA-32C0EE5A7891}" type="datetime1">
              <a:rPr lang="nb-NO" smtClean="0"/>
              <a:t>23.10.2025</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56183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799EAAB4-E682-9F49-892F-12AC1E74BE2E}" type="datetime1">
              <a:rPr lang="nb-NO" smtClean="0"/>
              <a:t>23.10.2025</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7080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23.10.2025</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userDrawn="1"/>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385EC9BE-EF3A-8749-AAF4-B3425C559574}" type="datetime1">
              <a:rPr lang="nb-NO" smtClean="0"/>
              <a:t>23.10.2025</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5265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userDrawn="1"/>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BC56F16F-1804-3848-99E7-299DAB3D245D}" type="datetime1">
              <a:rPr lang="nb-NO" smtClean="0"/>
              <a:t>23.10.2025</a:t>
            </a:fld>
            <a:endParaRPr lang="nb-NO" dirty="0"/>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dirty="0"/>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userDrawn="1"/>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6678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B076686C-283D-F648-AC3F-1406D58D3986}"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6169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BCAF970-D685-7546-8718-61AD5B7B15DD}"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1732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5153172C-E5A6-B547-B606-488AA18D1FD3}" type="datetime1">
              <a:rPr lang="nb-NO" smtClean="0"/>
              <a:t>23.10.2025</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1093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259755F-ED6E-EB4E-925D-0BDB2585A6D3}"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82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051B26B0-9B72-1342-8A07-79F52C607727}"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252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B74115C1-0DCF-AD42-8642-059163C9676D}" type="datetime1">
              <a:rPr lang="nb-NO" smtClean="0"/>
              <a:t>23.10.2025</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749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5620A9CB-89B6-5B49-B2D2-183358EA6832}" type="datetime1">
              <a:rPr lang="nb-NO" smtClean="0"/>
              <a:t>23.10.2025</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14133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880A6A3-A14A-8449-BA07-5BD9683D3999}" type="datetime1">
              <a:rPr lang="nb-NO" smtClean="0"/>
              <a:t>23.10.2025</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5556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E34EB633-2054-B64D-8402-970C3237C093}" type="datetime1">
              <a:rPr lang="nb-NO" smtClean="0"/>
              <a:t>23.10.2025</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92445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2FB4847-2AE9-534D-BF34-25506296C437}" type="datetime1">
              <a:rPr lang="nb-NO" smtClean="0"/>
              <a:t>23.10.2025</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Tree>
    <p:extLst>
      <p:ext uri="{BB962C8B-B14F-4D97-AF65-F5344CB8AC3E}">
        <p14:creationId xmlns:p14="http://schemas.microsoft.com/office/powerpoint/2010/main" val="4365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002CAA61-8483-6A40-BA36-FB129DE01873}" type="datetime1">
              <a:rPr lang="nb-NO" smtClean="0"/>
              <a:t>23.10.2025</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userDrawn="1"/>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userDrawn="1"/>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6093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FB00A347-3E81-5043-AB2C-570E496480F1}" type="datetime1">
              <a:rPr lang="nb-NO" smtClean="0"/>
              <a:t>23.10.2025</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33842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C08CBCE2-CDEC-5E4A-8C98-F125190FEF95}" type="datetime1">
              <a:rPr lang="nb-NO" smtClean="0"/>
              <a:t>23.10.2025</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29515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5436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F4CC2FA6-23BD-0E4F-A3AA-E7DFFF2B9C96}" type="datetime1">
              <a:rPr lang="nb-NO" smtClean="0"/>
              <a:t>23.10.2025</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Sett inn tekst </a:t>
            </a:r>
            <a:r>
              <a:rPr lang="nb-NO" noProof="0" dirty="0" err="1"/>
              <a:t>f.eks</a:t>
            </a:r>
            <a:r>
              <a:rPr lang="nb-NO" noProof="0" dirty="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5804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3A08CD34-AC08-6442-B83D-86E2FC5C0A0B}" type="datetime1">
              <a:rPr lang="nb-NO" smtClean="0"/>
              <a:t>23.10.2025</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37848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957E9185-59FC-564F-B555-5503B0667FCA}" type="datetime1">
              <a:rPr lang="nb-NO" smtClean="0"/>
              <a:t>23.10.2025</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412085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ECD2DCB2-8DC2-5E44-897B-F28A10D61BB6}" type="datetime1">
              <a:rPr lang="nb-NO" smtClean="0"/>
              <a:t>23.10.2025</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45128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8677268F-F4F9-784E-BF23-EA1CACFD53E7}" type="datetime1">
              <a:rPr lang="nb-NO" smtClean="0"/>
              <a:t>23.10.2025</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89083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D989A85-7F6E-E044-B7F8-167AD93A93BB}" type="datetime1">
              <a:rPr lang="nb-NO" smtClean="0"/>
              <a:t>23.10.2025</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244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8CDF487B-8477-2149-9AA3-98E65B249604}"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256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30F6B007-F089-1E47-A029-515775F38509}"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3255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2C8F06A8-7708-F449-BBEB-8D82008CCD6B}"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570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23.10.2025</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23.10.2025</a:t>
            </a:fld>
            <a:endParaRPr lang="nb-NO" dirty="0"/>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dirty="0"/>
          </a:p>
        </p:txBody>
      </p:sp>
      <p:pic>
        <p:nvPicPr>
          <p:cNvPr id="15" name="Bilde 14">
            <a:extLst>
              <a:ext uri="{FF2B5EF4-FFF2-40B4-BE49-F238E27FC236}">
                <a16:creationId xmlns:a16="http://schemas.microsoft.com/office/drawing/2014/main" id="{609C2D23-5413-0C4E-90E8-570584B1AF6C}"/>
              </a:ext>
            </a:extLst>
          </p:cNvPr>
          <p:cNvPicPr>
            <a:picLocks noChangeAspect="1"/>
          </p:cNvPicPr>
          <p:nvPr userDrawn="1"/>
        </p:nvPicPr>
        <p:blipFill>
          <a:blip r:embed="rId36"/>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0" r:id="rId5"/>
    <p:sldLayoutId id="2147483651" r:id="rId6"/>
    <p:sldLayoutId id="2147483666" r:id="rId7"/>
    <p:sldLayoutId id="2147483667" r:id="rId8"/>
    <p:sldLayoutId id="2147483665" r:id="rId9"/>
    <p:sldLayoutId id="2147483650" r:id="rId10"/>
    <p:sldLayoutId id="2147483673" r:id="rId11"/>
    <p:sldLayoutId id="2147483674" r:id="rId12"/>
    <p:sldLayoutId id="2147483652" r:id="rId13"/>
    <p:sldLayoutId id="2147483653" r:id="rId14"/>
    <p:sldLayoutId id="2147483657" r:id="rId15"/>
    <p:sldLayoutId id="2147483656" r:id="rId16"/>
    <p:sldLayoutId id="2147483676" r:id="rId17"/>
    <p:sldLayoutId id="2147483677" r:id="rId18"/>
    <p:sldLayoutId id="2147483678" r:id="rId19"/>
    <p:sldLayoutId id="2147483679" r:id="rId20"/>
    <p:sldLayoutId id="2147483680" r:id="rId21"/>
    <p:sldLayoutId id="2147483654" r:id="rId22"/>
    <p:sldLayoutId id="2147483668" r:id="rId23"/>
    <p:sldLayoutId id="2147483671" r:id="rId24"/>
    <p:sldLayoutId id="2147483670" r:id="rId25"/>
    <p:sldLayoutId id="2147483669" r:id="rId26"/>
    <p:sldLayoutId id="2147483672" r:id="rId27"/>
    <p:sldLayoutId id="2147483655" r:id="rId28"/>
    <p:sldLayoutId id="2147483681" r:id="rId29"/>
    <p:sldLayoutId id="2147483682" r:id="rId30"/>
    <p:sldLayoutId id="2147483683" r:id="rId31"/>
    <p:sldLayoutId id="2147483684" r:id="rId32"/>
    <p:sldLayoutId id="2147483685" r:id="rId33"/>
    <p:sldLayoutId id="2147483686"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3840" userDrawn="1">
          <p15:clr>
            <a:srgbClr val="F26B43"/>
          </p15:clr>
        </p15:guide>
        <p15:guide id="3" pos="393" userDrawn="1">
          <p15:clr>
            <a:srgbClr val="F26B43"/>
          </p15:clr>
        </p15:guide>
        <p15:guide id="4" pos="7287" userDrawn="1">
          <p15:clr>
            <a:srgbClr val="F26B43"/>
          </p15:clr>
        </p15:guide>
        <p15:guide id="5" orient="horz" pos="3816" userDrawn="1">
          <p15:clr>
            <a:srgbClr val="F26B43"/>
          </p15:clr>
        </p15:guide>
        <p15:guide id="6" orient="horz" pos="4150" userDrawn="1">
          <p15:clr>
            <a:srgbClr val="F26B43"/>
          </p15:clr>
        </p15:guide>
        <p15:guide id="7" orient="horz" pos="873" userDrawn="1">
          <p15:clr>
            <a:srgbClr val="F26B43"/>
          </p15:clr>
        </p15:guide>
        <p15:guide id="8" orient="horz" pos="142" userDrawn="1">
          <p15:clr>
            <a:srgbClr val="F26B43"/>
          </p15:clr>
        </p15:guide>
        <p15:guide id="9" pos="3727" userDrawn="1">
          <p15:clr>
            <a:srgbClr val="F26B43"/>
          </p15:clr>
        </p15:guide>
        <p15:guide id="10" pos="3953" userDrawn="1">
          <p15:clr>
            <a:srgbClr val="F26B43"/>
          </p15:clr>
        </p15:guide>
        <p15:guide id="12" orient="horz" pos="689"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hh335@kirken.no"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mailto:et345@kirken.n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905D13E-4397-444D-9D72-5C288C66AEB1}"/>
              </a:ext>
            </a:extLst>
          </p:cNvPr>
          <p:cNvSpPr>
            <a:spLocks noGrp="1"/>
          </p:cNvSpPr>
          <p:nvPr>
            <p:ph type="dt" sz="half" idx="10"/>
          </p:nvPr>
        </p:nvSpPr>
        <p:spPr/>
        <p:txBody>
          <a:bodyPr/>
          <a:lstStyle/>
          <a:p>
            <a:fld id="{5153172C-E5A6-B547-B606-488AA18D1FD3}" type="datetime1">
              <a:rPr lang="nb-NO" smtClean="0"/>
              <a:t>23.10.2025</a:t>
            </a:fld>
            <a:endParaRPr lang="nb-NO"/>
          </a:p>
        </p:txBody>
      </p:sp>
      <p:sp>
        <p:nvSpPr>
          <p:cNvPr id="3" name="Plassholder for lysbildenummer 2">
            <a:extLst>
              <a:ext uri="{FF2B5EF4-FFF2-40B4-BE49-F238E27FC236}">
                <a16:creationId xmlns:a16="http://schemas.microsoft.com/office/drawing/2014/main" id="{B679592F-5F76-D64B-A0E4-DF3D27B7FCEC}"/>
              </a:ext>
            </a:extLst>
          </p:cNvPr>
          <p:cNvSpPr>
            <a:spLocks noGrp="1"/>
          </p:cNvSpPr>
          <p:nvPr>
            <p:ph type="sldNum" sz="quarter" idx="12"/>
          </p:nvPr>
        </p:nvSpPr>
        <p:spPr/>
        <p:txBody>
          <a:bodyPr/>
          <a:lstStyle/>
          <a:p>
            <a:fld id="{46765B28-40BF-0A46-BB8F-30D004035CD9}" type="slidenum">
              <a:rPr lang="nb-NO" smtClean="0"/>
              <a:pPr/>
              <a:t>1</a:t>
            </a:fld>
            <a:endParaRPr lang="nb-NO"/>
          </a:p>
        </p:txBody>
      </p:sp>
      <p:sp>
        <p:nvSpPr>
          <p:cNvPr id="4" name="Tittel 3">
            <a:extLst>
              <a:ext uri="{FF2B5EF4-FFF2-40B4-BE49-F238E27FC236}">
                <a16:creationId xmlns:a16="http://schemas.microsoft.com/office/drawing/2014/main" id="{46D5D829-711E-0548-8041-4A9647446129}"/>
              </a:ext>
            </a:extLst>
          </p:cNvPr>
          <p:cNvSpPr>
            <a:spLocks noGrp="1"/>
          </p:cNvSpPr>
          <p:nvPr>
            <p:ph type="ctrTitle"/>
          </p:nvPr>
        </p:nvSpPr>
        <p:spPr/>
        <p:txBody>
          <a:bodyPr/>
          <a:lstStyle/>
          <a:p>
            <a:r>
              <a:rPr lang="nb-NO" dirty="0"/>
              <a:t>Kommunikasjonsplan</a:t>
            </a:r>
          </a:p>
        </p:txBody>
      </p:sp>
      <p:sp>
        <p:nvSpPr>
          <p:cNvPr id="5" name="Undertittel 4">
            <a:extLst>
              <a:ext uri="{FF2B5EF4-FFF2-40B4-BE49-F238E27FC236}">
                <a16:creationId xmlns:a16="http://schemas.microsoft.com/office/drawing/2014/main" id="{615BE1ED-A39E-F642-8DF4-7022C7B8A2C6}"/>
              </a:ext>
            </a:extLst>
          </p:cNvPr>
          <p:cNvSpPr>
            <a:spLocks noGrp="1"/>
          </p:cNvSpPr>
          <p:nvPr>
            <p:ph type="subTitle" idx="1"/>
          </p:nvPr>
        </p:nvSpPr>
        <p:spPr/>
        <p:txBody>
          <a:bodyPr/>
          <a:lstStyle/>
          <a:p>
            <a:r>
              <a:rPr lang="nb-NO" dirty="0"/>
              <a:t> </a:t>
            </a:r>
          </a:p>
        </p:txBody>
      </p:sp>
      <p:sp>
        <p:nvSpPr>
          <p:cNvPr id="6" name="Plassholder for tekst 5">
            <a:extLst>
              <a:ext uri="{FF2B5EF4-FFF2-40B4-BE49-F238E27FC236}">
                <a16:creationId xmlns:a16="http://schemas.microsoft.com/office/drawing/2014/main" id="{6B2BC670-A605-BC4C-A9CA-3BD897D717B8}"/>
              </a:ext>
            </a:extLst>
          </p:cNvPr>
          <p:cNvSpPr>
            <a:spLocks noGrp="1"/>
          </p:cNvSpPr>
          <p:nvPr>
            <p:ph type="body" sz="quarter" idx="13"/>
          </p:nvPr>
        </p:nvSpPr>
        <p:spPr/>
        <p:txBody>
          <a:bodyPr/>
          <a:lstStyle/>
          <a:p>
            <a:r>
              <a:rPr lang="nb-NO" dirty="0"/>
              <a:t>Kongsvinger kirkelige fellesråd</a:t>
            </a:r>
          </a:p>
          <a:p>
            <a:endParaRPr lang="nb-NO" dirty="0"/>
          </a:p>
        </p:txBody>
      </p:sp>
    </p:spTree>
    <p:extLst>
      <p:ext uri="{BB962C8B-B14F-4D97-AF65-F5344CB8AC3E}">
        <p14:creationId xmlns:p14="http://schemas.microsoft.com/office/powerpoint/2010/main" val="382638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40A1D3-646C-40DE-4A4A-801B4FA02907}"/>
              </a:ext>
            </a:extLst>
          </p:cNvPr>
          <p:cNvSpPr>
            <a:spLocks noGrp="1"/>
          </p:cNvSpPr>
          <p:nvPr>
            <p:ph type="title"/>
          </p:nvPr>
        </p:nvSpPr>
        <p:spPr/>
        <p:txBody>
          <a:bodyPr/>
          <a:lstStyle/>
          <a:p>
            <a:r>
              <a:rPr lang="nb-NO" dirty="0"/>
              <a:t>Når og hvem gjør hva? </a:t>
            </a:r>
            <a:br>
              <a:rPr lang="nb-NO" dirty="0"/>
            </a:br>
            <a:endParaRPr lang="nb-NO" dirty="0"/>
          </a:p>
        </p:txBody>
      </p:sp>
      <p:sp>
        <p:nvSpPr>
          <p:cNvPr id="3" name="Plassholder for innhold 2">
            <a:extLst>
              <a:ext uri="{FF2B5EF4-FFF2-40B4-BE49-F238E27FC236}">
                <a16:creationId xmlns:a16="http://schemas.microsoft.com/office/drawing/2014/main" id="{6FD3771B-C193-926A-857A-7CDB074395F2}"/>
              </a:ext>
            </a:extLst>
          </p:cNvPr>
          <p:cNvSpPr>
            <a:spLocks noGrp="1"/>
          </p:cNvSpPr>
          <p:nvPr>
            <p:ph idx="1"/>
          </p:nvPr>
        </p:nvSpPr>
        <p:spPr>
          <a:xfrm>
            <a:off x="623887" y="981130"/>
            <a:ext cx="10944226" cy="4672713"/>
          </a:xfrm>
        </p:spPr>
        <p:txBody>
          <a:bodyPr/>
          <a:lstStyle/>
          <a:p>
            <a:pPr marL="0" indent="0">
              <a:buNone/>
            </a:pPr>
            <a:r>
              <a:rPr lang="nb-NO" sz="1600" dirty="0"/>
              <a:t>For at det ikke skal bli tilfeldig eller stressende å legge ut ting, er det lurt å ha en enkel plan for hva som skal deles og når, og av hvem. En uke hos oss varierer litt ut ifra hva som skjer, men et eksempel kan være: </a:t>
            </a:r>
          </a:p>
          <a:p>
            <a:pPr marL="0" indent="0">
              <a:buNone/>
            </a:pPr>
            <a:r>
              <a:rPr lang="nb-NO" sz="1600" dirty="0"/>
              <a:t>Mandag – Et bibelvers eller tanke for uka </a:t>
            </a:r>
            <a:br>
              <a:rPr lang="nb-NO" sz="1600" dirty="0"/>
            </a:br>
            <a:r>
              <a:rPr lang="nb-NO" sz="1600" dirty="0"/>
              <a:t>Tirsdag – Invitasjon til grupper, kor, arrangement</a:t>
            </a:r>
            <a:br>
              <a:rPr lang="nb-NO" sz="1600" dirty="0"/>
            </a:br>
            <a:r>
              <a:rPr lang="nb-NO" sz="1600" dirty="0"/>
              <a:t>Onsdag – Informasjon om kommende konsert</a:t>
            </a:r>
            <a:br>
              <a:rPr lang="nb-NO" sz="1600" dirty="0"/>
            </a:br>
            <a:r>
              <a:rPr lang="nb-NO" sz="1600" dirty="0"/>
              <a:t>Torsdag – Bilder fra arrangement eller gudstjeneste</a:t>
            </a:r>
            <a:br>
              <a:rPr lang="nb-NO" sz="1600" dirty="0"/>
            </a:br>
            <a:r>
              <a:rPr lang="nb-NO" sz="1600" dirty="0"/>
              <a:t>Fredag – Informasjon om helgas gudstjenester og/eller arrangementer </a:t>
            </a:r>
          </a:p>
          <a:p>
            <a:pPr marL="0" indent="0">
              <a:buNone/>
            </a:pPr>
            <a:r>
              <a:rPr lang="nb-NO" sz="1600" dirty="0"/>
              <a:t>Innhold som skal postes til Kirkene i Kongsvinger (Facebook, Instagram og nettside) kan sendes til </a:t>
            </a:r>
            <a:r>
              <a:rPr lang="nb-NO" sz="1600" u="sng" dirty="0">
                <a:hlinkClick r:id="rId3"/>
              </a:rPr>
              <a:t>hh335@kirken.no</a:t>
            </a:r>
            <a:r>
              <a:rPr lang="nb-NO" sz="1600" dirty="0"/>
              <a:t>. Dette gjelder alt av innhold: tekster, bilder og videoer. Hilde vil da kunne legge dette til i en innholdsplan og redigere innholdet i ulike formater for å nå ut på de ulike kanalene.  </a:t>
            </a:r>
            <a:br>
              <a:rPr lang="nb-NO" sz="1600" dirty="0"/>
            </a:br>
            <a:br>
              <a:rPr lang="nb-NO" sz="1600" dirty="0"/>
            </a:br>
            <a:r>
              <a:rPr lang="nb-NO" sz="1600" dirty="0"/>
              <a:t>Kanalene dette gjelder er: </a:t>
            </a:r>
          </a:p>
          <a:p>
            <a:pPr lvl="0"/>
            <a:r>
              <a:rPr lang="nb-NO" sz="1600" dirty="0"/>
              <a:t>“Kirkene i Kongsvinger” på Facebook</a:t>
            </a:r>
          </a:p>
          <a:p>
            <a:pPr lvl="0"/>
            <a:r>
              <a:rPr lang="nb-NO" sz="1600" dirty="0" err="1"/>
              <a:t>kirkeneikongsvinger</a:t>
            </a:r>
            <a:r>
              <a:rPr lang="nb-NO" sz="1600" dirty="0"/>
              <a:t> på Instagram</a:t>
            </a:r>
          </a:p>
          <a:p>
            <a:pPr lvl="0"/>
            <a:r>
              <a:rPr lang="nb-NO" sz="1600" dirty="0" err="1"/>
              <a:t>kirken.no</a:t>
            </a:r>
            <a:r>
              <a:rPr lang="nb-NO" sz="1600" dirty="0"/>
              <a:t>/Kongsvinger </a:t>
            </a:r>
          </a:p>
          <a:p>
            <a:pPr marL="0" lvl="0" indent="0">
              <a:buNone/>
            </a:pPr>
            <a:r>
              <a:rPr lang="nb-NO" sz="1600" dirty="0"/>
              <a:t>Er det innhold du ønsker skal være med i menighetsbladet, kan dette sendes til Eva (</a:t>
            </a:r>
            <a:r>
              <a:rPr lang="nb-NO" sz="1600" dirty="0">
                <a:hlinkClick r:id="rId4"/>
              </a:rPr>
              <a:t>et345@kirken.no</a:t>
            </a:r>
            <a:r>
              <a:rPr lang="nb-NO" sz="1600" dirty="0"/>
              <a:t>) eller Hilde (</a:t>
            </a:r>
            <a:r>
              <a:rPr lang="nb-NO" sz="1600" dirty="0">
                <a:hlinkClick r:id="rId3"/>
              </a:rPr>
              <a:t>hh335@kirken.no</a:t>
            </a:r>
            <a:r>
              <a:rPr lang="nb-NO" sz="1600" dirty="0"/>
              <a:t>).</a:t>
            </a:r>
          </a:p>
        </p:txBody>
      </p:sp>
      <p:sp>
        <p:nvSpPr>
          <p:cNvPr id="4" name="Plassholder for dato 3">
            <a:extLst>
              <a:ext uri="{FF2B5EF4-FFF2-40B4-BE49-F238E27FC236}">
                <a16:creationId xmlns:a16="http://schemas.microsoft.com/office/drawing/2014/main" id="{3F185D30-E6A7-8883-173C-659230C546EA}"/>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D311644A-1696-B71E-7DC2-64AA8DADB8AF}"/>
              </a:ext>
            </a:extLst>
          </p:cNvPr>
          <p:cNvSpPr>
            <a:spLocks noGrp="1"/>
          </p:cNvSpPr>
          <p:nvPr>
            <p:ph type="sldNum" sz="quarter" idx="12"/>
          </p:nvPr>
        </p:nvSpPr>
        <p:spPr/>
        <p:txBody>
          <a:bodyPr/>
          <a:lstStyle/>
          <a:p>
            <a:fld id="{46765B28-40BF-0A46-BB8F-30D004035CD9}" type="slidenum">
              <a:rPr lang="nb-NO" smtClean="0"/>
              <a:t>10</a:t>
            </a:fld>
            <a:endParaRPr lang="nb-NO"/>
          </a:p>
        </p:txBody>
      </p:sp>
    </p:spTree>
    <p:extLst>
      <p:ext uri="{BB962C8B-B14F-4D97-AF65-F5344CB8AC3E}">
        <p14:creationId xmlns:p14="http://schemas.microsoft.com/office/powerpoint/2010/main" val="89141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2A5E3F-AEEC-D6CE-782E-32E1132358F8}"/>
              </a:ext>
            </a:extLst>
          </p:cNvPr>
          <p:cNvSpPr>
            <a:spLocks noGrp="1"/>
          </p:cNvSpPr>
          <p:nvPr>
            <p:ph type="title"/>
          </p:nvPr>
        </p:nvSpPr>
        <p:spPr/>
        <p:txBody>
          <a:bodyPr/>
          <a:lstStyle/>
          <a:p>
            <a:r>
              <a:rPr lang="nb-NO" dirty="0"/>
              <a:t>Retningslinjer for innhold </a:t>
            </a:r>
            <a:br>
              <a:rPr lang="nb-NO" dirty="0"/>
            </a:br>
            <a:endParaRPr lang="nb-NO" dirty="0"/>
          </a:p>
        </p:txBody>
      </p:sp>
      <p:sp>
        <p:nvSpPr>
          <p:cNvPr id="3" name="Plassholder for innhold 2">
            <a:extLst>
              <a:ext uri="{FF2B5EF4-FFF2-40B4-BE49-F238E27FC236}">
                <a16:creationId xmlns:a16="http://schemas.microsoft.com/office/drawing/2014/main" id="{AAB2E555-E74C-648E-B389-99C1A93427C4}"/>
              </a:ext>
            </a:extLst>
          </p:cNvPr>
          <p:cNvSpPr>
            <a:spLocks noGrp="1"/>
          </p:cNvSpPr>
          <p:nvPr>
            <p:ph idx="1"/>
          </p:nvPr>
        </p:nvSpPr>
        <p:spPr>
          <a:xfrm>
            <a:off x="623887" y="947610"/>
            <a:ext cx="10944226" cy="4672713"/>
          </a:xfrm>
        </p:spPr>
        <p:txBody>
          <a:bodyPr/>
          <a:lstStyle/>
          <a:p>
            <a:pPr marL="0" indent="0">
              <a:buNone/>
            </a:pPr>
            <a:r>
              <a:rPr lang="nb-NO" sz="1600" dirty="0"/>
              <a:t>For å være ryddige og trygge når vi legger ut noe, er det viktig med noen felles kjøreregler. </a:t>
            </a:r>
          </a:p>
          <a:p>
            <a:pPr marL="0" indent="0">
              <a:buNone/>
            </a:pPr>
            <a:r>
              <a:rPr lang="nb-NO" sz="1600" b="1" dirty="0"/>
              <a:t>Bilder og samtykke</a:t>
            </a:r>
            <a:endParaRPr lang="nb-NO" sz="1600" dirty="0"/>
          </a:p>
          <a:p>
            <a:pPr lvl="0"/>
            <a:r>
              <a:rPr lang="nb-NO" sz="1600" dirty="0"/>
              <a:t>Ta bilder som viser aktivitet og fellesskap, ikke bare folk som ser rett i kamera</a:t>
            </a:r>
          </a:p>
          <a:p>
            <a:pPr lvl="0"/>
            <a:r>
              <a:rPr lang="nb-NO" sz="1600" dirty="0"/>
              <a:t>Husk alltid å be om lov før du legger ut bilder av enkeltpersoner, særlig barn og ungdom</a:t>
            </a:r>
          </a:p>
          <a:p>
            <a:pPr marL="0" indent="0">
              <a:buNone/>
            </a:pPr>
            <a:r>
              <a:rPr lang="nb-NO" sz="1600" b="1" dirty="0"/>
              <a:t>Språk og tone</a:t>
            </a:r>
            <a:endParaRPr lang="nb-NO" sz="1600" dirty="0"/>
          </a:p>
          <a:p>
            <a:pPr lvl="0"/>
            <a:r>
              <a:rPr lang="nb-NO" sz="1600" dirty="0"/>
              <a:t>Skriv varmt, vennlig og forståelig, som du ville snakket til noen etter gudstjenesten.</a:t>
            </a:r>
          </a:p>
          <a:p>
            <a:pPr lvl="0"/>
            <a:r>
              <a:rPr lang="nb-NO" sz="1600" dirty="0"/>
              <a:t>Unngå “kirkespråk” som kan virke fremmed, forklar heller kort hva det betyr. </a:t>
            </a:r>
            <a:endParaRPr lang="nb-NO" sz="1600" b="1" dirty="0"/>
          </a:p>
          <a:p>
            <a:pPr marL="0" lvl="0" indent="0">
              <a:buNone/>
            </a:pPr>
            <a:r>
              <a:rPr lang="nb-NO" sz="1600" b="1" dirty="0"/>
              <a:t>Kommentarer og meldinger</a:t>
            </a:r>
            <a:endParaRPr lang="nb-NO" sz="1600" dirty="0"/>
          </a:p>
          <a:p>
            <a:pPr marL="0" lvl="0" indent="0">
              <a:buNone/>
            </a:pPr>
            <a:r>
              <a:rPr lang="nb-NO" sz="1600" dirty="0"/>
              <a:t>I hovedsak henviser vi de som sender direktemeldinger til å ta kontakt med oss på kirkekontoret i åpningstiden. Det kan oppstå at noen legger igjen en kommentar offentlig ute på profilene våre, og da kan det være greit å svare, slik at vi viser at vi er til stede. Generelt kan det være greit å henvise til å kontakte kirkekontoret på disse kommentarene også ved spørsmål, det kommer an på kommentaren. Husk at kirken skal være et trygt sted, også på nett. Upassende kommentarer kan slettes. </a:t>
            </a:r>
          </a:p>
          <a:p>
            <a:pPr marL="0" lvl="0" indent="0">
              <a:buNone/>
            </a:pPr>
            <a:r>
              <a:rPr lang="nb-NO" sz="1600" b="1" dirty="0"/>
              <a:t>Hvem uttaler seg for eksempel til media i kriser og saker av offentlig interesse?</a:t>
            </a:r>
            <a:r>
              <a:rPr lang="nb-NO" sz="1600" dirty="0"/>
              <a:t> </a:t>
            </a:r>
            <a:br>
              <a:rPr lang="nb-NO" sz="1600" dirty="0"/>
            </a:br>
            <a:r>
              <a:rPr lang="nb-NO" sz="1600" dirty="0"/>
              <a:t>Kirkeverge Thor Kristian </a:t>
            </a:r>
            <a:r>
              <a:rPr lang="nb-NO" sz="1600" dirty="0" err="1"/>
              <a:t>Ringsbu</a:t>
            </a:r>
            <a:r>
              <a:rPr lang="nb-NO" sz="1600" dirty="0"/>
              <a:t>.</a:t>
            </a:r>
          </a:p>
          <a:p>
            <a:pPr marL="0" indent="0">
              <a:buNone/>
            </a:pPr>
            <a:endParaRPr lang="nb-NO" sz="1600" dirty="0"/>
          </a:p>
          <a:p>
            <a:pPr marL="0" indent="0">
              <a:buNone/>
            </a:pPr>
            <a:endParaRPr lang="nb-NO" sz="1600" dirty="0"/>
          </a:p>
        </p:txBody>
      </p:sp>
      <p:sp>
        <p:nvSpPr>
          <p:cNvPr id="4" name="Plassholder for dato 3">
            <a:extLst>
              <a:ext uri="{FF2B5EF4-FFF2-40B4-BE49-F238E27FC236}">
                <a16:creationId xmlns:a16="http://schemas.microsoft.com/office/drawing/2014/main" id="{18417301-17A6-22C1-BFE5-CC148B92D382}"/>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2E7EC1A1-E06B-30D7-2C7F-B063171DAA10}"/>
              </a:ext>
            </a:extLst>
          </p:cNvPr>
          <p:cNvSpPr>
            <a:spLocks noGrp="1"/>
          </p:cNvSpPr>
          <p:nvPr>
            <p:ph type="sldNum" sz="quarter" idx="12"/>
          </p:nvPr>
        </p:nvSpPr>
        <p:spPr/>
        <p:txBody>
          <a:bodyPr/>
          <a:lstStyle/>
          <a:p>
            <a:fld id="{46765B28-40BF-0A46-BB8F-30D004035CD9}" type="slidenum">
              <a:rPr lang="nb-NO" smtClean="0"/>
              <a:t>11</a:t>
            </a:fld>
            <a:endParaRPr lang="nb-NO"/>
          </a:p>
        </p:txBody>
      </p:sp>
    </p:spTree>
    <p:extLst>
      <p:ext uri="{BB962C8B-B14F-4D97-AF65-F5344CB8AC3E}">
        <p14:creationId xmlns:p14="http://schemas.microsoft.com/office/powerpoint/2010/main" val="5144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CEBFFA-3ED3-C165-4E0B-81A019A9CB6A}"/>
              </a:ext>
            </a:extLst>
          </p:cNvPr>
          <p:cNvSpPr>
            <a:spLocks noGrp="1"/>
          </p:cNvSpPr>
          <p:nvPr>
            <p:ph type="title"/>
          </p:nvPr>
        </p:nvSpPr>
        <p:spPr>
          <a:xfrm>
            <a:off x="623887" y="225425"/>
            <a:ext cx="10944226" cy="863600"/>
          </a:xfrm>
        </p:spPr>
        <p:txBody>
          <a:bodyPr anchor="ctr">
            <a:normAutofit/>
          </a:bodyPr>
          <a:lstStyle/>
          <a:p>
            <a:r>
              <a:rPr lang="nb-NO" dirty="0"/>
              <a:t>Samtykker ved fotografering og video</a:t>
            </a:r>
          </a:p>
        </p:txBody>
      </p:sp>
      <p:sp>
        <p:nvSpPr>
          <p:cNvPr id="4" name="Plassholder for dato 3">
            <a:extLst>
              <a:ext uri="{FF2B5EF4-FFF2-40B4-BE49-F238E27FC236}">
                <a16:creationId xmlns:a16="http://schemas.microsoft.com/office/drawing/2014/main" id="{49515C96-9FE3-3012-584B-34A5EC684BAA}"/>
              </a:ext>
            </a:extLst>
          </p:cNvPr>
          <p:cNvSpPr>
            <a:spLocks noGrp="1"/>
          </p:cNvSpPr>
          <p:nvPr>
            <p:ph type="dt" sz="half" idx="10"/>
          </p:nvPr>
        </p:nvSpPr>
        <p:spPr>
          <a:xfrm>
            <a:off x="10484745" y="6437935"/>
            <a:ext cx="1083367" cy="212492"/>
          </a:xfrm>
        </p:spPr>
        <p:txBody>
          <a:bodyPr anchor="ctr">
            <a:normAutofit/>
          </a:bodyPr>
          <a:lstStyle/>
          <a:p>
            <a:pPr>
              <a:spcAft>
                <a:spcPts val="600"/>
              </a:spcAft>
            </a:pPr>
            <a:fld id="{164F8536-0BE2-2E4B-A8A8-DB84D1FEAC6C}" type="datetime1">
              <a:rPr lang="nb-NO" smtClean="0"/>
              <a:pPr>
                <a:spcAft>
                  <a:spcPts val="600"/>
                </a:spcAft>
              </a:pPr>
              <a:t>23.10.2025</a:t>
            </a:fld>
            <a:endParaRPr lang="nb-NO"/>
          </a:p>
        </p:txBody>
      </p:sp>
      <p:sp>
        <p:nvSpPr>
          <p:cNvPr id="5" name="Plassholder for lysbildenummer 4">
            <a:extLst>
              <a:ext uri="{FF2B5EF4-FFF2-40B4-BE49-F238E27FC236}">
                <a16:creationId xmlns:a16="http://schemas.microsoft.com/office/drawing/2014/main" id="{2F451607-993F-2A95-A130-F01E2F8A56D2}"/>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12</a:t>
            </a:fld>
            <a:endParaRPr lang="nb-NO"/>
          </a:p>
        </p:txBody>
      </p:sp>
      <p:graphicFrame>
        <p:nvGraphicFramePr>
          <p:cNvPr id="7" name="Plassholder for innhold 2">
            <a:extLst>
              <a:ext uri="{FF2B5EF4-FFF2-40B4-BE49-F238E27FC236}">
                <a16:creationId xmlns:a16="http://schemas.microsoft.com/office/drawing/2014/main" id="{E67FB665-DF55-9840-9E73-7814562D5BD1}"/>
              </a:ext>
            </a:extLst>
          </p:cNvPr>
          <p:cNvGraphicFramePr>
            <a:graphicFrameLocks noGrp="1"/>
          </p:cNvGraphicFramePr>
          <p:nvPr>
            <p:ph idx="1"/>
            <p:extLst>
              <p:ext uri="{D42A27DB-BD31-4B8C-83A1-F6EECF244321}">
                <p14:modId xmlns:p14="http://schemas.microsoft.com/office/powerpoint/2010/main" val="430610608"/>
              </p:ext>
            </p:extLst>
          </p:nvPr>
        </p:nvGraphicFramePr>
        <p:xfrm>
          <a:off x="623887" y="1385888"/>
          <a:ext cx="10944226" cy="467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14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F057A4-5E89-92B2-57FF-FFE6575EDEFB}"/>
              </a:ext>
            </a:extLst>
          </p:cNvPr>
          <p:cNvSpPr>
            <a:spLocks noGrp="1"/>
          </p:cNvSpPr>
          <p:nvPr>
            <p:ph type="title"/>
          </p:nvPr>
        </p:nvSpPr>
        <p:spPr>
          <a:xfrm>
            <a:off x="623888" y="225425"/>
            <a:ext cx="5292725" cy="868363"/>
          </a:xfrm>
        </p:spPr>
        <p:txBody>
          <a:bodyPr anchor="ctr">
            <a:normAutofit/>
          </a:bodyPr>
          <a:lstStyle/>
          <a:p>
            <a:r>
              <a:rPr lang="nb-NO" dirty="0"/>
              <a:t>Bilder av barn</a:t>
            </a:r>
          </a:p>
        </p:txBody>
      </p:sp>
      <p:pic>
        <p:nvPicPr>
          <p:cNvPr id="7" name="Bilde 6" descr="Et bilde som inneholder klær, person, Menneskeansikt, tegnefilm&#10;&#10;KI-generert innhold kan være feil.">
            <a:extLst>
              <a:ext uri="{FF2B5EF4-FFF2-40B4-BE49-F238E27FC236}">
                <a16:creationId xmlns:a16="http://schemas.microsoft.com/office/drawing/2014/main" id="{216C7E10-270E-1D6A-C1E2-4C02124AE951}"/>
              </a:ext>
            </a:extLst>
          </p:cNvPr>
          <p:cNvPicPr>
            <a:picLocks noChangeAspect="1"/>
          </p:cNvPicPr>
          <p:nvPr/>
        </p:nvPicPr>
        <p:blipFill>
          <a:blip r:embed="rId2"/>
          <a:srcRect t="7272" r="-2" b="-2"/>
          <a:stretch>
            <a:fillRect/>
          </a:stretch>
        </p:blipFill>
        <p:spPr>
          <a:xfrm>
            <a:off x="6275388" y="10"/>
            <a:ext cx="5916612" cy="6857990"/>
          </a:xfrm>
          <a:prstGeom prst="rect">
            <a:avLst/>
          </a:prstGeom>
          <a:noFill/>
        </p:spPr>
      </p:pic>
      <p:sp>
        <p:nvSpPr>
          <p:cNvPr id="3" name="Plassholder for innhold 2">
            <a:extLst>
              <a:ext uri="{FF2B5EF4-FFF2-40B4-BE49-F238E27FC236}">
                <a16:creationId xmlns:a16="http://schemas.microsoft.com/office/drawing/2014/main" id="{20058862-AE63-F8BD-85F5-67F0585115ED}"/>
              </a:ext>
            </a:extLst>
          </p:cNvPr>
          <p:cNvSpPr>
            <a:spLocks noGrp="1"/>
          </p:cNvSpPr>
          <p:nvPr>
            <p:ph type="body" sz="half" idx="2"/>
          </p:nvPr>
        </p:nvSpPr>
        <p:spPr>
          <a:xfrm>
            <a:off x="623888" y="1385887"/>
            <a:ext cx="5292725" cy="4851399"/>
          </a:xfrm>
        </p:spPr>
        <p:txBody>
          <a:bodyPr>
            <a:normAutofit/>
          </a:bodyPr>
          <a:lstStyle/>
          <a:p>
            <a:pPr marL="0" indent="0">
              <a:lnSpc>
                <a:spcPct val="90000"/>
              </a:lnSpc>
              <a:buNone/>
            </a:pPr>
            <a:r>
              <a:rPr lang="nb-NO" sz="1700"/>
              <a:t>I og med at vi jobber med barn og unge i kirka, så er det naturlig at vi også ønsker å ta bilder for å vise frem f.eks. ulike arrangementer. Vi gjør det i beste mening. Det blir også naturlig å ville dele bildene på sosiale medier med andre. </a:t>
            </a:r>
          </a:p>
          <a:p>
            <a:pPr marL="0" indent="0">
              <a:lnSpc>
                <a:spcPct val="90000"/>
              </a:lnSpc>
              <a:buNone/>
            </a:pPr>
            <a:r>
              <a:rPr lang="nb-NO" sz="1700"/>
              <a:t>De teknologiske mulighetene gjør at man stadig må ta nye hensyn og tenke seg bedre om når det gjelder publisering av bilder generelt, og barnebilder spesielt. Vi som er voksne, må kjenne til reglene. Vi må også stille flere spørsmål for å beskytte barna, og vi må ta flere forhåndsregler for å ikke miste kontrollen over bildene. Vi må dessuten sørge for at det vi gjør med bildene av barna i dag, ikke stiller dem i forlegenhet når de vokser til. </a:t>
            </a:r>
            <a:br>
              <a:rPr lang="nb-NO" sz="1700"/>
            </a:br>
            <a:br>
              <a:rPr lang="nb-NO" sz="1700"/>
            </a:br>
            <a:r>
              <a:rPr lang="nb-NO" sz="1700"/>
              <a:t>Dersom bilder legges ut, men vi f.eks. mangler samtykke fra noen, må vi sensurere de vi mangler samtykke fra. Dette kan gjøres ved å sette inn en </a:t>
            </a:r>
            <a:r>
              <a:rPr lang="nb-NO" sz="1700" err="1"/>
              <a:t>smiley</a:t>
            </a:r>
            <a:r>
              <a:rPr lang="nb-NO" sz="1700"/>
              <a:t> over ansiktet til barnet, som et eksempel.</a:t>
            </a:r>
          </a:p>
          <a:p>
            <a:pPr marL="0" indent="0">
              <a:lnSpc>
                <a:spcPct val="90000"/>
              </a:lnSpc>
              <a:buNone/>
            </a:pPr>
            <a:endParaRPr lang="nb-NO" sz="1700"/>
          </a:p>
          <a:p>
            <a:pPr marL="0" indent="0">
              <a:lnSpc>
                <a:spcPct val="90000"/>
              </a:lnSpc>
              <a:buNone/>
            </a:pPr>
            <a:endParaRPr lang="nb-NO" sz="1700"/>
          </a:p>
        </p:txBody>
      </p:sp>
      <p:sp>
        <p:nvSpPr>
          <p:cNvPr id="4" name="Plassholder for dato 3">
            <a:extLst>
              <a:ext uri="{FF2B5EF4-FFF2-40B4-BE49-F238E27FC236}">
                <a16:creationId xmlns:a16="http://schemas.microsoft.com/office/drawing/2014/main" id="{97DBF04D-C9E1-4B5B-D52E-AF3D8D8E4B66}"/>
              </a:ext>
            </a:extLst>
          </p:cNvPr>
          <p:cNvSpPr>
            <a:spLocks noGrp="1"/>
          </p:cNvSpPr>
          <p:nvPr>
            <p:ph type="dt" sz="half" idx="10"/>
          </p:nvPr>
        </p:nvSpPr>
        <p:spPr>
          <a:xfrm>
            <a:off x="10484745" y="6437935"/>
            <a:ext cx="1083367" cy="212492"/>
          </a:xfrm>
        </p:spPr>
        <p:txBody>
          <a:bodyPr anchor="ctr">
            <a:normAutofit/>
          </a:bodyPr>
          <a:lstStyle/>
          <a:p>
            <a:pPr>
              <a:spcAft>
                <a:spcPts val="600"/>
              </a:spcAft>
            </a:pPr>
            <a:fld id="{164F8536-0BE2-2E4B-A8A8-DB84D1FEAC6C}" type="datetime1">
              <a:rPr lang="nb-NO" smtClean="0"/>
              <a:pPr>
                <a:spcAft>
                  <a:spcPts val="600"/>
                </a:spcAft>
              </a:pPr>
              <a:t>23.10.2025</a:t>
            </a:fld>
            <a:endParaRPr lang="nb-NO"/>
          </a:p>
        </p:txBody>
      </p:sp>
      <p:sp>
        <p:nvSpPr>
          <p:cNvPr id="5" name="Plassholder for lysbildenummer 4">
            <a:extLst>
              <a:ext uri="{FF2B5EF4-FFF2-40B4-BE49-F238E27FC236}">
                <a16:creationId xmlns:a16="http://schemas.microsoft.com/office/drawing/2014/main" id="{B3BBF8B1-9CF6-6E71-35EB-213059D41EE0}"/>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13</a:t>
            </a:fld>
            <a:endParaRPr lang="nb-NO"/>
          </a:p>
        </p:txBody>
      </p:sp>
    </p:spTree>
    <p:extLst>
      <p:ext uri="{BB962C8B-B14F-4D97-AF65-F5344CB8AC3E}">
        <p14:creationId xmlns:p14="http://schemas.microsoft.com/office/powerpoint/2010/main" val="5522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86CC19-41E0-CEAB-2924-1244F805EC30}"/>
              </a:ext>
            </a:extLst>
          </p:cNvPr>
          <p:cNvSpPr>
            <a:spLocks noGrp="1"/>
          </p:cNvSpPr>
          <p:nvPr>
            <p:ph type="title"/>
          </p:nvPr>
        </p:nvSpPr>
        <p:spPr/>
        <p:txBody>
          <a:bodyPr/>
          <a:lstStyle/>
          <a:p>
            <a:r>
              <a:rPr lang="nb-NO" dirty="0"/>
              <a:t>Sjekkliste	</a:t>
            </a:r>
          </a:p>
        </p:txBody>
      </p:sp>
      <p:sp>
        <p:nvSpPr>
          <p:cNvPr id="3" name="Plassholder for innhold 2">
            <a:extLst>
              <a:ext uri="{FF2B5EF4-FFF2-40B4-BE49-F238E27FC236}">
                <a16:creationId xmlns:a16="http://schemas.microsoft.com/office/drawing/2014/main" id="{03D51BD1-F260-F745-B429-BE76E65C6871}"/>
              </a:ext>
            </a:extLst>
          </p:cNvPr>
          <p:cNvSpPr>
            <a:spLocks noGrp="1"/>
          </p:cNvSpPr>
          <p:nvPr>
            <p:ph idx="1"/>
          </p:nvPr>
        </p:nvSpPr>
        <p:spPr/>
        <p:txBody>
          <a:bodyPr/>
          <a:lstStyle/>
          <a:p>
            <a:pPr marL="0" lvl="0" indent="0">
              <a:buNone/>
            </a:pPr>
            <a:r>
              <a:rPr lang="nb-NO" sz="2000" dirty="0"/>
              <a:t>1. Lovlighet: Del aldri bilder av andres barn uten samtykke fra deres foresatte. </a:t>
            </a:r>
          </a:p>
          <a:p>
            <a:pPr marL="0" lvl="0" indent="0">
              <a:buNone/>
            </a:pPr>
            <a:r>
              <a:rPr lang="nb-NO" sz="2000" dirty="0"/>
              <a:t>2. Type bilde: Tenk over innholdet og bruk filter eller dårligere oppløsning når det er mulig, det gjør bildene mindre interessante for andre. </a:t>
            </a:r>
          </a:p>
          <a:p>
            <a:pPr marL="0" lvl="0" indent="0">
              <a:buNone/>
            </a:pPr>
            <a:r>
              <a:rPr lang="nb-NO" sz="2000" dirty="0"/>
              <a:t>3. Mengde: Del færrest mulig bilder. </a:t>
            </a:r>
          </a:p>
          <a:p>
            <a:pPr marL="0" lvl="0" indent="0">
              <a:buNone/>
            </a:pPr>
            <a:r>
              <a:rPr lang="nb-NO" sz="2000" dirty="0"/>
              <a:t>4. Kanalbruk: Vær bevisst på hvordan du deler bildene. Alt må ikke ligge åpent. Bruk personverninnstillinger og lag lukkede grupper.</a:t>
            </a:r>
          </a:p>
          <a:p>
            <a:pPr marL="0" lvl="0" indent="0">
              <a:buNone/>
            </a:pPr>
            <a:r>
              <a:rPr lang="nb-NO" sz="2000" dirty="0"/>
              <a:t>5. Slett jevnlig: Ta en vårrengjøring og slett tidligere bilder du har publisert med jevne mellomrom. </a:t>
            </a:r>
          </a:p>
          <a:p>
            <a:pPr marL="0" lvl="0" indent="0">
              <a:buNone/>
            </a:pPr>
            <a:r>
              <a:rPr lang="nb-NO" sz="2000" dirty="0"/>
              <a:t>6. Spør alltid barna: Bruk spørsmål som «Synes du det er greit at jeg deler dette bildet med familien eller vennene mine?» Da gjør du det forståelig for dem. Respekter svaret. </a:t>
            </a:r>
            <a:br>
              <a:rPr lang="nb-NO" sz="2000" dirty="0"/>
            </a:br>
            <a:endParaRPr lang="nb-NO" sz="2000" dirty="0"/>
          </a:p>
          <a:p>
            <a:pPr marL="0" lvl="0" indent="0">
              <a:buNone/>
            </a:pPr>
            <a:br>
              <a:rPr lang="nb-NO" sz="2000" dirty="0"/>
            </a:br>
            <a:endParaRPr lang="nb-NO" sz="2000" dirty="0"/>
          </a:p>
        </p:txBody>
      </p:sp>
      <p:sp>
        <p:nvSpPr>
          <p:cNvPr id="4" name="Plassholder for dato 3">
            <a:extLst>
              <a:ext uri="{FF2B5EF4-FFF2-40B4-BE49-F238E27FC236}">
                <a16:creationId xmlns:a16="http://schemas.microsoft.com/office/drawing/2014/main" id="{B230B66B-449C-2D5C-C594-77271653A1AD}"/>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C7144676-8122-344C-7146-0B0EC6B1B386}"/>
              </a:ext>
            </a:extLst>
          </p:cNvPr>
          <p:cNvSpPr>
            <a:spLocks noGrp="1"/>
          </p:cNvSpPr>
          <p:nvPr>
            <p:ph type="sldNum" sz="quarter" idx="12"/>
          </p:nvPr>
        </p:nvSpPr>
        <p:spPr/>
        <p:txBody>
          <a:bodyPr/>
          <a:lstStyle/>
          <a:p>
            <a:fld id="{46765B28-40BF-0A46-BB8F-30D004035CD9}" type="slidenum">
              <a:rPr lang="nb-NO" smtClean="0"/>
              <a:t>14</a:t>
            </a:fld>
            <a:endParaRPr lang="nb-NO"/>
          </a:p>
        </p:txBody>
      </p:sp>
    </p:spTree>
    <p:extLst>
      <p:ext uri="{BB962C8B-B14F-4D97-AF65-F5344CB8AC3E}">
        <p14:creationId xmlns:p14="http://schemas.microsoft.com/office/powerpoint/2010/main" val="131854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2B79F2-8E7B-1502-287E-E3EEB7277422}"/>
              </a:ext>
            </a:extLst>
          </p:cNvPr>
          <p:cNvSpPr>
            <a:spLocks noGrp="1"/>
          </p:cNvSpPr>
          <p:nvPr>
            <p:ph type="title"/>
          </p:nvPr>
        </p:nvSpPr>
        <p:spPr/>
        <p:txBody>
          <a:bodyPr/>
          <a:lstStyle/>
          <a:p>
            <a:r>
              <a:rPr lang="nb-NO" dirty="0"/>
              <a:t>Uttrykk og stil </a:t>
            </a:r>
            <a:br>
              <a:rPr lang="nb-NO" dirty="0"/>
            </a:br>
            <a:endParaRPr lang="nb-NO" dirty="0"/>
          </a:p>
        </p:txBody>
      </p:sp>
      <p:sp>
        <p:nvSpPr>
          <p:cNvPr id="3" name="Plassholder for innhold 2">
            <a:extLst>
              <a:ext uri="{FF2B5EF4-FFF2-40B4-BE49-F238E27FC236}">
                <a16:creationId xmlns:a16="http://schemas.microsoft.com/office/drawing/2014/main" id="{5D2DEB1C-D788-E209-BDD6-F48A86D02A85}"/>
              </a:ext>
            </a:extLst>
          </p:cNvPr>
          <p:cNvSpPr>
            <a:spLocks noGrp="1"/>
          </p:cNvSpPr>
          <p:nvPr>
            <p:ph idx="1"/>
          </p:nvPr>
        </p:nvSpPr>
        <p:spPr>
          <a:xfrm>
            <a:off x="623887" y="1385888"/>
            <a:ext cx="7162801" cy="4672713"/>
          </a:xfrm>
        </p:spPr>
        <p:txBody>
          <a:bodyPr/>
          <a:lstStyle/>
          <a:p>
            <a:pPr marL="0" indent="0">
              <a:buNone/>
            </a:pPr>
            <a:r>
              <a:rPr lang="nb-NO" sz="1600" dirty="0"/>
              <a:t>Bruk samme profilbilde og farger på alle kanaler. Del gjerne innlegg fra andre (som Den Norske Kirke eller nabomenigheter), men ikke for ofte. </a:t>
            </a:r>
          </a:p>
          <a:p>
            <a:pPr marL="0" indent="0">
              <a:buNone/>
            </a:pPr>
            <a:endParaRPr lang="nb-NO" dirty="0"/>
          </a:p>
        </p:txBody>
      </p:sp>
      <p:sp>
        <p:nvSpPr>
          <p:cNvPr id="4" name="Plassholder for dato 3">
            <a:extLst>
              <a:ext uri="{FF2B5EF4-FFF2-40B4-BE49-F238E27FC236}">
                <a16:creationId xmlns:a16="http://schemas.microsoft.com/office/drawing/2014/main" id="{CD851204-6E53-B32B-4B0D-2882805152A4}"/>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BB068C5D-5F32-C6D5-0442-DBE6E9F39439}"/>
              </a:ext>
            </a:extLst>
          </p:cNvPr>
          <p:cNvSpPr>
            <a:spLocks noGrp="1"/>
          </p:cNvSpPr>
          <p:nvPr>
            <p:ph type="sldNum" sz="quarter" idx="12"/>
          </p:nvPr>
        </p:nvSpPr>
        <p:spPr/>
        <p:txBody>
          <a:bodyPr/>
          <a:lstStyle/>
          <a:p>
            <a:fld id="{46765B28-40BF-0A46-BB8F-30D004035CD9}" type="slidenum">
              <a:rPr lang="nb-NO" smtClean="0"/>
              <a:t>15</a:t>
            </a:fld>
            <a:endParaRPr lang="nb-NO"/>
          </a:p>
        </p:txBody>
      </p:sp>
      <p:pic>
        <p:nvPicPr>
          <p:cNvPr id="7" name="Bilde 6" descr="Et bilde som inneholder symbol, emblem, rød, logo&#10;&#10;KI-generert innhold kan være feil.">
            <a:extLst>
              <a:ext uri="{FF2B5EF4-FFF2-40B4-BE49-F238E27FC236}">
                <a16:creationId xmlns:a16="http://schemas.microsoft.com/office/drawing/2014/main" id="{C94F9607-E9EE-9A79-D44D-78A249A36E82}"/>
              </a:ext>
            </a:extLst>
          </p:cNvPr>
          <p:cNvPicPr>
            <a:picLocks noChangeAspect="1"/>
          </p:cNvPicPr>
          <p:nvPr/>
        </p:nvPicPr>
        <p:blipFill>
          <a:blip r:embed="rId3"/>
          <a:stretch>
            <a:fillRect/>
          </a:stretch>
        </p:blipFill>
        <p:spPr>
          <a:xfrm flipH="1">
            <a:off x="3071813" y="2844991"/>
            <a:ext cx="1771650" cy="2125980"/>
          </a:xfrm>
          <a:prstGeom prst="rect">
            <a:avLst/>
          </a:prstGeom>
        </p:spPr>
      </p:pic>
      <p:pic>
        <p:nvPicPr>
          <p:cNvPr id="9" name="Bilde 8" descr="Et bilde som inneholder tekst, skjermbilde, himmel, utendørs&#10;&#10;KI-generert innhold kan være feil.">
            <a:extLst>
              <a:ext uri="{FF2B5EF4-FFF2-40B4-BE49-F238E27FC236}">
                <a16:creationId xmlns:a16="http://schemas.microsoft.com/office/drawing/2014/main" id="{C28CEA34-B0BD-441B-04B8-CBBDB593D8B0}"/>
              </a:ext>
            </a:extLst>
          </p:cNvPr>
          <p:cNvPicPr>
            <a:picLocks noChangeAspect="1"/>
          </p:cNvPicPr>
          <p:nvPr/>
        </p:nvPicPr>
        <p:blipFill>
          <a:blip r:embed="rId4"/>
          <a:stretch>
            <a:fillRect/>
          </a:stretch>
        </p:blipFill>
        <p:spPr>
          <a:xfrm>
            <a:off x="8036719" y="676386"/>
            <a:ext cx="3471862" cy="5505227"/>
          </a:xfrm>
          <a:prstGeom prst="rect">
            <a:avLst/>
          </a:prstGeom>
          <a:ln>
            <a:solidFill>
              <a:schemeClr val="tx1"/>
            </a:solidFill>
          </a:ln>
        </p:spPr>
      </p:pic>
    </p:spTree>
    <p:extLst>
      <p:ext uri="{BB962C8B-B14F-4D97-AF65-F5344CB8AC3E}">
        <p14:creationId xmlns:p14="http://schemas.microsoft.com/office/powerpoint/2010/main" val="44765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390DB-DCEA-EC39-0823-3C40F592C94E}"/>
              </a:ext>
            </a:extLst>
          </p:cNvPr>
          <p:cNvSpPr>
            <a:spLocks noGrp="1"/>
          </p:cNvSpPr>
          <p:nvPr>
            <p:ph type="title"/>
          </p:nvPr>
        </p:nvSpPr>
        <p:spPr/>
        <p:txBody>
          <a:bodyPr/>
          <a:lstStyle/>
          <a:p>
            <a:r>
              <a:rPr lang="nb-NO" dirty="0"/>
              <a:t>Hvordan vet vi om det funker? (Evaluering)</a:t>
            </a:r>
          </a:p>
        </p:txBody>
      </p:sp>
      <p:sp>
        <p:nvSpPr>
          <p:cNvPr id="3" name="Plassholder for innhold 2">
            <a:extLst>
              <a:ext uri="{FF2B5EF4-FFF2-40B4-BE49-F238E27FC236}">
                <a16:creationId xmlns:a16="http://schemas.microsoft.com/office/drawing/2014/main" id="{AB57A187-23F6-9352-9AB3-465609FA53CB}"/>
              </a:ext>
            </a:extLst>
          </p:cNvPr>
          <p:cNvSpPr>
            <a:spLocks noGrp="1"/>
          </p:cNvSpPr>
          <p:nvPr>
            <p:ph idx="1"/>
          </p:nvPr>
        </p:nvSpPr>
        <p:spPr/>
        <p:txBody>
          <a:bodyPr/>
          <a:lstStyle/>
          <a:p>
            <a:pPr marL="0" indent="0">
              <a:buNone/>
            </a:pPr>
            <a:r>
              <a:rPr lang="nb-NO" sz="1600" dirty="0"/>
              <a:t>Det trenger ikke være avansert, men vi bør av og til stoppe opp og spørre: </a:t>
            </a:r>
          </a:p>
          <a:p>
            <a:pPr lvl="0"/>
            <a:r>
              <a:rPr lang="nb-NO" sz="1600" dirty="0"/>
              <a:t>Når fikk vi mest respons?</a:t>
            </a:r>
          </a:p>
          <a:p>
            <a:pPr lvl="0"/>
            <a:r>
              <a:rPr lang="nb-NO" sz="1600" dirty="0"/>
              <a:t>Hvilke innlegg engasjerte folk? </a:t>
            </a:r>
          </a:p>
          <a:p>
            <a:pPr lvl="0"/>
            <a:r>
              <a:rPr lang="nb-NO" sz="1600" dirty="0"/>
              <a:t>Er det noe vi burde gjøre mer av, eller mindre? </a:t>
            </a:r>
            <a:br>
              <a:rPr lang="nb-NO" sz="1600" dirty="0"/>
            </a:br>
            <a:endParaRPr lang="nb-NO" sz="1600" dirty="0"/>
          </a:p>
          <a:p>
            <a:pPr marL="0" indent="0">
              <a:buNone/>
            </a:pPr>
            <a:r>
              <a:rPr lang="nb-NO" sz="1600" b="1" dirty="0"/>
              <a:t>Sjekk for eksempel: </a:t>
            </a:r>
          </a:p>
          <a:p>
            <a:pPr lvl="0"/>
            <a:r>
              <a:rPr lang="nb-NO" sz="1600" dirty="0"/>
              <a:t>Hvor mange ser innleggene? </a:t>
            </a:r>
          </a:p>
          <a:p>
            <a:pPr lvl="0"/>
            <a:r>
              <a:rPr lang="nb-NO" sz="1600" dirty="0"/>
              <a:t>Hvor mange trykker seg videre til nettsiden? </a:t>
            </a:r>
          </a:p>
          <a:p>
            <a:pPr lvl="0"/>
            <a:r>
              <a:rPr lang="nb-NO" sz="1600" dirty="0"/>
              <a:t>Får vi spørsmål eller tilbakemeldinger i kommentarfelt eller meldinger? </a:t>
            </a:r>
          </a:p>
          <a:p>
            <a:endParaRPr lang="nb-NO" sz="1600" dirty="0"/>
          </a:p>
        </p:txBody>
      </p:sp>
      <p:sp>
        <p:nvSpPr>
          <p:cNvPr id="4" name="Plassholder for dato 3">
            <a:extLst>
              <a:ext uri="{FF2B5EF4-FFF2-40B4-BE49-F238E27FC236}">
                <a16:creationId xmlns:a16="http://schemas.microsoft.com/office/drawing/2014/main" id="{EF8E5D04-E344-379B-C63E-A23473097A47}"/>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8729C27C-E2B1-A637-D812-8EE35EB0C361}"/>
              </a:ext>
            </a:extLst>
          </p:cNvPr>
          <p:cNvSpPr>
            <a:spLocks noGrp="1"/>
          </p:cNvSpPr>
          <p:nvPr>
            <p:ph type="sldNum" sz="quarter" idx="12"/>
          </p:nvPr>
        </p:nvSpPr>
        <p:spPr/>
        <p:txBody>
          <a:bodyPr/>
          <a:lstStyle/>
          <a:p>
            <a:fld id="{46765B28-40BF-0A46-BB8F-30D004035CD9}" type="slidenum">
              <a:rPr lang="nb-NO" smtClean="0"/>
              <a:t>16</a:t>
            </a:fld>
            <a:endParaRPr lang="nb-NO"/>
          </a:p>
        </p:txBody>
      </p:sp>
      <p:pic>
        <p:nvPicPr>
          <p:cNvPr id="7" name="Grafikk 6" descr="Periodisk graf kontur">
            <a:extLst>
              <a:ext uri="{FF2B5EF4-FFF2-40B4-BE49-F238E27FC236}">
                <a16:creationId xmlns:a16="http://schemas.microsoft.com/office/drawing/2014/main" id="{80B188A5-CCD9-8D74-9387-7FFBA51669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4076" y="1468359"/>
            <a:ext cx="3682181" cy="3682181"/>
          </a:xfrm>
          <a:prstGeom prst="rect">
            <a:avLst/>
          </a:prstGeom>
        </p:spPr>
      </p:pic>
    </p:spTree>
    <p:extLst>
      <p:ext uri="{BB962C8B-B14F-4D97-AF65-F5344CB8AC3E}">
        <p14:creationId xmlns:p14="http://schemas.microsoft.com/office/powerpoint/2010/main" val="364331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447E88-C97F-3641-A769-C5C8C5825F76}"/>
              </a:ext>
            </a:extLst>
          </p:cNvPr>
          <p:cNvSpPr>
            <a:spLocks noGrp="1"/>
          </p:cNvSpPr>
          <p:nvPr>
            <p:ph type="dt" sz="half" idx="10"/>
          </p:nvPr>
        </p:nvSpPr>
        <p:spPr/>
        <p:txBody>
          <a:bodyPr/>
          <a:lstStyle/>
          <a:p>
            <a:fld id="{F4CC2FA6-23BD-0E4F-A3AA-E7DFFF2B9C96}" type="datetime1">
              <a:rPr lang="nb-NO" smtClean="0"/>
              <a:t>23.10.2025</a:t>
            </a:fld>
            <a:endParaRPr lang="nb-NO"/>
          </a:p>
        </p:txBody>
      </p:sp>
      <p:sp>
        <p:nvSpPr>
          <p:cNvPr id="3" name="Plassholder for lysbildenummer 2">
            <a:extLst>
              <a:ext uri="{FF2B5EF4-FFF2-40B4-BE49-F238E27FC236}">
                <a16:creationId xmlns:a16="http://schemas.microsoft.com/office/drawing/2014/main" id="{4A69A749-31FB-8C47-B54F-32E3EB4992B2}"/>
              </a:ext>
            </a:extLst>
          </p:cNvPr>
          <p:cNvSpPr>
            <a:spLocks noGrp="1"/>
          </p:cNvSpPr>
          <p:nvPr>
            <p:ph type="sldNum" sz="quarter" idx="12"/>
          </p:nvPr>
        </p:nvSpPr>
        <p:spPr/>
        <p:txBody>
          <a:bodyPr/>
          <a:lstStyle/>
          <a:p>
            <a:fld id="{46765B28-40BF-0A46-BB8F-30D004035CD9}" type="slidenum">
              <a:rPr lang="nb-NO" smtClean="0"/>
              <a:pPr/>
              <a:t>17</a:t>
            </a:fld>
            <a:endParaRPr lang="nb-NO"/>
          </a:p>
        </p:txBody>
      </p:sp>
      <p:sp>
        <p:nvSpPr>
          <p:cNvPr id="4" name="Tittel 3">
            <a:extLst>
              <a:ext uri="{FF2B5EF4-FFF2-40B4-BE49-F238E27FC236}">
                <a16:creationId xmlns:a16="http://schemas.microsoft.com/office/drawing/2014/main" id="{FB88D74E-58F4-124E-B28C-0F152B678DFB}"/>
              </a:ext>
            </a:extLst>
          </p:cNvPr>
          <p:cNvSpPr>
            <a:spLocks noGrp="1"/>
          </p:cNvSpPr>
          <p:nvPr>
            <p:ph type="ctrTitle"/>
          </p:nvPr>
        </p:nvSpPr>
        <p:spPr/>
        <p:txBody>
          <a:bodyPr/>
          <a:lstStyle/>
          <a:p>
            <a:r>
              <a:rPr lang="nb-NO" dirty="0"/>
              <a:t>Spørsmål?</a:t>
            </a:r>
          </a:p>
        </p:txBody>
      </p:sp>
      <p:sp>
        <p:nvSpPr>
          <p:cNvPr id="5" name="Undertittel 4">
            <a:extLst>
              <a:ext uri="{FF2B5EF4-FFF2-40B4-BE49-F238E27FC236}">
                <a16:creationId xmlns:a16="http://schemas.microsoft.com/office/drawing/2014/main" id="{3AC2A0D7-F195-404E-AC18-DC3FF6417A02}"/>
              </a:ext>
            </a:extLst>
          </p:cNvPr>
          <p:cNvSpPr>
            <a:spLocks noGrp="1"/>
          </p:cNvSpPr>
          <p:nvPr>
            <p:ph type="subTitle" idx="1"/>
          </p:nvPr>
        </p:nvSpPr>
        <p:spPr/>
        <p:txBody>
          <a:bodyPr/>
          <a:lstStyle/>
          <a:p>
            <a:r>
              <a:rPr lang="nb-NO" dirty="0"/>
              <a:t>Ta gjerne kontakt med Hilde Kristin Hovden på e-post: hh335@kirken.no</a:t>
            </a:r>
          </a:p>
        </p:txBody>
      </p:sp>
    </p:spTree>
    <p:extLst>
      <p:ext uri="{BB962C8B-B14F-4D97-AF65-F5344CB8AC3E}">
        <p14:creationId xmlns:p14="http://schemas.microsoft.com/office/powerpoint/2010/main" val="250549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B0F9D77-AFA6-3341-9846-F5DBD0D60CB1}"/>
              </a:ext>
            </a:extLst>
          </p:cNvPr>
          <p:cNvSpPr>
            <a:spLocks noGrp="1"/>
          </p:cNvSpPr>
          <p:nvPr>
            <p:ph type="ctrTitle"/>
          </p:nvPr>
        </p:nvSpPr>
        <p:spPr/>
        <p:txBody>
          <a:bodyPr/>
          <a:lstStyle/>
          <a:p>
            <a:r>
              <a:rPr lang="nb-NO" sz="2800" dirty="0"/>
              <a:t>Mer himmel på jord</a:t>
            </a:r>
          </a:p>
        </p:txBody>
      </p:sp>
      <p:sp>
        <p:nvSpPr>
          <p:cNvPr id="6" name="Undertittel 5">
            <a:extLst>
              <a:ext uri="{FF2B5EF4-FFF2-40B4-BE49-F238E27FC236}">
                <a16:creationId xmlns:a16="http://schemas.microsoft.com/office/drawing/2014/main" id="{05667C8D-6B82-674C-9D19-3BEE5458A991}"/>
              </a:ext>
            </a:extLst>
          </p:cNvPr>
          <p:cNvSpPr>
            <a:spLocks noGrp="1"/>
          </p:cNvSpPr>
          <p:nvPr>
            <p:ph type="subTitle" idx="1"/>
          </p:nvPr>
        </p:nvSpPr>
        <p:spPr/>
        <p:txBody>
          <a:bodyPr/>
          <a:lstStyle/>
          <a:p>
            <a:r>
              <a:rPr lang="nb-NO" sz="1600" dirty="0"/>
              <a:t>I dag møtes vi ikke bare i kirkebenken, men også på skjermen. Mange får første inntrykk av kirken gjennom nettsiden vår eller et innlegg på Facebook. Derfor er det viktig at vi er til stede også digitalt, på en måte som speiler det vi står for: varme, nærhet og fellesskap. Vi skaper gode rom for å møtes både i glede og sorg. </a:t>
            </a:r>
          </a:p>
          <a:p>
            <a:r>
              <a:rPr lang="nb-NO" sz="1600" dirty="0"/>
              <a:t>Denne kommunikasjonsplanen er laget for å hjelpe oss med å bruke Facebook, Instagram, menighetsblad og nettsiden vår på en god og ryddig måte. Her finner du tips og retningslinjer for hva vi bør dele, hvordan vi kan nå ut til folk, og hvem som har ansvar for hva. </a:t>
            </a:r>
            <a:br>
              <a:rPr lang="nb-NO" sz="1600" dirty="0"/>
            </a:br>
            <a:br>
              <a:rPr lang="nb-NO" sz="1600" dirty="0"/>
            </a:br>
            <a:r>
              <a:rPr lang="nb-NO" sz="1600" dirty="0"/>
              <a:t>Målet er enkelt: At folk skal finne god informasjon, bli invitert inn, og kjenne at kirkene i Kongsvinger er et sted for dem, enten de er trofaste kirkegjengere eller bare nysgjerrige.  </a:t>
            </a:r>
          </a:p>
          <a:p>
            <a:endParaRPr lang="nb-NO" sz="1600" dirty="0"/>
          </a:p>
        </p:txBody>
      </p:sp>
      <p:sp>
        <p:nvSpPr>
          <p:cNvPr id="7" name="Plassholder for tekst 6">
            <a:extLst>
              <a:ext uri="{FF2B5EF4-FFF2-40B4-BE49-F238E27FC236}">
                <a16:creationId xmlns:a16="http://schemas.microsoft.com/office/drawing/2014/main" id="{9BF2166C-A2D5-E749-B312-4FF64708216F}"/>
              </a:ext>
            </a:extLst>
          </p:cNvPr>
          <p:cNvSpPr>
            <a:spLocks noGrp="1"/>
          </p:cNvSpPr>
          <p:nvPr>
            <p:ph type="body" sz="quarter" idx="13"/>
          </p:nvPr>
        </p:nvSpPr>
        <p:spPr/>
        <p:txBody>
          <a:bodyPr/>
          <a:lstStyle/>
          <a:p>
            <a:r>
              <a:rPr lang="nb-NO" dirty="0"/>
              <a:t>Kongsvinger kirkelige fellesråd</a:t>
            </a:r>
          </a:p>
        </p:txBody>
      </p:sp>
    </p:spTree>
    <p:extLst>
      <p:ext uri="{BB962C8B-B14F-4D97-AF65-F5344CB8AC3E}">
        <p14:creationId xmlns:p14="http://schemas.microsoft.com/office/powerpoint/2010/main" val="368483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DB22F8-0131-6C43-ADB6-4AC62064500F}"/>
              </a:ext>
            </a:extLst>
          </p:cNvPr>
          <p:cNvSpPr>
            <a:spLocks noGrp="1"/>
          </p:cNvSpPr>
          <p:nvPr>
            <p:ph type="title"/>
          </p:nvPr>
        </p:nvSpPr>
        <p:spPr/>
        <p:txBody>
          <a:bodyPr/>
          <a:lstStyle/>
          <a:p>
            <a:r>
              <a:rPr lang="nb-NO" dirty="0"/>
              <a:t>Målsettinger</a:t>
            </a:r>
            <a:br>
              <a:rPr lang="nb-NO" dirty="0"/>
            </a:br>
            <a:endParaRPr lang="nb-NO" dirty="0"/>
          </a:p>
        </p:txBody>
      </p:sp>
      <p:sp>
        <p:nvSpPr>
          <p:cNvPr id="3" name="Plassholder for innhold 2">
            <a:extLst>
              <a:ext uri="{FF2B5EF4-FFF2-40B4-BE49-F238E27FC236}">
                <a16:creationId xmlns:a16="http://schemas.microsoft.com/office/drawing/2014/main" id="{1C93BF28-409A-7043-9E1B-C275B1710DA8}"/>
              </a:ext>
            </a:extLst>
          </p:cNvPr>
          <p:cNvSpPr>
            <a:spLocks noGrp="1"/>
          </p:cNvSpPr>
          <p:nvPr>
            <p:ph idx="1"/>
          </p:nvPr>
        </p:nvSpPr>
        <p:spPr/>
        <p:txBody>
          <a:bodyPr/>
          <a:lstStyle/>
          <a:p>
            <a:pPr marL="0" indent="0">
              <a:buNone/>
            </a:pPr>
            <a:r>
              <a:rPr lang="nb-NO" sz="1600" dirty="0"/>
              <a:t>Vi ønsker at kirkene i Kongsvinger skal være synlige og til stede, også på nettet. Gjennom god og jevnlig kommunikasjon på Facebook, Instagram og nettsiden vår, i tillegg til menighetsblad, vil vi:</a:t>
            </a:r>
          </a:p>
          <a:p>
            <a:pPr lvl="0"/>
            <a:r>
              <a:rPr lang="nb-NO" sz="1600" dirty="0"/>
              <a:t>Invitere folk inn i fellesskapet, til gudstjenester, konserter, samtalegrupper og andre arrangementer</a:t>
            </a:r>
          </a:p>
          <a:p>
            <a:pPr lvl="0"/>
            <a:r>
              <a:rPr lang="nb-NO" sz="1600" dirty="0"/>
              <a:t>Gjøre det enkelt å finne informasjon om hva som skjer i menighetene</a:t>
            </a:r>
          </a:p>
          <a:p>
            <a:pPr lvl="0"/>
            <a:r>
              <a:rPr lang="nb-NO" sz="1600" dirty="0"/>
              <a:t>Skape engasjement og vise at kirken er en levende del av lokalsamfunnet</a:t>
            </a:r>
          </a:p>
          <a:p>
            <a:pPr lvl="0"/>
            <a:r>
              <a:rPr lang="nb-NO" sz="1600" dirty="0"/>
              <a:t>Nå ut til flere, både faste kirkegjengere og de som bare kikker innom av og til </a:t>
            </a:r>
          </a:p>
          <a:p>
            <a:pPr lvl="0"/>
            <a:r>
              <a:rPr lang="nb-NO" sz="1600" dirty="0"/>
              <a:t>Formidle tro, håp og mening på en måte som folk kjenner seg igjen i </a:t>
            </a:r>
          </a:p>
          <a:p>
            <a:pPr marL="0" indent="0">
              <a:buNone/>
            </a:pPr>
            <a:r>
              <a:rPr lang="nb-NO" sz="1600" dirty="0"/>
              <a:t>Kort sagt: Vi vil bruke Facebook, Instagram, menighetsblad og nettsiden vår til å bygge broer mellom kirken og folk, der de er i livet sitt. </a:t>
            </a:r>
          </a:p>
        </p:txBody>
      </p:sp>
      <p:sp>
        <p:nvSpPr>
          <p:cNvPr id="4" name="Plassholder for dato 3">
            <a:extLst>
              <a:ext uri="{FF2B5EF4-FFF2-40B4-BE49-F238E27FC236}">
                <a16:creationId xmlns:a16="http://schemas.microsoft.com/office/drawing/2014/main" id="{129CBB86-2887-794C-A032-CA977200AF83}"/>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95B88E39-5DE1-B441-AB47-F0D467D8D379}"/>
              </a:ext>
            </a:extLst>
          </p:cNvPr>
          <p:cNvSpPr>
            <a:spLocks noGrp="1"/>
          </p:cNvSpPr>
          <p:nvPr>
            <p:ph type="sldNum" sz="quarter" idx="12"/>
          </p:nvPr>
        </p:nvSpPr>
        <p:spPr/>
        <p:txBody>
          <a:bodyPr/>
          <a:lstStyle/>
          <a:p>
            <a:fld id="{46765B28-40BF-0A46-BB8F-30D004035CD9}" type="slidenum">
              <a:rPr lang="nb-NO" smtClean="0"/>
              <a:t>3</a:t>
            </a:fld>
            <a:endParaRPr lang="nb-NO"/>
          </a:p>
        </p:txBody>
      </p:sp>
    </p:spTree>
    <p:extLst>
      <p:ext uri="{BB962C8B-B14F-4D97-AF65-F5344CB8AC3E}">
        <p14:creationId xmlns:p14="http://schemas.microsoft.com/office/powerpoint/2010/main" val="29604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C2C4F4-88B3-08EE-220E-2DD5CAC858FC}"/>
              </a:ext>
            </a:extLst>
          </p:cNvPr>
          <p:cNvSpPr>
            <a:spLocks noGrp="1"/>
          </p:cNvSpPr>
          <p:nvPr>
            <p:ph type="title"/>
          </p:nvPr>
        </p:nvSpPr>
        <p:spPr/>
        <p:txBody>
          <a:bodyPr/>
          <a:lstStyle/>
          <a:p>
            <a:r>
              <a:rPr lang="nb-NO" dirty="0"/>
              <a:t>Hvem snakker vi til? (Målgrupper)</a:t>
            </a:r>
            <a:br>
              <a:rPr lang="nb-NO" dirty="0"/>
            </a:br>
            <a:endParaRPr lang="nb-NO" dirty="0"/>
          </a:p>
        </p:txBody>
      </p:sp>
      <p:sp>
        <p:nvSpPr>
          <p:cNvPr id="3" name="Plassholder for innhold 2">
            <a:extLst>
              <a:ext uri="{FF2B5EF4-FFF2-40B4-BE49-F238E27FC236}">
                <a16:creationId xmlns:a16="http://schemas.microsoft.com/office/drawing/2014/main" id="{C81748C4-7E3D-3872-EEF1-C1AF95427225}"/>
              </a:ext>
            </a:extLst>
          </p:cNvPr>
          <p:cNvSpPr>
            <a:spLocks noGrp="1"/>
          </p:cNvSpPr>
          <p:nvPr>
            <p:ph idx="1"/>
          </p:nvPr>
        </p:nvSpPr>
        <p:spPr/>
        <p:txBody>
          <a:bodyPr/>
          <a:lstStyle/>
          <a:p>
            <a:pPr marL="0" indent="0">
              <a:buNone/>
            </a:pPr>
            <a:r>
              <a:rPr lang="nb-NO" sz="1600" dirty="0"/>
              <a:t>Kirken er for alle, og det gjelder også når vi kommuniserer på nettet. Men for å treffe bedre med det vi sier og deler, er det lurt å tenke litt over </a:t>
            </a:r>
            <a:r>
              <a:rPr lang="nb-NO" sz="1600" i="1" dirty="0"/>
              <a:t>hvem </a:t>
            </a:r>
            <a:r>
              <a:rPr lang="nb-NO" sz="1600" dirty="0"/>
              <a:t>vi snakker til. </a:t>
            </a:r>
            <a:br>
              <a:rPr lang="nb-NO" sz="1600" dirty="0"/>
            </a:br>
            <a:br>
              <a:rPr lang="nb-NO" sz="1600" dirty="0"/>
            </a:br>
            <a:r>
              <a:rPr lang="nb-NO" sz="1600" dirty="0"/>
              <a:t>Her er noen eksempler: </a:t>
            </a:r>
          </a:p>
          <a:p>
            <a:pPr lvl="0"/>
            <a:r>
              <a:rPr lang="nb-NO" sz="1600" dirty="0"/>
              <a:t>Barnefamilier som kanskje lurer på hva som finnes av dåp, barnekor og lignende</a:t>
            </a:r>
          </a:p>
          <a:p>
            <a:pPr lvl="0"/>
            <a:r>
              <a:rPr lang="nb-NO" sz="1600" dirty="0"/>
              <a:t>Ungdom og konfirmanter som trenger informasjon om konfirmasjon og ungdomsaktiviteter, og som gjerne vil bli sett og forstått </a:t>
            </a:r>
          </a:p>
          <a:p>
            <a:pPr lvl="0"/>
            <a:r>
              <a:rPr lang="nb-NO" sz="1600" dirty="0"/>
              <a:t>Eldre som kanskje ikke bruker sosiale medier like mye, men som besøker nettsiden for å finne informasjon om gudstjenester og møteplasser, eventuelt leser i menighetsbladet</a:t>
            </a:r>
          </a:p>
          <a:p>
            <a:pPr lvl="0"/>
            <a:r>
              <a:rPr lang="nb-NO" sz="1600" dirty="0"/>
              <a:t>Frivillige og ansatte som trenger tydelig informasjon og oppdateringer for å kunne bidra og holde seg orientert</a:t>
            </a:r>
          </a:p>
          <a:p>
            <a:pPr lvl="0"/>
            <a:r>
              <a:rPr lang="nb-NO" sz="1600" dirty="0"/>
              <a:t>Folk i lokalmiljøet, også de som ikke er aktive i kirken, men som kanskje ser et arrangement de har lyst å være med på</a:t>
            </a:r>
          </a:p>
          <a:p>
            <a:pPr lvl="0"/>
            <a:r>
              <a:rPr lang="nb-NO" sz="1600" dirty="0"/>
              <a:t>Nysgjerrige og søkende, de som ikke helt vet hvor de står, men som likevel følger med fra sidelinjen</a:t>
            </a:r>
            <a:br>
              <a:rPr lang="nb-NO" sz="1600" dirty="0"/>
            </a:br>
            <a:endParaRPr lang="nb-NO" sz="1600" dirty="0"/>
          </a:p>
          <a:p>
            <a:pPr marL="0" indent="0">
              <a:buNone/>
            </a:pPr>
            <a:r>
              <a:rPr lang="nb-NO" sz="1600" dirty="0"/>
              <a:t>Vi vil at alle skal føle seg velkommen, enten de er innom for første gang eller har vært med i mange år.</a:t>
            </a:r>
          </a:p>
        </p:txBody>
      </p:sp>
      <p:sp>
        <p:nvSpPr>
          <p:cNvPr id="4" name="Plassholder for dato 3">
            <a:extLst>
              <a:ext uri="{FF2B5EF4-FFF2-40B4-BE49-F238E27FC236}">
                <a16:creationId xmlns:a16="http://schemas.microsoft.com/office/drawing/2014/main" id="{6C3E8551-654F-EECB-3225-E32390061A67}"/>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A110F029-DE26-F114-D77E-D8FD52353857}"/>
              </a:ext>
            </a:extLst>
          </p:cNvPr>
          <p:cNvSpPr>
            <a:spLocks noGrp="1"/>
          </p:cNvSpPr>
          <p:nvPr>
            <p:ph type="sldNum" sz="quarter" idx="12"/>
          </p:nvPr>
        </p:nvSpPr>
        <p:spPr/>
        <p:txBody>
          <a:bodyPr/>
          <a:lstStyle/>
          <a:p>
            <a:fld id="{46765B28-40BF-0A46-BB8F-30D004035CD9}" type="slidenum">
              <a:rPr lang="nb-NO" smtClean="0"/>
              <a:t>4</a:t>
            </a:fld>
            <a:endParaRPr lang="nb-NO"/>
          </a:p>
        </p:txBody>
      </p:sp>
    </p:spTree>
    <p:extLst>
      <p:ext uri="{BB962C8B-B14F-4D97-AF65-F5344CB8AC3E}">
        <p14:creationId xmlns:p14="http://schemas.microsoft.com/office/powerpoint/2010/main" val="124991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B41FA-0A82-7A03-00A4-A8CE344CB9D0}"/>
              </a:ext>
            </a:extLst>
          </p:cNvPr>
          <p:cNvSpPr>
            <a:spLocks noGrp="1"/>
          </p:cNvSpPr>
          <p:nvPr>
            <p:ph type="title"/>
          </p:nvPr>
        </p:nvSpPr>
        <p:spPr/>
        <p:txBody>
          <a:bodyPr/>
          <a:lstStyle/>
          <a:p>
            <a:r>
              <a:rPr lang="nb-NO" dirty="0"/>
              <a:t>Hvor og hva deler vi? (Kanaler og innhold)</a:t>
            </a:r>
            <a:br>
              <a:rPr lang="nb-NO" dirty="0"/>
            </a:br>
            <a:endParaRPr lang="nb-NO" dirty="0"/>
          </a:p>
        </p:txBody>
      </p:sp>
      <p:sp>
        <p:nvSpPr>
          <p:cNvPr id="3" name="Plassholder for innhold 2">
            <a:extLst>
              <a:ext uri="{FF2B5EF4-FFF2-40B4-BE49-F238E27FC236}">
                <a16:creationId xmlns:a16="http://schemas.microsoft.com/office/drawing/2014/main" id="{451F2029-3CEC-7652-5872-4CE454DAEE03}"/>
              </a:ext>
            </a:extLst>
          </p:cNvPr>
          <p:cNvSpPr>
            <a:spLocks noGrp="1"/>
          </p:cNvSpPr>
          <p:nvPr>
            <p:ph idx="1"/>
          </p:nvPr>
        </p:nvSpPr>
        <p:spPr>
          <a:xfrm>
            <a:off x="623887" y="891062"/>
            <a:ext cx="6916599" cy="4672713"/>
          </a:xfrm>
        </p:spPr>
        <p:txBody>
          <a:bodyPr/>
          <a:lstStyle/>
          <a:p>
            <a:pPr marL="0" indent="0">
              <a:buNone/>
            </a:pPr>
            <a:r>
              <a:rPr lang="nb-NO" sz="1600" dirty="0"/>
              <a:t>Vi bruker 3 hovedkanaler for å nå ut digitalt: Facebook, Instagram og nettsiden vår. I tillegg har vi menighetsbladet som leveres i postkassen, men også digitalt. De har litt ulike roller, og sammen gir de oss mulighet til å være synlige både i hverdagen og når folk aktivt leter etter informasjon. </a:t>
            </a:r>
            <a:br>
              <a:rPr lang="nb-NO" sz="1600" dirty="0"/>
            </a:br>
            <a:br>
              <a:rPr lang="nb-NO" sz="1600" dirty="0"/>
            </a:br>
            <a:r>
              <a:rPr lang="nb-NO" sz="1600" b="1" dirty="0"/>
              <a:t>Facebook</a:t>
            </a:r>
            <a:endParaRPr lang="nb-NO" sz="1600" dirty="0"/>
          </a:p>
          <a:p>
            <a:pPr marL="0" indent="0">
              <a:buNone/>
            </a:pPr>
            <a:r>
              <a:rPr lang="nb-NO" sz="1600" dirty="0"/>
              <a:t>Facebook er en fin plass for å være synlig, engasjere og invitere. </a:t>
            </a:r>
          </a:p>
          <a:p>
            <a:pPr marL="0" indent="0">
              <a:buNone/>
            </a:pPr>
            <a:r>
              <a:rPr lang="nb-NO" sz="1600" dirty="0"/>
              <a:t>Her kan vi: </a:t>
            </a:r>
          </a:p>
          <a:p>
            <a:pPr lvl="0"/>
            <a:r>
              <a:rPr lang="nb-NO" sz="1600" dirty="0"/>
              <a:t>Legge ut påminnelser om gudstjenester og arrangementer</a:t>
            </a:r>
          </a:p>
          <a:p>
            <a:pPr lvl="0"/>
            <a:r>
              <a:rPr lang="nb-NO" sz="1600" dirty="0"/>
              <a:t>Dele bilder og stemningsglimt fra det som har skjedd (f.eks. Konf camp, NATTA, Hjertecafe, Formiddagskaffe) </a:t>
            </a:r>
          </a:p>
          <a:p>
            <a:pPr lvl="0"/>
            <a:r>
              <a:rPr lang="nb-NO" sz="1600" dirty="0"/>
              <a:t>Skrive korte bibelvers eller andre tekster som folk kan ta med seg i dagen</a:t>
            </a:r>
          </a:p>
          <a:p>
            <a:pPr lvl="0"/>
            <a:r>
              <a:rPr lang="nb-NO" sz="1600" dirty="0"/>
              <a:t>Promotere spesielle høytider som jul, påske og konfirmasjon</a:t>
            </a:r>
          </a:p>
          <a:p>
            <a:pPr lvl="0"/>
            <a:r>
              <a:rPr lang="nb-NO" sz="1600" dirty="0"/>
              <a:t>Dele arrangementer med informasjon og påmeldingslenker </a:t>
            </a:r>
          </a:p>
          <a:p>
            <a:pPr marL="0" indent="0">
              <a:buNone/>
            </a:pPr>
            <a:r>
              <a:rPr lang="nb-NO" sz="1600" dirty="0"/>
              <a:t>Tenk gjerne at Facebook-poster skal være korte, visuelle og varme, og gjerne avsluttes med et spørsmål eller invitasjon. </a:t>
            </a:r>
          </a:p>
          <a:p>
            <a:endParaRPr lang="nb-NO" dirty="0"/>
          </a:p>
        </p:txBody>
      </p:sp>
      <p:sp>
        <p:nvSpPr>
          <p:cNvPr id="4" name="Plassholder for dato 3">
            <a:extLst>
              <a:ext uri="{FF2B5EF4-FFF2-40B4-BE49-F238E27FC236}">
                <a16:creationId xmlns:a16="http://schemas.microsoft.com/office/drawing/2014/main" id="{773A12ED-AF27-002D-26B6-324253C67B8A}"/>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E81FA757-011E-D1BC-CE3F-F9AE6A365B59}"/>
              </a:ext>
            </a:extLst>
          </p:cNvPr>
          <p:cNvSpPr>
            <a:spLocks noGrp="1"/>
          </p:cNvSpPr>
          <p:nvPr>
            <p:ph type="sldNum" sz="quarter" idx="12"/>
          </p:nvPr>
        </p:nvSpPr>
        <p:spPr/>
        <p:txBody>
          <a:bodyPr/>
          <a:lstStyle/>
          <a:p>
            <a:fld id="{46765B28-40BF-0A46-BB8F-30D004035CD9}" type="slidenum">
              <a:rPr lang="nb-NO" smtClean="0"/>
              <a:t>5</a:t>
            </a:fld>
            <a:endParaRPr lang="nb-NO"/>
          </a:p>
        </p:txBody>
      </p:sp>
      <p:pic>
        <p:nvPicPr>
          <p:cNvPr id="7" name="Bilde 6" descr="Et bilde som inneholder multimedia, Multimedieprogramvare, programvare, Operativsystem&#10;&#10;KI-generert innhold kan være feil.">
            <a:extLst>
              <a:ext uri="{FF2B5EF4-FFF2-40B4-BE49-F238E27FC236}">
                <a16:creationId xmlns:a16="http://schemas.microsoft.com/office/drawing/2014/main" id="{600E8DC2-D1A8-C3C9-122A-EFB29368E89F}"/>
              </a:ext>
            </a:extLst>
          </p:cNvPr>
          <p:cNvPicPr>
            <a:picLocks noChangeAspect="1"/>
          </p:cNvPicPr>
          <p:nvPr/>
        </p:nvPicPr>
        <p:blipFill>
          <a:blip r:embed="rId3"/>
          <a:stretch>
            <a:fillRect/>
          </a:stretch>
        </p:blipFill>
        <p:spPr>
          <a:xfrm>
            <a:off x="6476415" y="1972534"/>
            <a:ext cx="6367806" cy="3581891"/>
          </a:xfrm>
          <a:prstGeom prst="rect">
            <a:avLst/>
          </a:prstGeom>
        </p:spPr>
      </p:pic>
    </p:spTree>
    <p:extLst>
      <p:ext uri="{BB962C8B-B14F-4D97-AF65-F5344CB8AC3E}">
        <p14:creationId xmlns:p14="http://schemas.microsoft.com/office/powerpoint/2010/main" val="73588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A5DB2B-1B36-AF5E-C117-98544DA3AEB9}"/>
              </a:ext>
            </a:extLst>
          </p:cNvPr>
          <p:cNvSpPr>
            <a:spLocks noGrp="1"/>
          </p:cNvSpPr>
          <p:nvPr>
            <p:ph type="title"/>
          </p:nvPr>
        </p:nvSpPr>
        <p:spPr/>
        <p:txBody>
          <a:bodyPr/>
          <a:lstStyle/>
          <a:p>
            <a:r>
              <a:rPr lang="nb-NO"/>
              <a:t>Hvor og hva deler vi? (Kanaler og innhold)</a:t>
            </a:r>
            <a:br>
              <a:rPr lang="nb-NO"/>
            </a:br>
            <a:endParaRPr lang="nb-NO" dirty="0"/>
          </a:p>
        </p:txBody>
      </p:sp>
      <p:sp>
        <p:nvSpPr>
          <p:cNvPr id="3" name="Plassholder for innhold 2">
            <a:extLst>
              <a:ext uri="{FF2B5EF4-FFF2-40B4-BE49-F238E27FC236}">
                <a16:creationId xmlns:a16="http://schemas.microsoft.com/office/drawing/2014/main" id="{7DD04A09-D627-5EDC-5465-6770E811572E}"/>
              </a:ext>
            </a:extLst>
          </p:cNvPr>
          <p:cNvSpPr>
            <a:spLocks noGrp="1"/>
          </p:cNvSpPr>
          <p:nvPr>
            <p:ph idx="1"/>
          </p:nvPr>
        </p:nvSpPr>
        <p:spPr>
          <a:xfrm>
            <a:off x="623887" y="1385888"/>
            <a:ext cx="7893096" cy="4672713"/>
          </a:xfrm>
        </p:spPr>
        <p:txBody>
          <a:bodyPr/>
          <a:lstStyle/>
          <a:p>
            <a:pPr marL="0" indent="0">
              <a:buNone/>
            </a:pPr>
            <a:r>
              <a:rPr lang="nb-NO" sz="1600" b="1" dirty="0"/>
              <a:t>Instagram</a:t>
            </a:r>
            <a:endParaRPr lang="nb-NO" sz="1600" dirty="0"/>
          </a:p>
          <a:p>
            <a:pPr marL="0" indent="0">
              <a:buNone/>
            </a:pPr>
            <a:r>
              <a:rPr lang="nb-NO" sz="1600" dirty="0"/>
              <a:t>Instagram handler mer om stemning og øyeblikk enn om praktisk informasjon.</a:t>
            </a:r>
          </a:p>
          <a:p>
            <a:pPr marL="0" indent="0">
              <a:buNone/>
            </a:pPr>
            <a:r>
              <a:rPr lang="nb-NO" sz="1600" dirty="0"/>
              <a:t>Her kan vi: </a:t>
            </a:r>
          </a:p>
          <a:p>
            <a:pPr lvl="0"/>
            <a:r>
              <a:rPr lang="nb-NO" sz="1600" dirty="0"/>
              <a:t>Dele bilder og korte videoer fra arrangementer, gudstjenester, konfirmantopplegg, barneaktiviteter og høytider</a:t>
            </a:r>
          </a:p>
          <a:p>
            <a:pPr lvl="0"/>
            <a:r>
              <a:rPr lang="nb-NO" sz="1600" dirty="0"/>
              <a:t>Bruke </a:t>
            </a:r>
            <a:r>
              <a:rPr lang="nb-NO" sz="1600" dirty="0" err="1"/>
              <a:t>Stories</a:t>
            </a:r>
            <a:r>
              <a:rPr lang="nb-NO" sz="1600" dirty="0"/>
              <a:t> for å vise det som skjer her og nå, f.eks. forberedelser til jul eller konfirmantleir </a:t>
            </a:r>
          </a:p>
          <a:p>
            <a:pPr lvl="0"/>
            <a:r>
              <a:rPr lang="nb-NO" sz="1600" dirty="0"/>
              <a:t>Lage grafiske bilder med små budskap: bibelvers, sitater og invitasjoner</a:t>
            </a:r>
          </a:p>
          <a:p>
            <a:pPr lvl="0"/>
            <a:r>
              <a:rPr lang="nb-NO" sz="1600" dirty="0"/>
              <a:t>Gi folk et glimt bak kulissene, dette skaper nærhet og tillit </a:t>
            </a:r>
          </a:p>
          <a:p>
            <a:pPr marL="0" indent="0">
              <a:buNone/>
            </a:pPr>
            <a:r>
              <a:rPr lang="nb-NO" sz="1600" dirty="0"/>
              <a:t>På Instagram når vi ofte ungdom, unge voksne og barnefamilier. Her bør bildene være ekte og varme, ikke perfekte. </a:t>
            </a:r>
          </a:p>
          <a:p>
            <a:endParaRPr lang="nb-NO" sz="1600" dirty="0"/>
          </a:p>
        </p:txBody>
      </p:sp>
      <p:sp>
        <p:nvSpPr>
          <p:cNvPr id="4" name="Plassholder for dato 3">
            <a:extLst>
              <a:ext uri="{FF2B5EF4-FFF2-40B4-BE49-F238E27FC236}">
                <a16:creationId xmlns:a16="http://schemas.microsoft.com/office/drawing/2014/main" id="{E5D9EEEB-9946-2247-8A2B-0B7BE1BCF2D3}"/>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C76454C9-FB02-246C-3C5D-1C08D3490108}"/>
              </a:ext>
            </a:extLst>
          </p:cNvPr>
          <p:cNvSpPr>
            <a:spLocks noGrp="1"/>
          </p:cNvSpPr>
          <p:nvPr>
            <p:ph type="sldNum" sz="quarter" idx="12"/>
          </p:nvPr>
        </p:nvSpPr>
        <p:spPr/>
        <p:txBody>
          <a:bodyPr/>
          <a:lstStyle/>
          <a:p>
            <a:fld id="{46765B28-40BF-0A46-BB8F-30D004035CD9}" type="slidenum">
              <a:rPr lang="nb-NO" smtClean="0"/>
              <a:t>6</a:t>
            </a:fld>
            <a:endParaRPr lang="nb-NO"/>
          </a:p>
        </p:txBody>
      </p:sp>
      <p:pic>
        <p:nvPicPr>
          <p:cNvPr id="7" name="Bilde 6" descr="Et bilde som inneholder skjermbilde, Mobiltelefon, multimedia, Kommunikasjonsenhet&#10;&#10;KI-generert innhold kan være feil.">
            <a:extLst>
              <a:ext uri="{FF2B5EF4-FFF2-40B4-BE49-F238E27FC236}">
                <a16:creationId xmlns:a16="http://schemas.microsoft.com/office/drawing/2014/main" id="{7D0CF7C8-2BC9-752D-A127-D141AD4F82F7}"/>
              </a:ext>
            </a:extLst>
          </p:cNvPr>
          <p:cNvPicPr>
            <a:picLocks noChangeAspect="1"/>
          </p:cNvPicPr>
          <p:nvPr/>
        </p:nvPicPr>
        <p:blipFill>
          <a:blip r:embed="rId2"/>
          <a:stretch>
            <a:fillRect/>
          </a:stretch>
        </p:blipFill>
        <p:spPr>
          <a:xfrm>
            <a:off x="5117690" y="615007"/>
            <a:ext cx="10005306" cy="5627985"/>
          </a:xfrm>
          <a:prstGeom prst="rect">
            <a:avLst/>
          </a:prstGeom>
        </p:spPr>
      </p:pic>
    </p:spTree>
    <p:extLst>
      <p:ext uri="{BB962C8B-B14F-4D97-AF65-F5344CB8AC3E}">
        <p14:creationId xmlns:p14="http://schemas.microsoft.com/office/powerpoint/2010/main" val="42717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81C018-E8B6-7323-69A6-4BA9B5493D9B}"/>
              </a:ext>
            </a:extLst>
          </p:cNvPr>
          <p:cNvSpPr>
            <a:spLocks noGrp="1"/>
          </p:cNvSpPr>
          <p:nvPr>
            <p:ph type="title"/>
          </p:nvPr>
        </p:nvSpPr>
        <p:spPr/>
        <p:txBody>
          <a:bodyPr/>
          <a:lstStyle/>
          <a:p>
            <a:r>
              <a:rPr lang="nb-NO" dirty="0"/>
              <a:t>Hvor og hva deler vi? (Kanaler og innhold)</a:t>
            </a:r>
            <a:br>
              <a:rPr lang="nb-NO" dirty="0"/>
            </a:br>
            <a:endParaRPr lang="nb-NO" dirty="0"/>
          </a:p>
        </p:txBody>
      </p:sp>
      <p:sp>
        <p:nvSpPr>
          <p:cNvPr id="3" name="Plassholder for innhold 2">
            <a:extLst>
              <a:ext uri="{FF2B5EF4-FFF2-40B4-BE49-F238E27FC236}">
                <a16:creationId xmlns:a16="http://schemas.microsoft.com/office/drawing/2014/main" id="{EF5E1D4D-A918-9FC1-853A-F47A674F6AC7}"/>
              </a:ext>
            </a:extLst>
          </p:cNvPr>
          <p:cNvSpPr>
            <a:spLocks noGrp="1"/>
          </p:cNvSpPr>
          <p:nvPr>
            <p:ph idx="1"/>
          </p:nvPr>
        </p:nvSpPr>
        <p:spPr>
          <a:xfrm>
            <a:off x="623887" y="1385888"/>
            <a:ext cx="5644178" cy="4672713"/>
          </a:xfrm>
        </p:spPr>
        <p:txBody>
          <a:bodyPr/>
          <a:lstStyle/>
          <a:p>
            <a:pPr marL="0" indent="0">
              <a:buNone/>
            </a:pPr>
            <a:r>
              <a:rPr lang="nb-NO" sz="1600" b="1" dirty="0"/>
              <a:t>Nettsiden – for praktisk og trygg informasjon</a:t>
            </a:r>
            <a:endParaRPr lang="nb-NO" sz="1600" dirty="0"/>
          </a:p>
          <a:p>
            <a:pPr marL="0" indent="0">
              <a:buNone/>
            </a:pPr>
            <a:r>
              <a:rPr lang="nb-NO" sz="1600" dirty="0"/>
              <a:t>Nettsiden er stedet folk går til når de lurer på noe, f.eks.: </a:t>
            </a:r>
          </a:p>
          <a:p>
            <a:pPr lvl="0"/>
            <a:r>
              <a:rPr lang="nb-NO" sz="1600" dirty="0"/>
              <a:t>Når er neste gudstjeneste?</a:t>
            </a:r>
          </a:p>
          <a:p>
            <a:pPr lvl="0"/>
            <a:r>
              <a:rPr lang="nb-NO" sz="1600" dirty="0"/>
              <a:t>Hvordan melder jeg på dåp, konfirmasjon eller bryllup?</a:t>
            </a:r>
          </a:p>
          <a:p>
            <a:pPr lvl="0"/>
            <a:r>
              <a:rPr lang="nb-NO" sz="1600" dirty="0"/>
              <a:t>Hvem jobber i kirken?</a:t>
            </a:r>
          </a:p>
          <a:p>
            <a:pPr marL="0" indent="0">
              <a:buNone/>
            </a:pPr>
            <a:r>
              <a:rPr lang="nb-NO" sz="1600" dirty="0"/>
              <a:t>Her skal det være ryddig, oppdatert og lett å finne frem. Dette er vårt “digitale kirketorg”, med kalender, menighetsblad, nyheter, kontaktinformasjon og informasjon om alle livets store anledninger.  </a:t>
            </a:r>
          </a:p>
          <a:p>
            <a:pPr marL="0" indent="0">
              <a:buNone/>
            </a:pPr>
            <a:endParaRPr lang="nb-NO" sz="1600" dirty="0"/>
          </a:p>
        </p:txBody>
      </p:sp>
      <p:sp>
        <p:nvSpPr>
          <p:cNvPr id="4" name="Plassholder for dato 3">
            <a:extLst>
              <a:ext uri="{FF2B5EF4-FFF2-40B4-BE49-F238E27FC236}">
                <a16:creationId xmlns:a16="http://schemas.microsoft.com/office/drawing/2014/main" id="{FB3201C2-BD3E-6281-9EB3-78CD0A383423}"/>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0CB9E88C-2334-A93D-69D6-D78E28E73FA1}"/>
              </a:ext>
            </a:extLst>
          </p:cNvPr>
          <p:cNvSpPr>
            <a:spLocks noGrp="1"/>
          </p:cNvSpPr>
          <p:nvPr>
            <p:ph type="sldNum" sz="quarter" idx="12"/>
          </p:nvPr>
        </p:nvSpPr>
        <p:spPr/>
        <p:txBody>
          <a:bodyPr/>
          <a:lstStyle/>
          <a:p>
            <a:fld id="{46765B28-40BF-0A46-BB8F-30D004035CD9}" type="slidenum">
              <a:rPr lang="nb-NO" smtClean="0"/>
              <a:t>7</a:t>
            </a:fld>
            <a:endParaRPr lang="nb-NO"/>
          </a:p>
        </p:txBody>
      </p:sp>
      <p:pic>
        <p:nvPicPr>
          <p:cNvPr id="7" name="Bilde 6" descr="Et bilde som inneholder skjermbilde, tekst, person&#10;&#10;KI-generert innhold kan være feil.">
            <a:extLst>
              <a:ext uri="{FF2B5EF4-FFF2-40B4-BE49-F238E27FC236}">
                <a16:creationId xmlns:a16="http://schemas.microsoft.com/office/drawing/2014/main" id="{BD902861-3052-EB59-40AB-1395E6D6E83F}"/>
              </a:ext>
            </a:extLst>
          </p:cNvPr>
          <p:cNvPicPr>
            <a:picLocks noChangeAspect="1"/>
          </p:cNvPicPr>
          <p:nvPr/>
        </p:nvPicPr>
        <p:blipFill>
          <a:blip r:embed="rId2"/>
          <a:stretch>
            <a:fillRect/>
          </a:stretch>
        </p:blipFill>
        <p:spPr>
          <a:xfrm>
            <a:off x="6654672" y="1805940"/>
            <a:ext cx="5054285" cy="2457490"/>
          </a:xfrm>
          <a:prstGeom prst="rect">
            <a:avLst/>
          </a:prstGeom>
          <a:ln>
            <a:solidFill>
              <a:schemeClr val="tx1"/>
            </a:solidFill>
          </a:ln>
        </p:spPr>
      </p:pic>
    </p:spTree>
    <p:extLst>
      <p:ext uri="{BB962C8B-B14F-4D97-AF65-F5344CB8AC3E}">
        <p14:creationId xmlns:p14="http://schemas.microsoft.com/office/powerpoint/2010/main" val="399309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0EEFE3-CC0C-4F33-16A7-BF36332A67A8}"/>
              </a:ext>
            </a:extLst>
          </p:cNvPr>
          <p:cNvSpPr>
            <a:spLocks noGrp="1"/>
          </p:cNvSpPr>
          <p:nvPr>
            <p:ph type="title"/>
          </p:nvPr>
        </p:nvSpPr>
        <p:spPr>
          <a:xfrm>
            <a:off x="623886" y="367599"/>
            <a:ext cx="10944226" cy="863600"/>
          </a:xfrm>
        </p:spPr>
        <p:txBody>
          <a:bodyPr/>
          <a:lstStyle/>
          <a:p>
            <a:r>
              <a:rPr lang="nb-NO" dirty="0"/>
              <a:t>Hvor og hva deler vi? (Kanaler og innhold)</a:t>
            </a:r>
          </a:p>
        </p:txBody>
      </p:sp>
      <p:sp>
        <p:nvSpPr>
          <p:cNvPr id="3" name="Plassholder for innhold 2">
            <a:extLst>
              <a:ext uri="{FF2B5EF4-FFF2-40B4-BE49-F238E27FC236}">
                <a16:creationId xmlns:a16="http://schemas.microsoft.com/office/drawing/2014/main" id="{4A3722B9-3741-15EC-908F-81E3DB1EDD7E}"/>
              </a:ext>
            </a:extLst>
          </p:cNvPr>
          <p:cNvSpPr>
            <a:spLocks noGrp="1"/>
          </p:cNvSpPr>
          <p:nvPr>
            <p:ph idx="1"/>
          </p:nvPr>
        </p:nvSpPr>
        <p:spPr>
          <a:xfrm>
            <a:off x="2960893" y="1498210"/>
            <a:ext cx="8921895" cy="4672713"/>
          </a:xfrm>
        </p:spPr>
        <p:txBody>
          <a:bodyPr/>
          <a:lstStyle/>
          <a:p>
            <a:pPr marL="0" indent="0">
              <a:buNone/>
            </a:pPr>
            <a:r>
              <a:rPr lang="nb-NO" sz="1600" b="1" dirty="0"/>
              <a:t>Menighetsbladet – vår klassiske kanal</a:t>
            </a:r>
          </a:p>
          <a:p>
            <a:pPr marL="0" indent="0">
              <a:buNone/>
            </a:pPr>
            <a:r>
              <a:rPr lang="nb-NO" sz="1600" dirty="0"/>
              <a:t>Menighetsbladet er fortsatt en av de viktigste måtene vi når ut til mange i lokalmiljøet, særlig de eldre og de som ikke følger oss på digitale plattformer. Bladet gir rom for lengre artikler, refleksjoner og historier som bygger fellesskap på en annen måte enn raske oppdateringer på nett. </a:t>
            </a:r>
          </a:p>
          <a:p>
            <a:pPr marL="0" indent="0">
              <a:buNone/>
            </a:pPr>
            <a:r>
              <a:rPr lang="nb-NO" sz="1600" b="1" dirty="0"/>
              <a:t>Hva bruker vi menighetsbladet til?</a:t>
            </a:r>
            <a:endParaRPr lang="nb-NO" sz="1600" dirty="0"/>
          </a:p>
          <a:p>
            <a:pPr>
              <a:buFontTx/>
              <a:buChar char="-"/>
            </a:pPr>
            <a:r>
              <a:rPr lang="nb-NO" sz="1600" dirty="0"/>
              <a:t>Presentere artikler og intervjuer fra menighetslivet</a:t>
            </a:r>
          </a:p>
          <a:p>
            <a:pPr>
              <a:buFontTx/>
              <a:buChar char="-"/>
            </a:pPr>
            <a:r>
              <a:rPr lang="nb-NO" sz="1600" dirty="0"/>
              <a:t>Skrive andakter og refleksjoner fra prestene og andre ansatte</a:t>
            </a:r>
          </a:p>
          <a:p>
            <a:pPr>
              <a:buFontTx/>
              <a:buChar char="-"/>
            </a:pPr>
            <a:r>
              <a:rPr lang="nb-NO" sz="1600" dirty="0"/>
              <a:t>Dele program og kalender over gudstjenester og aktiviteter</a:t>
            </a:r>
          </a:p>
          <a:p>
            <a:pPr>
              <a:buFontTx/>
              <a:buChar char="-"/>
            </a:pPr>
            <a:r>
              <a:rPr lang="nb-NO" sz="1600" dirty="0"/>
              <a:t>Informere om dåp, vielser, konfirmasjoner og begravelser</a:t>
            </a:r>
          </a:p>
          <a:p>
            <a:pPr>
              <a:buFontTx/>
              <a:buChar char="-"/>
            </a:pPr>
            <a:r>
              <a:rPr lang="nb-NO" sz="1600" dirty="0"/>
              <a:t>Invitere til konserter, arrangementer og fellesskap</a:t>
            </a:r>
          </a:p>
          <a:p>
            <a:pPr marL="0" indent="0">
              <a:buNone/>
            </a:pPr>
            <a:r>
              <a:rPr lang="nb-NO" sz="1600" dirty="0"/>
              <a:t>Bladet gis ut 4 ganger i året. Vi har en redaksjonsgruppe som består av ansatte, menighetsråd og frivillige som har ansvar for innhold og utsending. Frist for stoff settes i god tid, slik at trykking og distribusjon går smidig. Innhold fra menighetsbladet kan gjenbrukes på nettsiden vår og Facebook. </a:t>
            </a:r>
            <a:r>
              <a:rPr lang="nb-NO" sz="1600" b="1" dirty="0"/>
              <a:t>Menighetsbladet og de digitale kanalene konkurrerer ikke, men de utfyller hverandre. </a:t>
            </a:r>
          </a:p>
          <a:p>
            <a:pPr marL="0" indent="0">
              <a:buNone/>
            </a:pPr>
            <a:endParaRPr lang="nb-NO" b="1" dirty="0"/>
          </a:p>
        </p:txBody>
      </p:sp>
      <p:sp>
        <p:nvSpPr>
          <p:cNvPr id="4" name="Plassholder for dato 3">
            <a:extLst>
              <a:ext uri="{FF2B5EF4-FFF2-40B4-BE49-F238E27FC236}">
                <a16:creationId xmlns:a16="http://schemas.microsoft.com/office/drawing/2014/main" id="{CA6FF698-7AFF-9206-06DE-AFB2D3FE7F8C}"/>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0F77EE02-A0D9-CC83-5A5E-255D1A9804A5}"/>
              </a:ext>
            </a:extLst>
          </p:cNvPr>
          <p:cNvSpPr>
            <a:spLocks noGrp="1"/>
          </p:cNvSpPr>
          <p:nvPr>
            <p:ph type="sldNum" sz="quarter" idx="12"/>
          </p:nvPr>
        </p:nvSpPr>
        <p:spPr/>
        <p:txBody>
          <a:bodyPr/>
          <a:lstStyle/>
          <a:p>
            <a:fld id="{46765B28-40BF-0A46-BB8F-30D004035CD9}" type="slidenum">
              <a:rPr lang="nb-NO" smtClean="0"/>
              <a:t>8</a:t>
            </a:fld>
            <a:endParaRPr lang="nb-NO"/>
          </a:p>
        </p:txBody>
      </p:sp>
      <p:pic>
        <p:nvPicPr>
          <p:cNvPr id="7" name="Bilde 6" descr="Et bilde som inneholder tekst, klær, Menneskeansikt, smil&#10;&#10;KI-generert innhold kan være feil.">
            <a:extLst>
              <a:ext uri="{FF2B5EF4-FFF2-40B4-BE49-F238E27FC236}">
                <a16:creationId xmlns:a16="http://schemas.microsoft.com/office/drawing/2014/main" id="{252272CA-0F85-50F7-82A5-7A1C2C03E4B3}"/>
              </a:ext>
            </a:extLst>
          </p:cNvPr>
          <p:cNvPicPr>
            <a:picLocks noChangeAspect="1"/>
          </p:cNvPicPr>
          <p:nvPr/>
        </p:nvPicPr>
        <p:blipFill>
          <a:blip r:embed="rId2"/>
          <a:stretch>
            <a:fillRect/>
          </a:stretch>
        </p:blipFill>
        <p:spPr>
          <a:xfrm>
            <a:off x="191063" y="1689893"/>
            <a:ext cx="2550592" cy="3186665"/>
          </a:xfrm>
          <a:prstGeom prst="rect">
            <a:avLst/>
          </a:prstGeom>
          <a:ln>
            <a:solidFill>
              <a:schemeClr val="tx1"/>
            </a:solidFill>
          </a:ln>
        </p:spPr>
      </p:pic>
    </p:spTree>
    <p:extLst>
      <p:ext uri="{BB962C8B-B14F-4D97-AF65-F5344CB8AC3E}">
        <p14:creationId xmlns:p14="http://schemas.microsoft.com/office/powerpoint/2010/main" val="313301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D5A77B-BB90-0F1A-2120-4B7E38636C18}"/>
              </a:ext>
            </a:extLst>
          </p:cNvPr>
          <p:cNvSpPr>
            <a:spLocks noGrp="1"/>
          </p:cNvSpPr>
          <p:nvPr>
            <p:ph type="title"/>
          </p:nvPr>
        </p:nvSpPr>
        <p:spPr/>
        <p:txBody>
          <a:bodyPr/>
          <a:lstStyle/>
          <a:p>
            <a:r>
              <a:rPr lang="nb-NO" dirty="0"/>
              <a:t>Hvordan lager vi innhold? </a:t>
            </a:r>
            <a:br>
              <a:rPr lang="nb-NO" dirty="0"/>
            </a:br>
            <a:endParaRPr lang="nb-NO" dirty="0"/>
          </a:p>
        </p:txBody>
      </p:sp>
      <p:sp>
        <p:nvSpPr>
          <p:cNvPr id="3" name="Plassholder for innhold 2">
            <a:extLst>
              <a:ext uri="{FF2B5EF4-FFF2-40B4-BE49-F238E27FC236}">
                <a16:creationId xmlns:a16="http://schemas.microsoft.com/office/drawing/2014/main" id="{B109352F-903C-5B72-24B2-F02E5DF71D0A}"/>
              </a:ext>
            </a:extLst>
          </p:cNvPr>
          <p:cNvSpPr>
            <a:spLocks noGrp="1"/>
          </p:cNvSpPr>
          <p:nvPr>
            <p:ph idx="1"/>
          </p:nvPr>
        </p:nvSpPr>
        <p:spPr/>
        <p:txBody>
          <a:bodyPr/>
          <a:lstStyle/>
          <a:p>
            <a:pPr lvl="0"/>
            <a:r>
              <a:rPr lang="nb-NO" sz="1600" dirty="0"/>
              <a:t>Bruk bilder fra egne aktiviteter, ekte øyeblikk treffer best!</a:t>
            </a:r>
          </a:p>
          <a:p>
            <a:pPr lvl="0"/>
            <a:r>
              <a:rPr lang="nb-NO" sz="1600" dirty="0"/>
              <a:t>Skriv enkelt og vennlig, som om du snakker til en nabo.</a:t>
            </a:r>
          </a:p>
          <a:p>
            <a:pPr lvl="0"/>
            <a:r>
              <a:rPr lang="nb-NO" sz="1600" dirty="0"/>
              <a:t>Tenk mobilvennlig, både Facebook, Instagram og nettsiden blir ofte lest på telefon.</a:t>
            </a:r>
            <a:br>
              <a:rPr lang="nb-NO" dirty="0"/>
            </a:br>
            <a:endParaRPr lang="nb-NO" dirty="0"/>
          </a:p>
          <a:p>
            <a:pPr marL="0" indent="0">
              <a:buNone/>
            </a:pPr>
            <a:endParaRPr lang="nb-NO" dirty="0"/>
          </a:p>
        </p:txBody>
      </p:sp>
      <p:sp>
        <p:nvSpPr>
          <p:cNvPr id="4" name="Plassholder for dato 3">
            <a:extLst>
              <a:ext uri="{FF2B5EF4-FFF2-40B4-BE49-F238E27FC236}">
                <a16:creationId xmlns:a16="http://schemas.microsoft.com/office/drawing/2014/main" id="{87ED71F7-3537-3943-0122-552320088194}"/>
              </a:ext>
            </a:extLst>
          </p:cNvPr>
          <p:cNvSpPr>
            <a:spLocks noGrp="1"/>
          </p:cNvSpPr>
          <p:nvPr>
            <p:ph type="dt" sz="half" idx="10"/>
          </p:nvPr>
        </p:nvSpPr>
        <p:spPr/>
        <p:txBody>
          <a:bodyPr/>
          <a:lstStyle/>
          <a:p>
            <a:fld id="{164F8536-0BE2-2E4B-A8A8-DB84D1FEAC6C}" type="datetime1">
              <a:rPr lang="nb-NO" smtClean="0"/>
              <a:t>23.10.2025</a:t>
            </a:fld>
            <a:endParaRPr lang="nb-NO"/>
          </a:p>
        </p:txBody>
      </p:sp>
      <p:sp>
        <p:nvSpPr>
          <p:cNvPr id="5" name="Plassholder for lysbildenummer 4">
            <a:extLst>
              <a:ext uri="{FF2B5EF4-FFF2-40B4-BE49-F238E27FC236}">
                <a16:creationId xmlns:a16="http://schemas.microsoft.com/office/drawing/2014/main" id="{0057326F-5EAE-9BA0-9402-BB3AE8770096}"/>
              </a:ext>
            </a:extLst>
          </p:cNvPr>
          <p:cNvSpPr>
            <a:spLocks noGrp="1"/>
          </p:cNvSpPr>
          <p:nvPr>
            <p:ph type="sldNum" sz="quarter" idx="12"/>
          </p:nvPr>
        </p:nvSpPr>
        <p:spPr/>
        <p:txBody>
          <a:bodyPr/>
          <a:lstStyle/>
          <a:p>
            <a:fld id="{46765B28-40BF-0A46-BB8F-30D004035CD9}" type="slidenum">
              <a:rPr lang="nb-NO" smtClean="0"/>
              <a:t>9</a:t>
            </a:fld>
            <a:endParaRPr lang="nb-NO"/>
          </a:p>
        </p:txBody>
      </p:sp>
      <p:pic>
        <p:nvPicPr>
          <p:cNvPr id="7" name="Bilde 6" descr="Et bilde som inneholder klær, skjermbilde, kvinne, person&#10;&#10;KI-generert innhold kan være feil.">
            <a:extLst>
              <a:ext uri="{FF2B5EF4-FFF2-40B4-BE49-F238E27FC236}">
                <a16:creationId xmlns:a16="http://schemas.microsoft.com/office/drawing/2014/main" id="{E69D3BFD-692A-61A8-A8BD-8BBB21D3AED8}"/>
              </a:ext>
            </a:extLst>
          </p:cNvPr>
          <p:cNvPicPr>
            <a:picLocks noChangeAspect="1"/>
          </p:cNvPicPr>
          <p:nvPr/>
        </p:nvPicPr>
        <p:blipFill>
          <a:blip r:embed="rId2"/>
          <a:stretch>
            <a:fillRect/>
          </a:stretch>
        </p:blipFill>
        <p:spPr>
          <a:xfrm>
            <a:off x="2957513" y="2976261"/>
            <a:ext cx="5569844" cy="3082340"/>
          </a:xfrm>
          <a:prstGeom prst="rect">
            <a:avLst/>
          </a:prstGeom>
          <a:ln>
            <a:solidFill>
              <a:schemeClr val="tx1"/>
            </a:solidFill>
          </a:ln>
        </p:spPr>
      </p:pic>
    </p:spTree>
    <p:extLst>
      <p:ext uri="{BB962C8B-B14F-4D97-AF65-F5344CB8AC3E}">
        <p14:creationId xmlns:p14="http://schemas.microsoft.com/office/powerpoint/2010/main" val="154783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n norske kirke_ppt mal">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2" id="{57B219EC-7D61-43A1-9E15-483FFB1AA736}" vid="{8E0518F1-9507-4816-96CB-B2EB7DC23900}"/>
    </a:ext>
  </a:extLst>
</a:theme>
</file>

<file path=ppt/theme/theme2.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Den norske kirke_ppt mal</Template>
  <TotalTime>681</TotalTime>
  <Words>2208</Words>
  <Application>Microsoft Office PowerPoint</Application>
  <PresentationFormat>Widescreen</PresentationFormat>
  <Paragraphs>150</Paragraphs>
  <Slides>17</Slides>
  <Notes>6</Notes>
  <HiddenSlides>0</HiddenSlides>
  <MMClips>0</MMClips>
  <ScaleCrop>false</ScaleCrop>
  <HeadingPairs>
    <vt:vector size="6" baseType="variant">
      <vt:variant>
        <vt:lpstr>Brukte skrifter</vt:lpstr>
      </vt:variant>
      <vt:variant>
        <vt:i4>1</vt:i4>
      </vt:variant>
      <vt:variant>
        <vt:lpstr>Tema</vt:lpstr>
      </vt:variant>
      <vt:variant>
        <vt:i4>1</vt:i4>
      </vt:variant>
      <vt:variant>
        <vt:lpstr>Lysbildetitler</vt:lpstr>
      </vt:variant>
      <vt:variant>
        <vt:i4>17</vt:i4>
      </vt:variant>
    </vt:vector>
  </HeadingPairs>
  <TitlesOfParts>
    <vt:vector size="19" baseType="lpstr">
      <vt:lpstr>Arial</vt:lpstr>
      <vt:lpstr>Den norske kirke_ppt mal</vt:lpstr>
      <vt:lpstr>Kommunikasjonsplan</vt:lpstr>
      <vt:lpstr>Mer himmel på jord</vt:lpstr>
      <vt:lpstr>Målsettinger </vt:lpstr>
      <vt:lpstr>Hvem snakker vi til? (Målgrupper) </vt:lpstr>
      <vt:lpstr>Hvor og hva deler vi? (Kanaler og innhold) </vt:lpstr>
      <vt:lpstr>Hvor og hva deler vi? (Kanaler og innhold) </vt:lpstr>
      <vt:lpstr>Hvor og hva deler vi? (Kanaler og innhold) </vt:lpstr>
      <vt:lpstr>Hvor og hva deler vi? (Kanaler og innhold)</vt:lpstr>
      <vt:lpstr>Hvordan lager vi innhold?  </vt:lpstr>
      <vt:lpstr>Når og hvem gjør hva?  </vt:lpstr>
      <vt:lpstr>Retningslinjer for innhold  </vt:lpstr>
      <vt:lpstr>Samtykker ved fotografering og video</vt:lpstr>
      <vt:lpstr>Bilder av barn</vt:lpstr>
      <vt:lpstr>Sjekkliste </vt:lpstr>
      <vt:lpstr>Uttrykk og stil  </vt:lpstr>
      <vt:lpstr>Hvordan vet vi om det funker? (Evaluering)</vt:lpstr>
      <vt:lpstr>Spørsmål?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Hilde Hovden</dc:creator>
  <cp:lastModifiedBy>Hilde Kristin Hovden</cp:lastModifiedBy>
  <cp:revision>15</cp:revision>
  <dcterms:created xsi:type="dcterms:W3CDTF">2025-07-24T10:10:09Z</dcterms:created>
  <dcterms:modified xsi:type="dcterms:W3CDTF">2025-10-23T11:44:15Z</dcterms:modified>
</cp:coreProperties>
</file>