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eastAsiaTheme="minorHAnsi" w:cs="Times New Roman"/>
          <w:b w:val="0"/>
          <w:caps w:val="0"/>
          <w:sz w:val="22"/>
          <w:szCs w:val="22"/>
        </w:rPr>
        <w:alias w:val="BHDC Region"/>
        <w:tag w:val="A21C44752C384777B02BDDAFCBD7E8DA"/>
        <w:id w:val="-566965352"/>
        <w:placeholder>
          <w:docPart w:val="77087E61BA5B4BCFB8C345B8BC164C2B"/>
        </w:placeholder>
      </w:sdtPr>
      <w:sdtEndPr>
        <w:rPr>
          <w:szCs w:val="20"/>
        </w:rPr>
      </w:sdtEndPr>
      <w:sdtContent>
        <w:sdt>
          <w:sdtPr>
            <w:rPr>
              <w:rFonts w:eastAsiaTheme="minorHAnsi" w:cs="Times New Roman"/>
              <w:b w:val="0"/>
              <w:caps w:val="0"/>
              <w:sz w:val="22"/>
              <w:szCs w:val="22"/>
            </w:rPr>
            <w:alias w:val="Outline Region"/>
            <w:tag w:val="A21C44752C384777B02BDDAFCBD7E8DA"/>
            <w:id w:val="-1828282150"/>
            <w:placeholder>
              <w:docPart w:val="501370E9620B40CD83C162FBBCF9ABBA"/>
            </w:placeholder>
          </w:sdtPr>
          <w:sdtEndPr>
            <w:rPr>
              <w:szCs w:val="20"/>
            </w:rPr>
          </w:sdtEndPr>
          <w:sdtContent>
            <w:tbl>
              <w:tblPr>
                <w:tblStyle w:val="Tabellrutenett"/>
                <w:tblW w:w="5000" w:type="pct"/>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377"/>
                <w:gridCol w:w="4696"/>
                <w:gridCol w:w="1291"/>
                <w:gridCol w:w="1706"/>
              </w:tblGrid>
              <w:tr w:rsidR="00994FDE" w14:paraId="19A62445" w14:textId="77777777" w:rsidTr="00D33D71">
                <w:trPr>
                  <w:trHeight w:hRule="exact" w:val="1021"/>
                </w:trPr>
                <w:tc>
                  <w:tcPr>
                    <w:tcW w:w="6073" w:type="dxa"/>
                    <w:gridSpan w:val="2"/>
                    <w:tcBorders>
                      <w:bottom w:val="dashed" w:sz="4" w:space="0" w:color="auto"/>
                    </w:tcBorders>
                  </w:tcPr>
                  <w:sdt>
                    <w:sdtPr>
                      <w:alias w:val="Outline Content"/>
                      <w:tag w:val="F9B19240CC9640DCBD4E6F0206A6FB4F"/>
                      <w:id w:val="948738670"/>
                      <w:placeholder>
                        <w:docPart w:val="05D2E5566B694BC6B71A8F05BB6907FD"/>
                      </w:placeholder>
                    </w:sdtPr>
                    <w:sdtEndPr/>
                    <w:sdtContent>
                      <w:p w14:paraId="23C62538" w14:textId="77777777" w:rsidR="00994FDE" w:rsidRDefault="00994FDE" w:rsidP="00994FDE">
                        <w:pPr>
                          <w:pStyle w:val="CMSTitle"/>
                        </w:pPr>
                        <w:r>
                          <w:t>Notat</w:t>
                        </w:r>
                      </w:p>
                    </w:sdtContent>
                  </w:sdt>
                </w:tc>
                <w:tc>
                  <w:tcPr>
                    <w:tcW w:w="1291" w:type="dxa"/>
                  </w:tcPr>
                  <w:p w14:paraId="038E9E67" w14:textId="77777777" w:rsidR="00994FDE" w:rsidRPr="00604CB6" w:rsidRDefault="00994FDE" w:rsidP="00604CB6">
                    <w:pPr>
                      <w:pStyle w:val="TemplateInfo"/>
                    </w:pPr>
                  </w:p>
                </w:tc>
                <w:tc>
                  <w:tcPr>
                    <w:tcW w:w="1706" w:type="dxa"/>
                  </w:tcPr>
                  <w:p w14:paraId="115F8CB8" w14:textId="77777777" w:rsidR="00994FDE" w:rsidRPr="00604CB6" w:rsidRDefault="00994FDE" w:rsidP="00604CB6">
                    <w:pPr>
                      <w:pStyle w:val="TemplateInfo"/>
                    </w:pPr>
                  </w:p>
                </w:tc>
              </w:tr>
              <w:tr w:rsidR="00994FDE" w14:paraId="1D7CBE7D" w14:textId="77777777" w:rsidTr="00D33D71">
                <w:trPr>
                  <w:trHeight w:val="397"/>
                </w:trPr>
                <w:tc>
                  <w:tcPr>
                    <w:tcW w:w="1377" w:type="dxa"/>
                    <w:tcBorders>
                      <w:top w:val="dashed" w:sz="4" w:space="0" w:color="auto"/>
                      <w:bottom w:val="dashed" w:sz="4" w:space="0" w:color="auto"/>
                    </w:tcBorders>
                  </w:tcPr>
                  <w:sdt>
                    <w:sdtPr>
                      <w:alias w:val="Outline Content"/>
                      <w:tag w:val="757482271EB14C55B3280C58239A1640"/>
                      <w:id w:val="-1084290754"/>
                      <w:placeholder>
                        <w:docPart w:val="51BB702964114E0695CA205B839CDE44"/>
                      </w:placeholder>
                    </w:sdtPr>
                    <w:sdtEndPr/>
                    <w:sdtContent>
                      <w:p w14:paraId="15CA321A" w14:textId="77777777" w:rsidR="00994FDE" w:rsidRPr="006453D0" w:rsidRDefault="00994FDE" w:rsidP="006453D0">
                        <w:pPr>
                          <w:pStyle w:val="TemplateInfoBold"/>
                        </w:pPr>
                        <w:r>
                          <w:t>Til</w:t>
                        </w:r>
                      </w:p>
                    </w:sdtContent>
                  </w:sdt>
                </w:tc>
                <w:tc>
                  <w:tcPr>
                    <w:tcW w:w="4696" w:type="dxa"/>
                    <w:tcBorders>
                      <w:top w:val="dashed" w:sz="4" w:space="0" w:color="auto"/>
                      <w:bottom w:val="dashed" w:sz="4" w:space="0" w:color="auto"/>
                    </w:tcBorders>
                    <w:tcMar>
                      <w:bottom w:w="57" w:type="dxa"/>
                    </w:tcMar>
                  </w:tcPr>
                  <w:p w14:paraId="08F0CA6B" w14:textId="77777777" w:rsidR="00994FDE" w:rsidRPr="006453D0" w:rsidRDefault="004823F0" w:rsidP="006453D0">
                    <w:pPr>
                      <w:pStyle w:val="TemplateInfo"/>
                    </w:pPr>
                    <w:sdt>
                      <w:sdtPr>
                        <w:alias w:val="Outline Content"/>
                        <w:tag w:val="1DF4BD9C1C7244D1991149EA5DF47A94"/>
                        <w:id w:val="-516240724"/>
                        <w:placeholder>
                          <w:docPart w:val="7A664FF1C99F48309B96AE3B4F7EC7FB"/>
                        </w:placeholder>
                      </w:sdtPr>
                      <w:sdtEndPr/>
                      <w:sdtContent>
                        <w:r w:rsidR="00994FDE">
                          <w:t>Kirkelig Fellesråd i Oslo</w:t>
                        </w:r>
                      </w:sdtContent>
                    </w:sdt>
                  </w:p>
                </w:tc>
                <w:tc>
                  <w:tcPr>
                    <w:tcW w:w="1291" w:type="dxa"/>
                  </w:tcPr>
                  <w:p w14:paraId="18921C7A" w14:textId="77777777" w:rsidR="00994FDE" w:rsidRPr="006453D0" w:rsidRDefault="00994FDE" w:rsidP="006453D0">
                    <w:pPr>
                      <w:pStyle w:val="TemplateInfo"/>
                    </w:pPr>
                  </w:p>
                </w:tc>
                <w:tc>
                  <w:tcPr>
                    <w:tcW w:w="1706" w:type="dxa"/>
                  </w:tcPr>
                  <w:p w14:paraId="385B313D" w14:textId="77777777" w:rsidR="00994FDE" w:rsidRPr="006453D0" w:rsidRDefault="00994FDE" w:rsidP="006453D0">
                    <w:pPr>
                      <w:pStyle w:val="TemplateInfo"/>
                    </w:pPr>
                  </w:p>
                </w:tc>
              </w:tr>
              <w:tr w:rsidR="00994FDE" w14:paraId="0E423EA2" w14:textId="77777777" w:rsidTr="00D33D71">
                <w:trPr>
                  <w:trHeight w:val="397"/>
                </w:trPr>
                <w:tc>
                  <w:tcPr>
                    <w:tcW w:w="1377" w:type="dxa"/>
                    <w:tcBorders>
                      <w:top w:val="dashed" w:sz="4" w:space="0" w:color="auto"/>
                      <w:bottom w:val="dashed" w:sz="4" w:space="0" w:color="auto"/>
                    </w:tcBorders>
                  </w:tcPr>
                  <w:sdt>
                    <w:sdtPr>
                      <w:alias w:val="Outline Content"/>
                      <w:tag w:val="6911DAA0D3C04394AD1A05812C5AF62B"/>
                      <w:id w:val="1780296554"/>
                      <w:placeholder>
                        <w:docPart w:val="56685564F498403E8818FC2341D50A10"/>
                      </w:placeholder>
                    </w:sdtPr>
                    <w:sdtEndPr/>
                    <w:sdtContent>
                      <w:p w14:paraId="55A48645" w14:textId="77777777" w:rsidR="00994FDE" w:rsidRPr="006453D0" w:rsidRDefault="00994FDE" w:rsidP="006453D0">
                        <w:pPr>
                          <w:pStyle w:val="TemplateInfoBold"/>
                        </w:pPr>
                        <w:r>
                          <w:t>Fra</w:t>
                        </w:r>
                      </w:p>
                    </w:sdtContent>
                  </w:sdt>
                </w:tc>
                <w:tc>
                  <w:tcPr>
                    <w:tcW w:w="4696" w:type="dxa"/>
                    <w:tcBorders>
                      <w:top w:val="dashed" w:sz="4" w:space="0" w:color="auto"/>
                      <w:bottom w:val="dashed" w:sz="4" w:space="0" w:color="auto"/>
                    </w:tcBorders>
                    <w:tcMar>
                      <w:bottom w:w="57" w:type="dxa"/>
                    </w:tcMar>
                  </w:tcPr>
                  <w:p w14:paraId="23BFDC23" w14:textId="77777777" w:rsidR="00994FDE" w:rsidRPr="006453D0" w:rsidRDefault="004823F0" w:rsidP="006453D0">
                    <w:pPr>
                      <w:pStyle w:val="TemplateInfo"/>
                    </w:pPr>
                    <w:sdt>
                      <w:sdtPr>
                        <w:alias w:val="Outline Content"/>
                        <w:tag w:val="99CD1DBE2B1944C2B345783762C1DE94"/>
                        <w:id w:val="-521323149"/>
                        <w:placeholder>
                          <w:docPart w:val="BBF2CD13366A4B5BBB5FA808695F03EC"/>
                        </w:placeholder>
                      </w:sdtPr>
                      <w:sdtEndPr/>
                      <w:sdtContent>
                        <w:r w:rsidR="00994FDE">
                          <w:t>Tarjei Pedersen</w:t>
                        </w:r>
                      </w:sdtContent>
                    </w:sdt>
                  </w:p>
                </w:tc>
                <w:tc>
                  <w:tcPr>
                    <w:tcW w:w="1291" w:type="dxa"/>
                  </w:tcPr>
                  <w:p w14:paraId="126CE0BE" w14:textId="77777777" w:rsidR="00994FDE" w:rsidRPr="006453D0" w:rsidRDefault="00994FDE" w:rsidP="006453D0">
                    <w:pPr>
                      <w:pStyle w:val="TemplateInfo"/>
                    </w:pPr>
                  </w:p>
                </w:tc>
                <w:tc>
                  <w:tcPr>
                    <w:tcW w:w="1706" w:type="dxa"/>
                  </w:tcPr>
                  <w:p w14:paraId="75F68B13" w14:textId="77777777" w:rsidR="00994FDE" w:rsidRPr="006453D0" w:rsidRDefault="00994FDE" w:rsidP="006453D0">
                    <w:pPr>
                      <w:pStyle w:val="TemplateInfo"/>
                    </w:pPr>
                  </w:p>
                </w:tc>
              </w:tr>
              <w:tr w:rsidR="00994FDE" w14:paraId="65A5552E" w14:textId="77777777" w:rsidTr="00D33D71">
                <w:trPr>
                  <w:trHeight w:val="397"/>
                </w:trPr>
                <w:tc>
                  <w:tcPr>
                    <w:tcW w:w="1377" w:type="dxa"/>
                    <w:tcBorders>
                      <w:top w:val="dashed" w:sz="4" w:space="0" w:color="auto"/>
                      <w:bottom w:val="dashed" w:sz="4" w:space="0" w:color="auto"/>
                    </w:tcBorders>
                  </w:tcPr>
                  <w:sdt>
                    <w:sdtPr>
                      <w:alias w:val="Outline Content"/>
                      <w:tag w:val="15AC6E11453F40B28CDA0255F702ADF3"/>
                      <w:id w:val="-1511601977"/>
                      <w:placeholder>
                        <w:docPart w:val="F6B13964D6924C4CABFF556C48128A4B"/>
                      </w:placeholder>
                    </w:sdtPr>
                    <w:sdtEndPr/>
                    <w:sdtContent>
                      <w:p w14:paraId="1E698187" w14:textId="77777777" w:rsidR="00994FDE" w:rsidRPr="006453D0" w:rsidRDefault="00994FDE" w:rsidP="006453D0">
                        <w:pPr>
                          <w:pStyle w:val="TemplateInfoBold"/>
                        </w:pPr>
                        <w:r>
                          <w:t>Dato</w:t>
                        </w:r>
                      </w:p>
                    </w:sdtContent>
                  </w:sdt>
                </w:tc>
                <w:sdt>
                  <w:sdtPr>
                    <w:alias w:val="Outline Content"/>
                    <w:tag w:val="20D404A16A9148008BF90A001627473B"/>
                    <w:id w:val="-500421061"/>
                    <w:placeholder>
                      <w:docPart w:val="2A8679EBC73646D6B740C87E4A8F7737"/>
                    </w:placeholder>
                  </w:sdtPr>
                  <w:sdtEndPr/>
                  <w:sdtContent>
                    <w:tc>
                      <w:tcPr>
                        <w:tcW w:w="4696" w:type="dxa"/>
                        <w:tcBorders>
                          <w:top w:val="dashed" w:sz="4" w:space="0" w:color="auto"/>
                          <w:bottom w:val="dashed" w:sz="4" w:space="0" w:color="auto"/>
                        </w:tcBorders>
                        <w:tcMar>
                          <w:bottom w:w="57" w:type="dxa"/>
                        </w:tcMar>
                      </w:tcPr>
                      <w:p w14:paraId="509AE61E" w14:textId="77777777" w:rsidR="00994FDE" w:rsidRPr="006453D0" w:rsidRDefault="00994FDE" w:rsidP="006453D0">
                        <w:pPr>
                          <w:pStyle w:val="TemplateInfo"/>
                        </w:pPr>
                        <w:r>
                          <w:t>17. desember 2025</w:t>
                        </w:r>
                      </w:p>
                    </w:tc>
                  </w:sdtContent>
                </w:sdt>
                <w:tc>
                  <w:tcPr>
                    <w:tcW w:w="1291" w:type="dxa"/>
                  </w:tcPr>
                  <w:p w14:paraId="617AF113" w14:textId="77777777" w:rsidR="00994FDE" w:rsidRPr="006453D0" w:rsidRDefault="00994FDE" w:rsidP="006453D0">
                    <w:pPr>
                      <w:pStyle w:val="TemplateInfo"/>
                    </w:pPr>
                  </w:p>
                </w:tc>
                <w:tc>
                  <w:tcPr>
                    <w:tcW w:w="1706" w:type="dxa"/>
                  </w:tcPr>
                  <w:p w14:paraId="447F607C" w14:textId="77777777" w:rsidR="00994FDE" w:rsidRPr="006453D0" w:rsidRDefault="00994FDE" w:rsidP="006453D0">
                    <w:pPr>
                      <w:pStyle w:val="TemplateInfo"/>
                    </w:pPr>
                  </w:p>
                </w:tc>
              </w:tr>
              <w:tr w:rsidR="00994FDE" w14:paraId="602CA54C" w14:textId="77777777" w:rsidTr="00D33D71">
                <w:trPr>
                  <w:trHeight w:val="510"/>
                </w:trPr>
                <w:tc>
                  <w:tcPr>
                    <w:tcW w:w="1377" w:type="dxa"/>
                    <w:tcBorders>
                      <w:top w:val="dashed" w:sz="4" w:space="0" w:color="auto"/>
                      <w:bottom w:val="single" w:sz="4" w:space="0" w:color="auto"/>
                    </w:tcBorders>
                  </w:tcPr>
                  <w:sdt>
                    <w:sdtPr>
                      <w:alias w:val="Outline Content"/>
                      <w:tag w:val="2EEC16160E0F4ED386D1D8E4F6BB9EC8"/>
                      <w:id w:val="-878249878"/>
                      <w:placeholder>
                        <w:docPart w:val="03378B49B57B41D3A0803D770F798200"/>
                      </w:placeholder>
                    </w:sdtPr>
                    <w:sdtEndPr/>
                    <w:sdtContent>
                      <w:p w14:paraId="12C1A147" w14:textId="77777777" w:rsidR="00994FDE" w:rsidRPr="006453D0" w:rsidRDefault="00994FDE" w:rsidP="006453D0">
                        <w:pPr>
                          <w:pStyle w:val="TemplateInfoBold"/>
                        </w:pPr>
                        <w:r>
                          <w:t>Emne</w:t>
                        </w:r>
                      </w:p>
                    </w:sdtContent>
                  </w:sdt>
                </w:tc>
                <w:sdt>
                  <w:sdtPr>
                    <w:alias w:val="Outline Content"/>
                    <w:tag w:val="8B1BEA8632774F71BF91A839520C126A"/>
                    <w:id w:val="1947114567"/>
                    <w:placeholder>
                      <w:docPart w:val="64A073B72C99420A858FDF97D59DC406"/>
                    </w:placeholder>
                  </w:sdtPr>
                  <w:sdtEndPr/>
                  <w:sdtContent>
                    <w:tc>
                      <w:tcPr>
                        <w:tcW w:w="4696" w:type="dxa"/>
                        <w:tcBorders>
                          <w:top w:val="dashed" w:sz="4" w:space="0" w:color="auto"/>
                          <w:bottom w:val="single" w:sz="4" w:space="0" w:color="auto"/>
                        </w:tcBorders>
                        <w:tcMar>
                          <w:bottom w:w="57" w:type="dxa"/>
                        </w:tcMar>
                      </w:tcPr>
                      <w:p w14:paraId="2954D2EC" w14:textId="77777777" w:rsidR="00994FDE" w:rsidRPr="006453D0" w:rsidRDefault="00994FDE" w:rsidP="006453D0">
                        <w:pPr>
                          <w:pStyle w:val="TemplateInfo"/>
                        </w:pPr>
                        <w:r>
                          <w:t>Eierskap og hjemmelsoverføring av gravplasseiendommer i Oslo kommune</w:t>
                        </w:r>
                      </w:p>
                    </w:tc>
                  </w:sdtContent>
                </w:sdt>
                <w:tc>
                  <w:tcPr>
                    <w:tcW w:w="1291" w:type="dxa"/>
                    <w:tcBorders>
                      <w:bottom w:val="single" w:sz="4" w:space="0" w:color="auto"/>
                    </w:tcBorders>
                  </w:tcPr>
                  <w:p w14:paraId="362C6F11" w14:textId="77777777" w:rsidR="00994FDE" w:rsidRPr="006453D0" w:rsidRDefault="00994FDE" w:rsidP="006453D0">
                    <w:pPr>
                      <w:pStyle w:val="TemplateInfo"/>
                    </w:pPr>
                  </w:p>
                </w:tc>
                <w:tc>
                  <w:tcPr>
                    <w:tcW w:w="1706" w:type="dxa"/>
                    <w:tcBorders>
                      <w:bottom w:val="single" w:sz="4" w:space="0" w:color="auto"/>
                    </w:tcBorders>
                  </w:tcPr>
                  <w:p w14:paraId="61ADB604" w14:textId="77777777" w:rsidR="00994FDE" w:rsidRPr="006453D0" w:rsidRDefault="004823F0" w:rsidP="006453D0">
                    <w:pPr>
                      <w:pStyle w:val="TemplateInfo"/>
                    </w:pPr>
                  </w:p>
                </w:tc>
              </w:tr>
            </w:tbl>
          </w:sdtContent>
        </w:sdt>
      </w:sdtContent>
    </w:sdt>
    <w:p w14:paraId="2BCE3964" w14:textId="33FBC038" w:rsidR="00B86D59" w:rsidRDefault="00994FDE" w:rsidP="00994FDE">
      <w:pPr>
        <w:pStyle w:val="CMSHeading1"/>
      </w:pPr>
      <w:r>
        <w:t>innledning – sammendrag</w:t>
      </w:r>
    </w:p>
    <w:p w14:paraId="5589921C" w14:textId="3EC9D321" w:rsidR="00733933" w:rsidRDefault="003C3CC4" w:rsidP="00994FDE">
      <w:pPr>
        <w:pStyle w:val="CMSNormal"/>
      </w:pPr>
      <w:r>
        <w:t>Det vises til henvendelse fra Kirkelig Fellesråd i Oslo</w:t>
      </w:r>
      <w:r w:rsidR="001D6034">
        <w:t xml:space="preserve"> (K</w:t>
      </w:r>
      <w:r w:rsidR="00CD6BF1">
        <w:t>fi</w:t>
      </w:r>
      <w:r w:rsidR="001D6034">
        <w:t>O)</w:t>
      </w:r>
      <w:r>
        <w:t xml:space="preserve"> hvor vi er bedt om å vurdere de rettslige spørsmål knyttet til brev av 30. oktober 2025</w:t>
      </w:r>
      <w:r w:rsidR="00370DEB">
        <w:t xml:space="preserve"> (Brevet)</w:t>
      </w:r>
      <w:r>
        <w:t xml:space="preserve"> fra Oslo kommune ved Eiendoms- og byfornyelsesetaten på vegne av Gravplassetaten (GPE/Kommunen). </w:t>
      </w:r>
    </w:p>
    <w:p w14:paraId="1EC60EEC" w14:textId="77777777" w:rsidR="00733933" w:rsidRDefault="00733933" w:rsidP="00994FDE">
      <w:pPr>
        <w:pStyle w:val="CMSNormal"/>
      </w:pPr>
    </w:p>
    <w:p w14:paraId="3AE98237" w14:textId="556CC6BC" w:rsidR="00994FDE" w:rsidRDefault="003C3CC4" w:rsidP="00994FDE">
      <w:pPr>
        <w:pStyle w:val="CMSNormal"/>
      </w:pPr>
      <w:r>
        <w:t>Kommunen gjør gjeldende at eierskapet til gravplasseiendommene i Kommunen (Gravplasseiendommene) skal tilbakeføres Kommunen, og inviterer til en dialog for den praktiske gjennomføring av hjemmelsoverføringene.</w:t>
      </w:r>
      <w:r w:rsidR="00733933">
        <w:t xml:space="preserve"> Det er noe uklart </w:t>
      </w:r>
      <w:r w:rsidR="00AD19E5">
        <w:t>hvilket hjemmelsgrunnlag Kommunen anfører gir grunnlag for kravet. Det synes å være basert på et unntak i Lov om tros- og livssynssamfunn (Trossamfunnsloven) og</w:t>
      </w:r>
      <w:r w:rsidR="006E044E">
        <w:t xml:space="preserve"> Lov om gravplasser, kremasjon og gravferd</w:t>
      </w:r>
      <w:r w:rsidR="00AD19E5">
        <w:t xml:space="preserve"> </w:t>
      </w:r>
      <w:r w:rsidR="006E044E">
        <w:t>(</w:t>
      </w:r>
      <w:r w:rsidR="00AD19E5">
        <w:t>Gravplassloven</w:t>
      </w:r>
      <w:r w:rsidR="006E044E">
        <w:t xml:space="preserve">). Unntaket </w:t>
      </w:r>
      <w:r w:rsidR="00AD19E5">
        <w:t xml:space="preserve">påstås oppfylt gjennom tidligere kommunale vedtak og protokoll, samt søknad til Statsforvalter om å overta ansvaret som lokal gravplassmyndighet. </w:t>
      </w:r>
    </w:p>
    <w:p w14:paraId="57D21F46" w14:textId="77777777" w:rsidR="003C3CC4" w:rsidRDefault="003C3CC4" w:rsidP="00994FDE">
      <w:pPr>
        <w:pStyle w:val="CMSNormal"/>
      </w:pPr>
    </w:p>
    <w:p w14:paraId="7C1FD100" w14:textId="62DB5225" w:rsidR="003C3CC4" w:rsidRDefault="00AD19E5" w:rsidP="003C3CC4">
      <w:pPr>
        <w:pStyle w:val="CMSNormal"/>
      </w:pPr>
      <w:r>
        <w:t>Til dette bemerkes at d</w:t>
      </w:r>
      <w:r w:rsidR="003C3CC4">
        <w:t>en klare hovedregel er at soknene skal eie både kirkebygg med tilhørende eiendom, og gravplassområdene</w:t>
      </w:r>
      <w:r w:rsidR="004977C5">
        <w:t xml:space="preserve"> (Hovedregelen)</w:t>
      </w:r>
      <w:r>
        <w:t>. Dette fulgte av</w:t>
      </w:r>
      <w:r w:rsidR="004977C5">
        <w:t xml:space="preserve"> § 1</w:t>
      </w:r>
      <w:r w:rsidR="00087315">
        <w:t>7</w:t>
      </w:r>
      <w:r w:rsidR="004977C5">
        <w:t xml:space="preserve"> i den tidligere</w:t>
      </w:r>
      <w:r>
        <w:t xml:space="preserve"> Kirkeloven </w:t>
      </w:r>
      <w:r w:rsidR="004977C5">
        <w:t xml:space="preserve">og nå av </w:t>
      </w:r>
      <w:r>
        <w:t>§ 1</w:t>
      </w:r>
      <w:r w:rsidR="00087315">
        <w:t>5</w:t>
      </w:r>
      <w:r w:rsidR="004977C5">
        <w:t xml:space="preserve"> i Trossamfunnsloven, samt § 1 i </w:t>
      </w:r>
      <w:r>
        <w:t>Gravplassloven</w:t>
      </w:r>
      <w:r w:rsidR="003C3CC4">
        <w:t xml:space="preserve">. </w:t>
      </w:r>
      <w:r w:rsidR="004977C5">
        <w:t xml:space="preserve">Spørsmålet om eierskap og hjemmel ble </w:t>
      </w:r>
      <w:r>
        <w:t xml:space="preserve">grundig </w:t>
      </w:r>
      <w:r w:rsidR="004977C5">
        <w:t xml:space="preserve">belyst og vurdert </w:t>
      </w:r>
      <w:r>
        <w:t xml:space="preserve">i forbindelse med </w:t>
      </w:r>
      <w:r w:rsidR="004977C5">
        <w:t>utarbeidelsen og vedtakelsen av Trossamfunnsloven.</w:t>
      </w:r>
    </w:p>
    <w:p w14:paraId="6BA1F957" w14:textId="77777777" w:rsidR="003C3CC4" w:rsidRDefault="003C3CC4" w:rsidP="003C3CC4">
      <w:pPr>
        <w:pStyle w:val="CMSNormal"/>
      </w:pPr>
    </w:p>
    <w:p w14:paraId="3FE760B0" w14:textId="2A36DC9E" w:rsidR="003C3CC4" w:rsidRDefault="003C3CC4" w:rsidP="003C3CC4">
      <w:pPr>
        <w:pStyle w:val="CMSNormal"/>
      </w:pPr>
      <w:r>
        <w:t xml:space="preserve">Unntak fra </w:t>
      </w:r>
      <w:r w:rsidR="004977C5">
        <w:t>Hovedregelen</w:t>
      </w:r>
      <w:r>
        <w:t xml:space="preserve"> forutsetter</w:t>
      </w:r>
      <w:r w:rsidR="00C15E99">
        <w:t xml:space="preserve"> at Kommunen kan dokumentere </w:t>
      </w:r>
      <w:r w:rsidR="004977C5">
        <w:t xml:space="preserve">et </w:t>
      </w:r>
      <w:r>
        <w:t>«særskilt rettsgrunnlag»</w:t>
      </w:r>
      <w:r w:rsidR="004977C5">
        <w:t>, jf. ordlyden i § 1</w:t>
      </w:r>
      <w:r w:rsidR="00087315">
        <w:t>5</w:t>
      </w:r>
      <w:r w:rsidR="004977C5">
        <w:t xml:space="preserve"> (1) i Trossamfunnsloven (Unntaket)</w:t>
      </w:r>
      <w:r>
        <w:t xml:space="preserve">. </w:t>
      </w:r>
      <w:r w:rsidR="004977C5">
        <w:t xml:space="preserve">Det følger av forarbeidene til tidligere lovgivning at Unntaket har et svært snevert anvendelsesområde. </w:t>
      </w:r>
      <w:r>
        <w:t>K</w:t>
      </w:r>
      <w:r w:rsidR="004977C5">
        <w:t xml:space="preserve">ommunale </w:t>
      </w:r>
      <w:r>
        <w:t>vedtak og protokoller</w:t>
      </w:r>
      <w:r w:rsidR="001F4B80">
        <w:t xml:space="preserve"> anses </w:t>
      </w:r>
      <w:r w:rsidR="00C15E99">
        <w:t xml:space="preserve">ikke </w:t>
      </w:r>
      <w:r w:rsidR="001F4B80">
        <w:t xml:space="preserve">som </w:t>
      </w:r>
      <w:r>
        <w:t xml:space="preserve">«særskilt rettsgrunnlag» </w:t>
      </w:r>
      <w:r w:rsidR="00C15E99">
        <w:t>etter</w:t>
      </w:r>
      <w:r>
        <w:t xml:space="preserve"> </w:t>
      </w:r>
      <w:r w:rsidR="004977C5">
        <w:t>Trossamfunnsloven</w:t>
      </w:r>
      <w:r>
        <w:t xml:space="preserve"> og </w:t>
      </w:r>
      <w:r w:rsidR="00AD19E5">
        <w:t>Gravplassloven</w:t>
      </w:r>
      <w:r w:rsidR="00C15E99">
        <w:t>, jf. nedenfor i punkt 2.3</w:t>
      </w:r>
      <w:r w:rsidR="004977C5">
        <w:t xml:space="preserve">. </w:t>
      </w:r>
    </w:p>
    <w:p w14:paraId="2A7510F0" w14:textId="77777777" w:rsidR="003C3CC4" w:rsidRDefault="003C3CC4" w:rsidP="003C3CC4">
      <w:pPr>
        <w:pStyle w:val="CMSNormal"/>
      </w:pPr>
    </w:p>
    <w:p w14:paraId="751C33DA" w14:textId="7189965A" w:rsidR="00CD6BF1" w:rsidRDefault="001D6034" w:rsidP="003C3CC4">
      <w:pPr>
        <w:pStyle w:val="CMSNormal"/>
      </w:pPr>
      <w:r>
        <w:t xml:space="preserve">Det er også grunn til å stille spørsmål ved Kommunens fremstilling av sakens historiske sider, samt hva som faktisk kan utledes av Kommunens vedtak og protokoller. Begrunnelsen som gis for behovet for hjemmelsoverføring er i tillegg ikke forenelig med innholdet i </w:t>
      </w:r>
      <w:r w:rsidR="004977C5">
        <w:t>mottatt informasjon og dokumentasjon</w:t>
      </w:r>
      <w:r>
        <w:t xml:space="preserve"> fra </w:t>
      </w:r>
      <w:r w:rsidR="00CD6BF1">
        <w:t>KfiO</w:t>
      </w:r>
      <w:r>
        <w:t xml:space="preserve">. Det er derfor noe vanskelig å se hvilke reelle faktiske og praktiske grunner som innebærer at det er avgjørende å overføre hjemmel til Gravplasseiendommene til Kommunen. Det anførte knyttet til «effektiv drift og ressursbruk», «langsiktig planlegging og samfunnsansvar» og «redusert risiko for soknene», fremstår noe oppkonstruert sammenlignet med hvordan dette opplyses av </w:t>
      </w:r>
      <w:r w:rsidR="00CD6BF1">
        <w:t>KfiO</w:t>
      </w:r>
      <w:r>
        <w:t xml:space="preserve"> å fungere i dag. </w:t>
      </w:r>
      <w:r w:rsidR="00CD6BF1">
        <w:t>KfiO</w:t>
      </w:r>
      <w:r>
        <w:t xml:space="preserve"> er for eksempel ikke kjent med konkrete hendelser hvor hjemmelsforholdene har hindret eller vanskeliggjort partens respektive samfunnsoppdrag, og/eller medført større uenigheter overfor offentlige myndigheter i plan- og byggeprosesser. </w:t>
      </w:r>
      <w:r w:rsidR="00CD6BF1">
        <w:t>KfiO</w:t>
      </w:r>
      <w:r>
        <w:t xml:space="preserve"> er også organisert slik at det er satt av ressurser til å </w:t>
      </w:r>
      <w:r w:rsidR="00CD6BF1">
        <w:t xml:space="preserve">påse effektiv drift og samhandling med GPE. </w:t>
      </w:r>
    </w:p>
    <w:p w14:paraId="1398681D" w14:textId="77777777" w:rsidR="00CD6BF1" w:rsidRDefault="00CD6BF1" w:rsidP="003C3CC4">
      <w:pPr>
        <w:pStyle w:val="CMSNormal"/>
      </w:pPr>
    </w:p>
    <w:p w14:paraId="68178839" w14:textId="7D8B4184" w:rsidR="003C3CC4" w:rsidRDefault="00CD6BF1" w:rsidP="003C3CC4">
      <w:pPr>
        <w:pStyle w:val="CMSNormal"/>
      </w:pPr>
      <w:r>
        <w:t>Dersom det dokumenteres at Kommunen har betydelige praktiske og organisatoriske ulemper ved dagens oppgave- og ansvarsfordeling pga. hjemmelsforholdene, er KfiO villig til å overta gravplassdriften. Dette opplyses å kunne gi Kommunen betydelige økonomiske besparelser, og fremstår som en klart bedre løsning for partene enn den GPE legger opp.</w:t>
      </w:r>
    </w:p>
    <w:p w14:paraId="69D1E605" w14:textId="77777777" w:rsidR="003C3CC4" w:rsidRDefault="003C3CC4" w:rsidP="003C3CC4">
      <w:pPr>
        <w:pStyle w:val="CMSNormal"/>
      </w:pPr>
    </w:p>
    <w:p w14:paraId="34723C90" w14:textId="69E3CAA9" w:rsidR="003C3CC4" w:rsidRPr="00994FDE" w:rsidRDefault="006B507C" w:rsidP="003C3CC4">
      <w:pPr>
        <w:pStyle w:val="CMSNormal"/>
      </w:pPr>
      <w:r>
        <w:t xml:space="preserve">Oppsummert innebærer dette at </w:t>
      </w:r>
      <w:r w:rsidR="003C3CC4">
        <w:t>K</w:t>
      </w:r>
      <w:r w:rsidR="00CD6BF1">
        <w:t>fi</w:t>
      </w:r>
      <w:r w:rsidR="003C3CC4">
        <w:t xml:space="preserve">O </w:t>
      </w:r>
      <w:r>
        <w:t xml:space="preserve">vanskelig kan </w:t>
      </w:r>
      <w:r w:rsidR="00CD6BF1">
        <w:t>anbefale s</w:t>
      </w:r>
      <w:r w:rsidR="003C3CC4">
        <w:t xml:space="preserve">oknene </w:t>
      </w:r>
      <w:r w:rsidR="00CD6BF1">
        <w:t xml:space="preserve">å </w:t>
      </w:r>
      <w:r w:rsidR="00A436CD">
        <w:t xml:space="preserve">samtykke til </w:t>
      </w:r>
      <w:r w:rsidR="00CD6BF1">
        <w:t>overfør</w:t>
      </w:r>
      <w:r w:rsidR="00A436CD">
        <w:t>ing av</w:t>
      </w:r>
      <w:r w:rsidR="00CD6BF1">
        <w:t xml:space="preserve"> hjemmel til Gravplasseiendommene til</w:t>
      </w:r>
      <w:r>
        <w:t xml:space="preserve"> </w:t>
      </w:r>
      <w:r w:rsidR="00A436CD">
        <w:t xml:space="preserve">Kommunen </w:t>
      </w:r>
      <w:r>
        <w:t>slik</w:t>
      </w:r>
      <w:r w:rsidR="00CD6BF1">
        <w:t xml:space="preserve"> Kommunen</w:t>
      </w:r>
      <w:r>
        <w:t xml:space="preserve"> ønsker</w:t>
      </w:r>
      <w:r w:rsidR="003C3CC4">
        <w:t xml:space="preserve">. </w:t>
      </w:r>
    </w:p>
    <w:p w14:paraId="59D5DA2D" w14:textId="77777777" w:rsidR="003C3CC4" w:rsidRDefault="003C3CC4" w:rsidP="00994FDE">
      <w:pPr>
        <w:pStyle w:val="CMSNormal"/>
      </w:pPr>
    </w:p>
    <w:p w14:paraId="0221F406" w14:textId="7DD0C2C2" w:rsidR="00994FDE" w:rsidRDefault="00994FDE" w:rsidP="00994FDE">
      <w:pPr>
        <w:pStyle w:val="CMSHeading1"/>
      </w:pPr>
      <w:r>
        <w:t xml:space="preserve">Nærmere om </w:t>
      </w:r>
      <w:r w:rsidR="001F4B80">
        <w:t xml:space="preserve">EIERSKAPET TIL GRAVPLASSEIENDOMMENE </w:t>
      </w:r>
    </w:p>
    <w:p w14:paraId="669EF53A" w14:textId="7CDAAC12" w:rsidR="00994FDE" w:rsidRDefault="001F4B80" w:rsidP="00994FDE">
      <w:pPr>
        <w:pStyle w:val="CMSHeading2"/>
      </w:pPr>
      <w:r>
        <w:t>Kommunens k</w:t>
      </w:r>
      <w:r w:rsidR="00192A74">
        <w:t xml:space="preserve">rav om </w:t>
      </w:r>
      <w:r w:rsidR="00370DEB">
        <w:t>«</w:t>
      </w:r>
      <w:r w:rsidR="00192A74">
        <w:t>t</w:t>
      </w:r>
      <w:r w:rsidR="00994FDE">
        <w:t>ilbakeføring</w:t>
      </w:r>
      <w:r w:rsidR="00370DEB">
        <w:t>»</w:t>
      </w:r>
      <w:r w:rsidR="00994FDE">
        <w:t xml:space="preserve"> – </w:t>
      </w:r>
      <w:r w:rsidR="00192A74">
        <w:t>U</w:t>
      </w:r>
      <w:r w:rsidR="00370DEB">
        <w:t>presist og uriktig</w:t>
      </w:r>
      <w:r w:rsidR="00192A74">
        <w:t xml:space="preserve"> utgangspunkt – KfiO fastholder at soknene er formell og reell eier av Gravplasseiendommene</w:t>
      </w:r>
    </w:p>
    <w:p w14:paraId="1BEE5F4C" w14:textId="50A1885C" w:rsidR="00994FDE" w:rsidRDefault="00370DEB" w:rsidP="00994FDE">
      <w:pPr>
        <w:pStyle w:val="CMSNormal"/>
      </w:pPr>
      <w:r>
        <w:t xml:space="preserve">Kommunen innleder Brevet med å uttale at saken gjelder </w:t>
      </w:r>
      <w:r w:rsidRPr="00370DEB">
        <w:rPr>
          <w:i/>
          <w:iCs/>
        </w:rPr>
        <w:t>«tilbakeføring av tidligere overførte gravplasseiendommer til Oslo kommune»</w:t>
      </w:r>
      <w:r>
        <w:t xml:space="preserve">. I resten av Brevet </w:t>
      </w:r>
      <w:r w:rsidR="0078248A">
        <w:t xml:space="preserve">gis inntrykk av </w:t>
      </w:r>
      <w:r>
        <w:t xml:space="preserve">at Kommunen </w:t>
      </w:r>
      <w:r w:rsidR="0078248A">
        <w:t>er rettmessig eier av samtlige gravplassområder i Kommunen</w:t>
      </w:r>
      <w:r w:rsidR="00A436CD">
        <w:t xml:space="preserve">. Basert på tidligere </w:t>
      </w:r>
      <w:r w:rsidR="00136D2B">
        <w:t xml:space="preserve">hjemmel og </w:t>
      </w:r>
      <w:r w:rsidR="00A436CD">
        <w:t xml:space="preserve">kommunale vedtak og hensiktsmessighetsbetraktninger særlig knyttet til samsvar mellom forvaltning og eierskap, anføres </w:t>
      </w:r>
      <w:r w:rsidR="00146C2F">
        <w:t xml:space="preserve">det derfor </w:t>
      </w:r>
      <w:r w:rsidR="00A436CD">
        <w:t>at</w:t>
      </w:r>
      <w:r w:rsidR="0078248A">
        <w:t xml:space="preserve"> hjemmelen til </w:t>
      </w:r>
      <w:r w:rsidR="00A436CD">
        <w:t>Gravplasseiendommene skal tilbakeføres til Kommunen</w:t>
      </w:r>
      <w:r w:rsidR="0078248A">
        <w:t xml:space="preserve">, jf. </w:t>
      </w:r>
      <w:r w:rsidR="00146C2F">
        <w:t xml:space="preserve">bl.a. </w:t>
      </w:r>
      <w:r w:rsidR="0078248A">
        <w:t>punkt</w:t>
      </w:r>
      <w:r w:rsidR="00A436CD">
        <w:t>ene</w:t>
      </w:r>
      <w:r w:rsidR="0078248A">
        <w:t xml:space="preserve"> </w:t>
      </w:r>
      <w:r w:rsidR="00A436CD">
        <w:t xml:space="preserve">1, </w:t>
      </w:r>
      <w:r w:rsidR="0078248A">
        <w:t xml:space="preserve">2.1 første avsnitt </w:t>
      </w:r>
      <w:r w:rsidR="00A436CD">
        <w:t xml:space="preserve">og 2.2 </w:t>
      </w:r>
      <w:r w:rsidR="0078248A">
        <w:t xml:space="preserve">i Brevet. </w:t>
      </w:r>
    </w:p>
    <w:p w14:paraId="03671BBD" w14:textId="77777777" w:rsidR="00370DEB" w:rsidRDefault="00370DEB" w:rsidP="00994FDE">
      <w:pPr>
        <w:pStyle w:val="CMSNormal"/>
      </w:pPr>
    </w:p>
    <w:p w14:paraId="726B0167" w14:textId="77777777" w:rsidR="00136D2B" w:rsidRDefault="00370DEB" w:rsidP="00994FDE">
      <w:pPr>
        <w:pStyle w:val="CMSNormal"/>
      </w:pPr>
      <w:r>
        <w:t xml:space="preserve">Det er flere grunner til at </w:t>
      </w:r>
      <w:r w:rsidR="00146C2F">
        <w:t xml:space="preserve">beskrivelsen av saken som «tilbakeføring» blir upresist og uriktig. </w:t>
      </w:r>
    </w:p>
    <w:p w14:paraId="4015D422" w14:textId="77777777" w:rsidR="00136D2B" w:rsidRDefault="00136D2B" w:rsidP="00994FDE">
      <w:pPr>
        <w:pStyle w:val="CMSNormal"/>
      </w:pPr>
    </w:p>
    <w:p w14:paraId="1FEFA69B" w14:textId="77074DD2" w:rsidR="00B40194" w:rsidRDefault="00136D2B" w:rsidP="00994FDE">
      <w:pPr>
        <w:pStyle w:val="CMSNormal"/>
      </w:pPr>
      <w:r>
        <w:t xml:space="preserve">Illustrerende er </w:t>
      </w:r>
      <w:r w:rsidR="00370DEB">
        <w:t>at flere av Gravplasseiendommen</w:t>
      </w:r>
      <w:r w:rsidR="00B40194">
        <w:t>e</w:t>
      </w:r>
      <w:r w:rsidR="00370DEB">
        <w:t xml:space="preserve"> hadde andre hjemmelshavere enn Kommunen på tidspunktet for hjemmelsoverføring</w:t>
      </w:r>
      <w:r w:rsidR="00B40194">
        <w:t xml:space="preserve"> i 2008</w:t>
      </w:r>
      <w:r w:rsidR="00370DEB">
        <w:t xml:space="preserve">. </w:t>
      </w:r>
      <w:r w:rsidR="00B40194">
        <w:t>Dette gj</w:t>
      </w:r>
      <w:r>
        <w:t>a</w:t>
      </w:r>
      <w:r w:rsidR="00B40194">
        <w:t>ld</w:t>
      </w:r>
      <w:r>
        <w:t>t</w:t>
      </w:r>
      <w:r w:rsidR="00B40194">
        <w:t xml:space="preserve"> for eksempel Bekkelaget urnelund, Gamle Aker kirkegård, Ris urnelund, Ullern kirkegård og Vår Frelsers gravlund.</w:t>
      </w:r>
    </w:p>
    <w:p w14:paraId="2B603E9D" w14:textId="77777777" w:rsidR="00B40194" w:rsidRDefault="00B40194" w:rsidP="00994FDE">
      <w:pPr>
        <w:pStyle w:val="CMSNormal"/>
      </w:pPr>
    </w:p>
    <w:p w14:paraId="662D54F7" w14:textId="10CC65AE" w:rsidR="00146C2F" w:rsidRDefault="0078248A" w:rsidP="00994FDE">
      <w:pPr>
        <w:pStyle w:val="CMSNormal"/>
      </w:pPr>
      <w:r>
        <w:t xml:space="preserve">Dernest kan det vises til at kommunal finansiering av kjøp av gravplassarealer ikke </w:t>
      </w:r>
      <w:r w:rsidR="006E044E">
        <w:t xml:space="preserve">uten videre </w:t>
      </w:r>
      <w:r>
        <w:t>medførte kommunalt eierskap.</w:t>
      </w:r>
      <w:r w:rsidR="006E044E">
        <w:t xml:space="preserve"> Kirkeloven av 1897 og 1996</w:t>
      </w:r>
      <w:r w:rsidR="00A436CD">
        <w:t xml:space="preserve"> bygge</w:t>
      </w:r>
      <w:r w:rsidR="00146C2F">
        <w:t>t</w:t>
      </w:r>
      <w:r w:rsidR="00A436CD">
        <w:t xml:space="preserve"> på et annet system</w:t>
      </w:r>
      <w:r w:rsidR="006E044E">
        <w:t xml:space="preserve">, </w:t>
      </w:r>
      <w:r w:rsidR="00A436CD">
        <w:t>og</w:t>
      </w:r>
      <w:r w:rsidR="006E044E">
        <w:t xml:space="preserve"> Grav</w:t>
      </w:r>
      <w:r w:rsidR="00A436CD">
        <w:t>plass</w:t>
      </w:r>
      <w:r w:rsidR="006E044E">
        <w:t>loven</w:t>
      </w:r>
      <w:r w:rsidR="00A436CD">
        <w:t xml:space="preserve"> gir heller ikke grunnlag for en slik konklusjon. </w:t>
      </w:r>
      <w:r>
        <w:t>Hvem som stod med hjemmel til eiendommene var delvis tilfeldig</w:t>
      </w:r>
      <w:r w:rsidR="006E044E">
        <w:t>,</w:t>
      </w:r>
      <w:r>
        <w:t xml:space="preserve"> og delvis et resultat av dagjeldende regelverk</w:t>
      </w:r>
      <w:r w:rsidR="006E044E">
        <w:t>.</w:t>
      </w:r>
      <w:r>
        <w:t xml:space="preserve"> Kirken og soknene </w:t>
      </w:r>
      <w:r w:rsidR="006E044E">
        <w:t xml:space="preserve">var </w:t>
      </w:r>
      <w:r w:rsidR="00146C2F">
        <w:t xml:space="preserve">formelt </w:t>
      </w:r>
      <w:r w:rsidR="006E044E">
        <w:t xml:space="preserve">forhindret fra å </w:t>
      </w:r>
      <w:r>
        <w:t xml:space="preserve">være </w:t>
      </w:r>
      <w:r w:rsidR="00146C2F">
        <w:t>hjemmelshaver til eiendom i</w:t>
      </w:r>
      <w:r w:rsidR="00A436CD">
        <w:t xml:space="preserve"> en lengre tidsperiode frem til Kirkeloven </w:t>
      </w:r>
      <w:r w:rsidR="00087315">
        <w:t>ble endret i</w:t>
      </w:r>
      <w:r w:rsidR="00A436CD">
        <w:t xml:space="preserve"> 1996. Det </w:t>
      </w:r>
      <w:r w:rsidR="00087315">
        <w:t>va</w:t>
      </w:r>
      <w:r w:rsidR="00A436CD">
        <w:t xml:space="preserve">r imidlertid ikke </w:t>
      </w:r>
      <w:r w:rsidR="00087315">
        <w:t xml:space="preserve">bestridt </w:t>
      </w:r>
      <w:r w:rsidR="00A436CD">
        <w:t xml:space="preserve">at </w:t>
      </w:r>
      <w:r w:rsidR="00146C2F">
        <w:t xml:space="preserve">kirkene </w:t>
      </w:r>
      <w:r w:rsidR="00087315">
        <w:t xml:space="preserve">reelt sett </w:t>
      </w:r>
      <w:r w:rsidR="00146C2F">
        <w:t>både eide bygg og grunn, samt håndhevet eierposisjonen. På side 202, første spalte i NOU 1989:7 (Den lokale kirkes ordning) skrives bl.a. følgende:</w:t>
      </w:r>
    </w:p>
    <w:p w14:paraId="3FD6EDA4" w14:textId="77777777" w:rsidR="00146C2F" w:rsidRDefault="00146C2F" w:rsidP="00994FDE">
      <w:pPr>
        <w:pStyle w:val="CMSNormal"/>
      </w:pPr>
    </w:p>
    <w:p w14:paraId="272EF670" w14:textId="7B96F74B" w:rsidR="00146C2F" w:rsidRDefault="00146C2F" w:rsidP="00146C2F">
      <w:pPr>
        <w:pStyle w:val="CMSNormal"/>
        <w:ind w:left="720"/>
        <w:rPr>
          <w:i/>
          <w:iCs/>
        </w:rPr>
      </w:pPr>
      <w:r>
        <w:rPr>
          <w:i/>
          <w:iCs/>
        </w:rPr>
        <w:t>«Allerede lenge før reformasjonen var kirkene anerkjent som juridiske personer, dvs. en type offentlig stiftelse som kunne ha formue, inntekter osv. […]</w:t>
      </w:r>
    </w:p>
    <w:p w14:paraId="073C207D" w14:textId="77777777" w:rsidR="00146C2F" w:rsidRDefault="00146C2F" w:rsidP="00146C2F">
      <w:pPr>
        <w:pStyle w:val="CMSNormal"/>
        <w:ind w:left="720"/>
        <w:rPr>
          <w:i/>
          <w:iCs/>
        </w:rPr>
      </w:pPr>
    </w:p>
    <w:p w14:paraId="10307E3F" w14:textId="373A0782" w:rsidR="00146C2F" w:rsidRPr="00146C2F" w:rsidRDefault="00146C2F" w:rsidP="00146C2F">
      <w:pPr>
        <w:pStyle w:val="CMSNormal"/>
        <w:ind w:left="720"/>
        <w:rPr>
          <w:i/>
          <w:iCs/>
        </w:rPr>
      </w:pPr>
      <w:r>
        <w:rPr>
          <w:i/>
          <w:iCs/>
        </w:rPr>
        <w:t>Forvaltningsmyndigheten over kirkens formuesverdier har skiftet gjennom tidene. Ved kirkeloven er denne myndigheten lagt til kommunestyrene, som opptrer på vegne av kirken eller menigheten. Utvalget foreslår at denne myndigheten nå legges til menighetsrådet.»</w:t>
      </w:r>
    </w:p>
    <w:p w14:paraId="54235014" w14:textId="77777777" w:rsidR="00146C2F" w:rsidRDefault="00146C2F" w:rsidP="00994FDE">
      <w:pPr>
        <w:pStyle w:val="CMSNormal"/>
      </w:pPr>
    </w:p>
    <w:p w14:paraId="07A2BA28" w14:textId="3A08B3AE" w:rsidR="00192A74" w:rsidRDefault="00192A74" w:rsidP="00994FDE">
      <w:pPr>
        <w:pStyle w:val="CMSNormal"/>
      </w:pPr>
      <w:r>
        <w:t>Det følger også av lovkommentarene inntatt i Rettsdata at hjemmelsforholdene ikke er avgjørende for eierskap. Se note 78 til § 15 i Trossamfunnsloven:</w:t>
      </w:r>
    </w:p>
    <w:p w14:paraId="49C6C39C" w14:textId="26EE2F06" w:rsidR="00192A74" w:rsidRDefault="00136D2B" w:rsidP="00994FDE">
      <w:pPr>
        <w:pStyle w:val="CMSNormal"/>
      </w:pPr>
      <w:r w:rsidRPr="00136D2B">
        <w:rPr>
          <w:noProof/>
        </w:rPr>
        <w:lastRenderedPageBreak/>
        <w:drawing>
          <wp:inline distT="0" distB="0" distL="0" distR="0" wp14:anchorId="1A8EC1DD" wp14:editId="4579230F">
            <wp:extent cx="5759450" cy="2980055"/>
            <wp:effectExtent l="0" t="0" r="0" b="0"/>
            <wp:docPr id="1097514532" name="Bilde 1" descr="Et bilde som inneholder tekst, skjermbilde, Font, dokument&#10;&#10;KI-generert innhold kan være fe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7514532" name="Bilde 1" descr="Et bilde som inneholder tekst, skjermbilde, Font, dokument&#10;&#10;KI-generert innhold kan være feil."/>
                    <pic:cNvPicPr/>
                  </pic:nvPicPr>
                  <pic:blipFill>
                    <a:blip r:embed="rId14"/>
                    <a:stretch>
                      <a:fillRect/>
                    </a:stretch>
                  </pic:blipFill>
                  <pic:spPr>
                    <a:xfrm>
                      <a:off x="0" y="0"/>
                      <a:ext cx="5759450" cy="2980055"/>
                    </a:xfrm>
                    <a:prstGeom prst="rect">
                      <a:avLst/>
                    </a:prstGeom>
                  </pic:spPr>
                </pic:pic>
              </a:graphicData>
            </a:graphic>
          </wp:inline>
        </w:drawing>
      </w:r>
    </w:p>
    <w:p w14:paraId="7F874C91" w14:textId="08CC53AC" w:rsidR="00087315" w:rsidRDefault="00146C2F" w:rsidP="00994FDE">
      <w:pPr>
        <w:pStyle w:val="CMSNormal"/>
      </w:pPr>
      <w:r>
        <w:t>Når det gjelder eierspørsmålet kan det o</w:t>
      </w:r>
      <w:r w:rsidR="00F84AFD">
        <w:t xml:space="preserve">gså vises til tidligere redegjørelser fra KfiO. Relevant i den forbindelse er brev av 13. november 2002 fra advokat Else Bugge Fougner på vegne av KfiO til Kommunen ved Kommuneadvokaten. </w:t>
      </w:r>
      <w:r w:rsidR="00087315">
        <w:t>Øverst på side 2 står det:</w:t>
      </w:r>
    </w:p>
    <w:p w14:paraId="55E45150" w14:textId="77777777" w:rsidR="00087315" w:rsidRDefault="00087315" w:rsidP="00994FDE">
      <w:pPr>
        <w:pStyle w:val="CMSNormal"/>
      </w:pPr>
    </w:p>
    <w:p w14:paraId="13F5507A" w14:textId="6EB2DC77" w:rsidR="00087315" w:rsidRPr="00087315" w:rsidRDefault="00087315" w:rsidP="00087315">
      <w:pPr>
        <w:pStyle w:val="CMSNormal"/>
        <w:ind w:left="720"/>
        <w:rPr>
          <w:i/>
          <w:iCs/>
        </w:rPr>
      </w:pPr>
      <w:r>
        <w:rPr>
          <w:i/>
          <w:iCs/>
        </w:rPr>
        <w:t>«Det anføres fra denne side at Kirkelig fellesråd i Oslo allerede har status som eier av kirkelige eiendommer i Oslo, og at en overføring av grunnbokshjemmelen for hver eiendom ikke innebærer annet enn at grunnboken bringes i samsvar med de reelle eiendomsforholdene.»</w:t>
      </w:r>
    </w:p>
    <w:p w14:paraId="3F9926DD" w14:textId="77777777" w:rsidR="00087315" w:rsidRDefault="00087315" w:rsidP="00994FDE">
      <w:pPr>
        <w:pStyle w:val="CMSNormal"/>
      </w:pPr>
    </w:p>
    <w:p w14:paraId="7551F81F" w14:textId="6AA444D7" w:rsidR="00087315" w:rsidRDefault="00087315" w:rsidP="00994FDE">
      <w:pPr>
        <w:pStyle w:val="CMSNormal"/>
      </w:pPr>
      <w:r>
        <w:t>Øvrige a</w:t>
      </w:r>
      <w:r w:rsidR="00146C2F">
        <w:t xml:space="preserve">nførsler, argumentasjon og konklusjoner i dette brevet har fortsatt relevans i dag. </w:t>
      </w:r>
      <w:r>
        <w:t>Dette fremkommer av Trossamfunnsloven som erstattet Kirkeloven av 1996</w:t>
      </w:r>
      <w:r w:rsidR="00136D2B">
        <w:t>, dens forarbeider og nyere juridisk teori, samt departementsuttalelser i veiledere mv.</w:t>
      </w:r>
      <w:r>
        <w:t>, jf. punkt 2.2 og 2.3 nedenfor.</w:t>
      </w:r>
    </w:p>
    <w:p w14:paraId="7F2543DD" w14:textId="64A8A7F5" w:rsidR="00370DEB" w:rsidRDefault="00B40194" w:rsidP="00994FDE">
      <w:pPr>
        <w:pStyle w:val="CMSNormal"/>
      </w:pPr>
      <w:r>
        <w:t xml:space="preserve"> </w:t>
      </w:r>
    </w:p>
    <w:p w14:paraId="13FB3F0C" w14:textId="77777777" w:rsidR="00370DEB" w:rsidRDefault="00370DEB" w:rsidP="00994FDE">
      <w:pPr>
        <w:pStyle w:val="CMSNormal"/>
      </w:pPr>
    </w:p>
    <w:p w14:paraId="53A55738" w14:textId="7D453721" w:rsidR="00994FDE" w:rsidRDefault="001F4B80" w:rsidP="00994FDE">
      <w:pPr>
        <w:pStyle w:val="CMSHeading2"/>
      </w:pPr>
      <w:r>
        <w:t>Nærmere om l</w:t>
      </w:r>
      <w:r w:rsidR="00994FDE">
        <w:t xml:space="preserve">ovgivers system og </w:t>
      </w:r>
      <w:r>
        <w:t>H</w:t>
      </w:r>
      <w:r w:rsidR="00994FDE">
        <w:t>ovedregel</w:t>
      </w:r>
      <w:r>
        <w:t>en</w:t>
      </w:r>
      <w:r w:rsidR="00994FDE">
        <w:t xml:space="preserve"> – Soknene eier gravplassarealene og skal som hovedregel være hjemmelshaver</w:t>
      </w:r>
    </w:p>
    <w:p w14:paraId="62CE3E26" w14:textId="11B53F26" w:rsidR="00994FDE" w:rsidRDefault="00192A74" w:rsidP="00994FDE">
      <w:pPr>
        <w:pStyle w:val="CMSNormal"/>
      </w:pPr>
      <w:r>
        <w:t xml:space="preserve">KfiOs standpunkt om formelt og reelt eierskap </w:t>
      </w:r>
      <w:r w:rsidR="00136D2B">
        <w:t xml:space="preserve">til Gravplasseiendommene </w:t>
      </w:r>
      <w:r>
        <w:t xml:space="preserve">er i samsvar med tidligere og någjeldende lovgivning. </w:t>
      </w:r>
      <w:r w:rsidR="00087315">
        <w:t xml:space="preserve">Det følger </w:t>
      </w:r>
      <w:r w:rsidR="00136D2B">
        <w:t xml:space="preserve">bl.a. </w:t>
      </w:r>
      <w:r w:rsidR="00087315">
        <w:t>direkte av § 15 i Trossamfunnsloven at:</w:t>
      </w:r>
    </w:p>
    <w:p w14:paraId="43423DCC" w14:textId="1E76DD72" w:rsidR="00087315" w:rsidRDefault="00087315" w:rsidP="00087315">
      <w:pPr>
        <w:pStyle w:val="CMSNormal"/>
        <w:jc w:val="center"/>
      </w:pPr>
      <w:r w:rsidRPr="00087315">
        <w:rPr>
          <w:noProof/>
        </w:rPr>
        <w:drawing>
          <wp:inline distT="0" distB="0" distL="0" distR="0" wp14:anchorId="511A14BD" wp14:editId="3BB8683E">
            <wp:extent cx="5097404" cy="1007745"/>
            <wp:effectExtent l="0" t="0" r="8255" b="1905"/>
            <wp:docPr id="1446644410" name="Bilde 1" descr="Et bilde som inneholder tekst, skjermbilde, Font, line&#10;&#10;KI-generert innhold kan være fe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6644410" name="Bilde 1" descr="Et bilde som inneholder tekst, skjermbilde, Font, line&#10;&#10;KI-generert innhold kan være feil."/>
                    <pic:cNvPicPr/>
                  </pic:nvPicPr>
                  <pic:blipFill>
                    <a:blip r:embed="rId15"/>
                    <a:stretch>
                      <a:fillRect/>
                    </a:stretch>
                  </pic:blipFill>
                  <pic:spPr>
                    <a:xfrm>
                      <a:off x="0" y="0"/>
                      <a:ext cx="5101528" cy="1008560"/>
                    </a:xfrm>
                    <a:prstGeom prst="rect">
                      <a:avLst/>
                    </a:prstGeom>
                  </pic:spPr>
                </pic:pic>
              </a:graphicData>
            </a:graphic>
          </wp:inline>
        </w:drawing>
      </w:r>
    </w:p>
    <w:p w14:paraId="2C04FCBB" w14:textId="77777777" w:rsidR="00087315" w:rsidRDefault="00087315" w:rsidP="00994FDE">
      <w:pPr>
        <w:pStyle w:val="CMSNormal"/>
      </w:pPr>
    </w:p>
    <w:p w14:paraId="34F82994" w14:textId="217D0EF6" w:rsidR="00087315" w:rsidRDefault="00EC19EB" w:rsidP="00994FDE">
      <w:pPr>
        <w:pStyle w:val="CMSNormal"/>
      </w:pPr>
      <w:r>
        <w:t xml:space="preserve">Det samme </w:t>
      </w:r>
      <w:r w:rsidR="00136D2B">
        <w:t xml:space="preserve">er inntatt i </w:t>
      </w:r>
      <w:r>
        <w:t>§ 1</w:t>
      </w:r>
      <w:r w:rsidR="00136D2B">
        <w:t xml:space="preserve"> (4)</w:t>
      </w:r>
      <w:r>
        <w:t xml:space="preserve"> i Gravplassloven:</w:t>
      </w:r>
    </w:p>
    <w:p w14:paraId="5A0FDCEB" w14:textId="235266C2" w:rsidR="00EC19EB" w:rsidRDefault="00EC19EB" w:rsidP="00EC19EB">
      <w:pPr>
        <w:pStyle w:val="CMSNormal"/>
        <w:jc w:val="center"/>
      </w:pPr>
      <w:r w:rsidRPr="00EC19EB">
        <w:rPr>
          <w:noProof/>
        </w:rPr>
        <w:lastRenderedPageBreak/>
        <w:drawing>
          <wp:inline distT="0" distB="0" distL="0" distR="0" wp14:anchorId="2B3CE81C" wp14:editId="4582D19C">
            <wp:extent cx="4924800" cy="1620000"/>
            <wp:effectExtent l="0" t="0" r="9525" b="0"/>
            <wp:docPr id="1871652053" name="Bilde 1" descr="Et bilde som inneholder tekst, skjermbilde, Font, nummer&#10;&#10;KI-generert innhold kan være fe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1652053" name="Bilde 1" descr="Et bilde som inneholder tekst, skjermbilde, Font, nummer&#10;&#10;KI-generert innhold kan være feil."/>
                    <pic:cNvPicPr/>
                  </pic:nvPicPr>
                  <pic:blipFill>
                    <a:blip r:embed="rId16"/>
                    <a:stretch>
                      <a:fillRect/>
                    </a:stretch>
                  </pic:blipFill>
                  <pic:spPr>
                    <a:xfrm>
                      <a:off x="0" y="0"/>
                      <a:ext cx="4924800" cy="1620000"/>
                    </a:xfrm>
                    <a:prstGeom prst="rect">
                      <a:avLst/>
                    </a:prstGeom>
                  </pic:spPr>
                </pic:pic>
              </a:graphicData>
            </a:graphic>
          </wp:inline>
        </w:drawing>
      </w:r>
    </w:p>
    <w:p w14:paraId="4AC9496B" w14:textId="77777777" w:rsidR="00EC19EB" w:rsidRDefault="00EC19EB" w:rsidP="00EC19EB">
      <w:pPr>
        <w:pStyle w:val="CMSNormal"/>
        <w:jc w:val="left"/>
      </w:pPr>
    </w:p>
    <w:p w14:paraId="72D92BC8" w14:textId="1DC2B080" w:rsidR="00EC19EB" w:rsidRDefault="00EC19EB" w:rsidP="00EC19EB">
      <w:pPr>
        <w:pStyle w:val="CMSNormal"/>
        <w:jc w:val="left"/>
      </w:pPr>
      <w:r>
        <w:t>Hovedregelen er bl.a. omtalt i punkt 3.2.1 i Prop. 130L (2018-2019). Det slås fast at:</w:t>
      </w:r>
    </w:p>
    <w:p w14:paraId="39697538" w14:textId="77777777" w:rsidR="00EC19EB" w:rsidRDefault="00EC19EB" w:rsidP="00EC19EB">
      <w:pPr>
        <w:pStyle w:val="CMSNormal"/>
        <w:jc w:val="center"/>
      </w:pPr>
    </w:p>
    <w:p w14:paraId="6EFE7A22" w14:textId="6D999EAE" w:rsidR="00EC19EB" w:rsidRDefault="00EC19EB" w:rsidP="00EC19EB">
      <w:pPr>
        <w:pStyle w:val="CMSNormal"/>
        <w:jc w:val="center"/>
      </w:pPr>
      <w:r w:rsidRPr="00EC19EB">
        <w:rPr>
          <w:noProof/>
        </w:rPr>
        <w:drawing>
          <wp:inline distT="0" distB="0" distL="0" distR="0" wp14:anchorId="7865E49B" wp14:editId="582DBC32">
            <wp:extent cx="5901239" cy="899795"/>
            <wp:effectExtent l="0" t="0" r="4445" b="0"/>
            <wp:docPr id="568737327" name="Bilde 1" descr="Et bilde som inneholder tekst, skjermbilde, Font, line&#10;&#10;KI-generert innhold kan være fe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8737327" name="Bilde 1" descr="Et bilde som inneholder tekst, skjermbilde, Font, line&#10;&#10;KI-generert innhold kan være feil."/>
                    <pic:cNvPicPr/>
                  </pic:nvPicPr>
                  <pic:blipFill>
                    <a:blip r:embed="rId17"/>
                    <a:stretch>
                      <a:fillRect/>
                    </a:stretch>
                  </pic:blipFill>
                  <pic:spPr>
                    <a:xfrm>
                      <a:off x="0" y="0"/>
                      <a:ext cx="5932822" cy="904611"/>
                    </a:xfrm>
                    <a:prstGeom prst="rect">
                      <a:avLst/>
                    </a:prstGeom>
                  </pic:spPr>
                </pic:pic>
              </a:graphicData>
            </a:graphic>
          </wp:inline>
        </w:drawing>
      </w:r>
    </w:p>
    <w:p w14:paraId="2C277B21" w14:textId="77777777" w:rsidR="00EC19EB" w:rsidRDefault="00EC19EB" w:rsidP="00EC19EB">
      <w:pPr>
        <w:pStyle w:val="CMSNormal"/>
        <w:jc w:val="left"/>
      </w:pPr>
    </w:p>
    <w:p w14:paraId="5BFD8F54" w14:textId="70CA0DBD" w:rsidR="00EC19EB" w:rsidRDefault="00EC19EB" w:rsidP="00EC19EB">
      <w:pPr>
        <w:pStyle w:val="CMSNormal"/>
      </w:pPr>
      <w:r w:rsidRPr="00EC19EB">
        <w:t>Senere i forarbeidene diskuteres forholdet mellom kommunen</w:t>
      </w:r>
      <w:r>
        <w:t>e</w:t>
      </w:r>
      <w:r w:rsidRPr="00EC19EB">
        <w:t xml:space="preserve"> og soknene knyttet til forvaltningsansvaret for gravplassene, og i den forbindelse også eierskapet til gravplassarealene</w:t>
      </w:r>
      <w:r w:rsidR="00192A74">
        <w:t>, ref. utsnitt nedenfor fra punkt 22.6</w:t>
      </w:r>
      <w:r>
        <w:t>:</w:t>
      </w:r>
      <w:r w:rsidRPr="00EC19EB">
        <w:t xml:space="preserve"> </w:t>
      </w:r>
    </w:p>
    <w:p w14:paraId="5A07900E" w14:textId="77777777" w:rsidR="00EC19EB" w:rsidRDefault="00EC19EB" w:rsidP="00EC19EB">
      <w:pPr>
        <w:pStyle w:val="CMSNormal"/>
      </w:pPr>
    </w:p>
    <w:p w14:paraId="3321E450" w14:textId="2FEA0712" w:rsidR="00EC19EB" w:rsidRDefault="00EC19EB" w:rsidP="00EC19EB">
      <w:pPr>
        <w:pStyle w:val="CMSNormal"/>
        <w:jc w:val="center"/>
      </w:pPr>
      <w:r w:rsidRPr="00EC19EB">
        <w:rPr>
          <w:noProof/>
        </w:rPr>
        <w:drawing>
          <wp:inline distT="0" distB="0" distL="0" distR="0" wp14:anchorId="401DFFED" wp14:editId="1449F672">
            <wp:extent cx="5568618" cy="1499235"/>
            <wp:effectExtent l="0" t="0" r="0" b="5715"/>
            <wp:docPr id="51517302" name="Bilde 1" descr="Et bilde som inneholder tekst, skjermbilde, Font&#10;&#10;KI-generert innhold kan være fe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517302" name="Bilde 1" descr="Et bilde som inneholder tekst, skjermbilde, Font&#10;&#10;KI-generert innhold kan være feil."/>
                    <pic:cNvPicPr/>
                  </pic:nvPicPr>
                  <pic:blipFill>
                    <a:blip r:embed="rId18"/>
                    <a:stretch>
                      <a:fillRect/>
                    </a:stretch>
                  </pic:blipFill>
                  <pic:spPr>
                    <a:xfrm>
                      <a:off x="0" y="0"/>
                      <a:ext cx="5572643" cy="1500319"/>
                    </a:xfrm>
                    <a:prstGeom prst="rect">
                      <a:avLst/>
                    </a:prstGeom>
                  </pic:spPr>
                </pic:pic>
              </a:graphicData>
            </a:graphic>
          </wp:inline>
        </w:drawing>
      </w:r>
    </w:p>
    <w:p w14:paraId="750496E4" w14:textId="77777777" w:rsidR="00EC19EB" w:rsidRDefault="00EC19EB" w:rsidP="00EC19EB">
      <w:pPr>
        <w:pStyle w:val="CMSNormal"/>
        <w:ind w:left="720"/>
        <w:rPr>
          <w:i/>
          <w:iCs/>
        </w:rPr>
      </w:pPr>
    </w:p>
    <w:p w14:paraId="50E05187" w14:textId="0C29D258" w:rsidR="00EC19EB" w:rsidRPr="00EC19EB" w:rsidRDefault="00EC19EB" w:rsidP="00EC19EB">
      <w:pPr>
        <w:pStyle w:val="CMSNormal"/>
      </w:pPr>
      <w:r>
        <w:t xml:space="preserve">I etterfølgende avsnitt gis en nærmere begrunnelse for denne konklusjonen. </w:t>
      </w:r>
      <w:r w:rsidRPr="00EC19EB">
        <w:t>Det vises bl.a. til anskaffelsesregelverket, mindre rom for lokale tilpasninger i form av avtaler mellom den lokale kirken og kommunen, konsekvenser i form av virksomhetsoverdragelse etter arbeidsmiljøloven § 16 mv. De økonomiske sidene ved gravplassforvaltningen anføres også å være ivaretatt</w:t>
      </w:r>
      <w:r w:rsidR="00136D2B">
        <w:t>.</w:t>
      </w:r>
    </w:p>
    <w:p w14:paraId="00D8A360" w14:textId="55B3C257" w:rsidR="00EC19EB" w:rsidRDefault="00EC19EB" w:rsidP="00EC19EB">
      <w:pPr>
        <w:pStyle w:val="CMSNormal"/>
        <w:jc w:val="left"/>
      </w:pPr>
      <w:r>
        <w:t xml:space="preserve"> </w:t>
      </w:r>
    </w:p>
    <w:p w14:paraId="237B278C" w14:textId="5F70D786" w:rsidR="00C143A3" w:rsidRDefault="00C143A3" w:rsidP="00EC19EB">
      <w:pPr>
        <w:pStyle w:val="CMSNormal"/>
        <w:jc w:val="left"/>
      </w:pPr>
      <w:r>
        <w:t>Det må derfor legges til grunn at KfiOs vurdering og standpunkt er i samsvar med Hovedregelen, samt lovgivers intensjoner.</w:t>
      </w:r>
      <w:r>
        <w:br/>
      </w:r>
    </w:p>
    <w:p w14:paraId="5068BCDD" w14:textId="25E41FBF" w:rsidR="00994FDE" w:rsidRDefault="001F4B80" w:rsidP="00994FDE">
      <w:pPr>
        <w:pStyle w:val="CMSHeading2"/>
      </w:pPr>
      <w:r>
        <w:t xml:space="preserve">Særskilt om </w:t>
      </w:r>
      <w:r w:rsidR="00C15E99">
        <w:t>U</w:t>
      </w:r>
      <w:r w:rsidR="00994FDE">
        <w:t>nntak</w:t>
      </w:r>
      <w:r w:rsidR="00C15E99">
        <w:t>et</w:t>
      </w:r>
      <w:r w:rsidR="00994FDE">
        <w:t xml:space="preserve"> fra </w:t>
      </w:r>
      <w:r w:rsidR="00C15E99">
        <w:t>Ho</w:t>
      </w:r>
      <w:r w:rsidR="00994FDE">
        <w:t>vedregel</w:t>
      </w:r>
      <w:r w:rsidR="00C15E99">
        <w:t>en</w:t>
      </w:r>
      <w:r w:rsidR="00994FDE">
        <w:t xml:space="preserve"> </w:t>
      </w:r>
    </w:p>
    <w:p w14:paraId="76A54C35" w14:textId="46E70AE4" w:rsidR="00994FDE" w:rsidRDefault="00C143A3" w:rsidP="00994FDE">
      <w:pPr>
        <w:pStyle w:val="CMSNormal"/>
      </w:pPr>
      <w:r>
        <w:t>Det følger av ordlyden i tidligere Kirkelover, Trossamfunnsloven og Gravplassloven at det kan tenkes unntak fra Hovedregelen</w:t>
      </w:r>
      <w:r w:rsidR="00ED183E">
        <w:t>. Unntaket forutsetter at det foreligger et «særskilt rettsgrunnlag».</w:t>
      </w:r>
    </w:p>
    <w:p w14:paraId="45986244" w14:textId="77777777" w:rsidR="00C143A3" w:rsidRDefault="00C143A3" w:rsidP="00994FDE">
      <w:pPr>
        <w:pStyle w:val="CMSNormal"/>
      </w:pPr>
    </w:p>
    <w:p w14:paraId="2314C1FC" w14:textId="37467DE2" w:rsidR="00C143A3" w:rsidRDefault="00ED183E" w:rsidP="00994FDE">
      <w:pPr>
        <w:pStyle w:val="CMSNormal"/>
      </w:pPr>
      <w:r>
        <w:t>Hva som menes med «særskilt rettsgrunnlag» er omtalt i</w:t>
      </w:r>
      <w:r w:rsidR="00C143A3">
        <w:t xml:space="preserve"> NOU 1989:7 på side 263, første spalte:</w:t>
      </w:r>
    </w:p>
    <w:p w14:paraId="71BD1E73" w14:textId="77777777" w:rsidR="00C143A3" w:rsidRDefault="00C143A3" w:rsidP="00994FDE">
      <w:pPr>
        <w:pStyle w:val="CMSNormal"/>
      </w:pPr>
    </w:p>
    <w:p w14:paraId="3F507A6A" w14:textId="4209B0A4" w:rsidR="00C143A3" w:rsidRPr="00C143A3" w:rsidRDefault="00C143A3" w:rsidP="00C143A3">
      <w:pPr>
        <w:pStyle w:val="CMSNormal"/>
        <w:ind w:left="720"/>
        <w:rPr>
          <w:i/>
          <w:iCs/>
        </w:rPr>
      </w:pPr>
      <w:r w:rsidRPr="00C143A3">
        <w:rPr>
          <w:i/>
          <w:iCs/>
        </w:rPr>
        <w:t>«Av hensyn til at andre eierforhold også forekommer, kan regelen ikke gjelde uavkortet, og det er innarbeidet forbehold for tilfeller hvor «annet følger av særlige rettsforhold», se kirkeloven § 10 […]»</w:t>
      </w:r>
    </w:p>
    <w:p w14:paraId="5FDF308D" w14:textId="77777777" w:rsidR="00C143A3" w:rsidRDefault="00C143A3" w:rsidP="00994FDE">
      <w:pPr>
        <w:pStyle w:val="CMSNormal"/>
      </w:pPr>
    </w:p>
    <w:p w14:paraId="1BB2C938" w14:textId="72860993" w:rsidR="00ED183E" w:rsidRDefault="00ED183E" w:rsidP="00994FDE">
      <w:pPr>
        <w:pStyle w:val="CMSNormal"/>
      </w:pPr>
      <w:r>
        <w:lastRenderedPageBreak/>
        <w:t>Henvisningen til «kirkeloven § 10» viser at unntaket «særlige rettsforhold» først og fremst gjaldt eiendommer som allerede var underlagt annen eiendomsrett i medhold av kirkeloven av 1897 § 10. Denne bestemmelsen hadde følgende ordlyd:</w:t>
      </w:r>
    </w:p>
    <w:p w14:paraId="4122C41F" w14:textId="77777777" w:rsidR="00ED183E" w:rsidRDefault="00ED183E" w:rsidP="00994FDE">
      <w:pPr>
        <w:pStyle w:val="CMSNormal"/>
      </w:pPr>
    </w:p>
    <w:p w14:paraId="14655CB3" w14:textId="77863E62" w:rsidR="00ED183E" w:rsidRPr="00ED183E" w:rsidRDefault="00ED183E" w:rsidP="00ED183E">
      <w:pPr>
        <w:pStyle w:val="CMSNormal"/>
        <w:ind w:left="720"/>
        <w:rPr>
          <w:i/>
          <w:iCs/>
        </w:rPr>
      </w:pPr>
      <w:r>
        <w:rPr>
          <w:i/>
          <w:iCs/>
        </w:rPr>
        <w:t>«For de kirker, der tilhører Staten, den nordlandske Kirke- og Skolefond eller anden offentlig Stiftelse, vedbliver det nuværende Eiendomsforhold, indtil annerledes bestemmes.»</w:t>
      </w:r>
    </w:p>
    <w:p w14:paraId="51C75D35" w14:textId="77777777" w:rsidR="00ED183E" w:rsidRDefault="00ED183E" w:rsidP="00994FDE">
      <w:pPr>
        <w:pStyle w:val="CMSNormal"/>
      </w:pPr>
    </w:p>
    <w:p w14:paraId="44A3658E" w14:textId="243C0D8C" w:rsidR="00ED183E" w:rsidRDefault="00ED183E" w:rsidP="00994FDE">
      <w:pPr>
        <w:pStyle w:val="CMSNormal"/>
      </w:pPr>
      <w:r>
        <w:t>På bakgrunn av dette uttalte advokat Fougner tilbake i 2002 at:</w:t>
      </w:r>
    </w:p>
    <w:p w14:paraId="77444239" w14:textId="77777777" w:rsidR="00ED183E" w:rsidRDefault="00ED183E" w:rsidP="00994FDE">
      <w:pPr>
        <w:pStyle w:val="CMSNormal"/>
      </w:pPr>
    </w:p>
    <w:p w14:paraId="6A5DE126" w14:textId="5DDD2084" w:rsidR="00ED183E" w:rsidRPr="00ED183E" w:rsidRDefault="00ED183E" w:rsidP="00ED183E">
      <w:pPr>
        <w:pStyle w:val="CMSNormal"/>
        <w:ind w:left="720"/>
        <w:rPr>
          <w:i/>
          <w:iCs/>
        </w:rPr>
      </w:pPr>
      <w:r>
        <w:rPr>
          <w:i/>
          <w:iCs/>
        </w:rPr>
        <w:t>«I forlengelsen av dette kan man dra den slutningen at rekkevidden for unntaksbestemmelsen i kirkeloven § 17 tredje ledd var ment å være svært begrenset.»</w:t>
      </w:r>
    </w:p>
    <w:p w14:paraId="648A45C6" w14:textId="77777777" w:rsidR="00ED183E" w:rsidRDefault="00ED183E" w:rsidP="00994FDE">
      <w:pPr>
        <w:pStyle w:val="CMSNormal"/>
      </w:pPr>
    </w:p>
    <w:p w14:paraId="23ADBD73" w14:textId="2BE87FCF" w:rsidR="00ED183E" w:rsidRDefault="00ED183E" w:rsidP="00994FDE">
      <w:pPr>
        <w:pStyle w:val="CMSNormal"/>
      </w:pPr>
      <w:r>
        <w:t>Videre:</w:t>
      </w:r>
    </w:p>
    <w:p w14:paraId="5967B958" w14:textId="77777777" w:rsidR="00ED183E" w:rsidRDefault="00ED183E" w:rsidP="00994FDE">
      <w:pPr>
        <w:pStyle w:val="CMSNormal"/>
      </w:pPr>
    </w:p>
    <w:p w14:paraId="1F4F8D9D" w14:textId="57FD9883" w:rsidR="00ED183E" w:rsidRDefault="00ED183E" w:rsidP="00ED183E">
      <w:pPr>
        <w:pStyle w:val="CMSNormal"/>
        <w:ind w:left="720"/>
        <w:rPr>
          <w:i/>
          <w:iCs/>
        </w:rPr>
      </w:pPr>
      <w:r w:rsidRPr="00ED183E">
        <w:rPr>
          <w:i/>
          <w:iCs/>
        </w:rPr>
        <w:t>«Oppsummeringsvis kan følgende konklusjon trekkes: Kirkene eies av soknene uavhengig av om Oslo kommune v/bystyret i perioder har forvaltet de verdier som ligger i bygningene. Unntak fra menighetens eiendomsrett kan tenkes for kirker som allerede forut for 1897 tilhørte staten eller «anden offentlig Stiftelse»</w:t>
      </w:r>
      <w:r w:rsidR="00A15F89">
        <w:rPr>
          <w:i/>
          <w:iCs/>
        </w:rPr>
        <w:t>.»</w:t>
      </w:r>
    </w:p>
    <w:p w14:paraId="0237F557" w14:textId="77777777" w:rsidR="00A15F89" w:rsidRDefault="00A15F89" w:rsidP="00A15F89">
      <w:pPr>
        <w:pStyle w:val="CMSNormal"/>
      </w:pPr>
    </w:p>
    <w:p w14:paraId="1E3C7DD3" w14:textId="33E2850C" w:rsidR="00A15F89" w:rsidRDefault="00A15F89" w:rsidP="00A15F89">
      <w:pPr>
        <w:pStyle w:val="CMSNormal"/>
      </w:pPr>
      <w:r>
        <w:t>Det kan også vises til Fougners sitat fra kommentarene til § 17 i Karnov som støtter den foran siterte oppsummering, jf. side 4 i brevet.</w:t>
      </w:r>
    </w:p>
    <w:p w14:paraId="4EE57EE8" w14:textId="77777777" w:rsidR="00A15F89" w:rsidRDefault="00A15F89" w:rsidP="00A15F89">
      <w:pPr>
        <w:pStyle w:val="CMSNormal"/>
      </w:pPr>
    </w:p>
    <w:p w14:paraId="32573408" w14:textId="7988EA38" w:rsidR="00A15F89" w:rsidRDefault="00A15F89" w:rsidP="00A15F89">
      <w:pPr>
        <w:pStyle w:val="CMSNormal"/>
      </w:pPr>
      <w:r>
        <w:t>I dette brevet kommenteres også Unntakets betydning for «kirkegårdene», jf. punkt 2.2 på side 5. Sentralt er sitatet fra side 39 første spalte i Ot.prp. nr. 64 (1994-95):</w:t>
      </w:r>
    </w:p>
    <w:p w14:paraId="37947052" w14:textId="77777777" w:rsidR="00A15F89" w:rsidRDefault="00A15F89" w:rsidP="00A15F89">
      <w:pPr>
        <w:pStyle w:val="CMSNormal"/>
      </w:pPr>
    </w:p>
    <w:p w14:paraId="712FB21A" w14:textId="54079F9E" w:rsidR="00A15F89" w:rsidRDefault="00A15F89" w:rsidP="00A15F89">
      <w:pPr>
        <w:pStyle w:val="CMSNormal"/>
        <w:ind w:left="720"/>
      </w:pPr>
      <w:r>
        <w:rPr>
          <w:i/>
          <w:iCs/>
        </w:rPr>
        <w:t>«Selv om kirkeloven ikke har noen uttrykkelig bestemmelse om eiendomsretten, må kirkeloven § 37 sammenholdt med § 34 innebære at kirkegårdene som hovedregel vil være å anse som menighetens (soknets) eiendom.»</w:t>
      </w:r>
      <w:r>
        <w:t xml:space="preserve"> </w:t>
      </w:r>
    </w:p>
    <w:p w14:paraId="3A1D976A" w14:textId="77777777" w:rsidR="00A15F89" w:rsidRDefault="00A15F89" w:rsidP="00A15F89">
      <w:pPr>
        <w:pStyle w:val="CMSNormal"/>
      </w:pPr>
    </w:p>
    <w:p w14:paraId="5A7C8AC3" w14:textId="0300B3FA" w:rsidR="00A15F89" w:rsidRDefault="00A15F89" w:rsidP="00A15F89">
      <w:pPr>
        <w:pStyle w:val="CMSNormal"/>
      </w:pPr>
      <w:r>
        <w:t xml:space="preserve">For enkel referanse inntas også kommentarene til </w:t>
      </w:r>
      <w:r w:rsidR="00C15E99">
        <w:t xml:space="preserve">Gravplassloven </w:t>
      </w:r>
      <w:r>
        <w:t>§ 1, tredje ledd (nå fjerde) fra Karnov av Ole Herman Fisknes</w:t>
      </w:r>
      <w:r w:rsidR="00C15E99">
        <w:t>:</w:t>
      </w:r>
    </w:p>
    <w:p w14:paraId="5D072DD9" w14:textId="77777777" w:rsidR="00C15E99" w:rsidRDefault="00C15E99" w:rsidP="00A15F89">
      <w:pPr>
        <w:pStyle w:val="CMSNormal"/>
      </w:pPr>
    </w:p>
    <w:p w14:paraId="23FA8A6C" w14:textId="004F6A55" w:rsidR="00C15E99" w:rsidRPr="001F4B80" w:rsidRDefault="00C15E99" w:rsidP="00C15E99">
      <w:pPr>
        <w:pStyle w:val="CMSNormal"/>
        <w:ind w:left="720"/>
      </w:pPr>
      <w:r>
        <w:rPr>
          <w:i/>
          <w:iCs/>
        </w:rPr>
        <w:t xml:space="preserve">«Dette er i samsvar med gjeldende rettsoppfatning, jf. lov 7. juni 1996 nr. 31 om Den norske kirke § 17 3. ledd (kirkeloven) og tidligere kirkeloven av 1897 § 1, og bygger på hovedregelen fra gammelt av om at kirke og kirkegård er samme eiendom. </w:t>
      </w:r>
      <w:r w:rsidRPr="001F4B80">
        <w:rPr>
          <w:i/>
          <w:iCs/>
          <w:u w:val="single"/>
        </w:rPr>
        <w:t>Kommunen eier følgelig verken kirke eller kirkegård selv om kjøpe- eller byggesum er bevilget av kommunestyret, og selv om kommunen skulle stå oppført som eier i grunnboka.</w:t>
      </w:r>
      <w:r>
        <w:rPr>
          <w:i/>
          <w:iCs/>
        </w:rPr>
        <w:t xml:space="preserve"> Om kirkebygget senere er blitt revet eller av andre grunner har blitt borte, endrer dette ikke på eiendomsretten til kirkegårdsgrunnen, og tilsvarende vil ikke kommunalt innkjøp av kirkegårdsarealer uten tilknytning til kirkebygg medføre at ikke også disse er blitt soknets eiendom. </w:t>
      </w:r>
      <w:r w:rsidRPr="001F4B80">
        <w:rPr>
          <w:i/>
          <w:iCs/>
          <w:u w:val="single"/>
        </w:rPr>
        <w:t>Poenget er her først og fremst at kommunestyret etter 1897-loven var det økonomiske ansvarlige organ for soknet. Det vil følgelig være meget vanskelig for en kommune å dokumentere at den har eiendomsretten til kirkegårdsgrunn i kraft av særskilt rettsgrunnlag.</w:t>
      </w:r>
      <w:r>
        <w:rPr>
          <w:i/>
          <w:iCs/>
        </w:rPr>
        <w:t xml:space="preserve"> De få saker som har vært oppe om slike spørsmål, har i det vesentlige dreid seg om eksistensen og tolkning av kjøter og gavebrev fra private grunneiere, bl.a. angående kolerakirkegårder fra 1820-årene».</w:t>
      </w:r>
      <w:r w:rsidR="001F4B80">
        <w:rPr>
          <w:i/>
          <w:iCs/>
        </w:rPr>
        <w:t xml:space="preserve"> </w:t>
      </w:r>
      <w:r w:rsidR="001F4B80">
        <w:t>(Våre understrekninger)</w:t>
      </w:r>
    </w:p>
    <w:p w14:paraId="38B334CF" w14:textId="7AABEF6F" w:rsidR="001F4B80" w:rsidRPr="001F4B80" w:rsidRDefault="001F4B80" w:rsidP="001F4B80">
      <w:pPr>
        <w:pStyle w:val="CMSNormal"/>
      </w:pPr>
    </w:p>
    <w:p w14:paraId="58CCCAD7" w14:textId="42E47963" w:rsidR="00B36EF1" w:rsidRDefault="00C15E99" w:rsidP="00C15E99">
      <w:pPr>
        <w:pStyle w:val="CMSHeading2"/>
      </w:pPr>
      <w:r>
        <w:t>Kommunen har ikke fremlagt dokumentasjon som viser at</w:t>
      </w:r>
      <w:r w:rsidR="006648BD">
        <w:t xml:space="preserve"> Unntaket kommer til anvendelse</w:t>
      </w:r>
    </w:p>
    <w:p w14:paraId="4B5BF894" w14:textId="62A7C7A6" w:rsidR="00B36EF1" w:rsidRDefault="001F4B80" w:rsidP="00C15E99">
      <w:pPr>
        <w:pStyle w:val="CMSNormal"/>
      </w:pPr>
      <w:r>
        <w:t xml:space="preserve">Det </w:t>
      </w:r>
      <w:r w:rsidR="00B36EF1">
        <w:t>siterte foran under punkt 2.3 viser at det</w:t>
      </w:r>
      <w:r>
        <w:t xml:space="preserve"> </w:t>
      </w:r>
      <w:r w:rsidR="002470DD">
        <w:t xml:space="preserve">er </w:t>
      </w:r>
      <w:r>
        <w:t>soknene som er eiere av så vel kirkebyggene som gravplassområdene</w:t>
      </w:r>
      <w:r w:rsidR="00B36EF1">
        <w:t xml:space="preserve"> med mindre Kommunen</w:t>
      </w:r>
      <w:r w:rsidR="002470DD">
        <w:t xml:space="preserve"> eventuelt skulle kunne</w:t>
      </w:r>
      <w:r w:rsidR="00B36EF1">
        <w:t xml:space="preserve"> dokumentere «særskilt rettsgrunnlag» for en </w:t>
      </w:r>
      <w:r w:rsidR="002470DD">
        <w:t xml:space="preserve">eller flere </w:t>
      </w:r>
      <w:r w:rsidR="00B36EF1">
        <w:t xml:space="preserve">av eiendommene omtalt </w:t>
      </w:r>
      <w:r w:rsidR="002470DD">
        <w:t xml:space="preserve">i dette notatet </w:t>
      </w:r>
      <w:r w:rsidR="00B36EF1">
        <w:t>som Gravplasseiendommene</w:t>
      </w:r>
      <w:r>
        <w:t xml:space="preserve">. </w:t>
      </w:r>
    </w:p>
    <w:p w14:paraId="413E459D" w14:textId="77777777" w:rsidR="00B36EF1" w:rsidRDefault="00B36EF1" w:rsidP="00C15E99">
      <w:pPr>
        <w:pStyle w:val="CMSNormal"/>
      </w:pPr>
    </w:p>
    <w:p w14:paraId="6B125D67" w14:textId="639908B8" w:rsidR="00C15E99" w:rsidRDefault="00B36EF1" w:rsidP="00C15E99">
      <w:pPr>
        <w:pStyle w:val="CMSNormal"/>
      </w:pPr>
      <w:r>
        <w:lastRenderedPageBreak/>
        <w:t>K</w:t>
      </w:r>
      <w:r w:rsidR="001F4B80">
        <w:t>ommu</w:t>
      </w:r>
      <w:r>
        <w:t xml:space="preserve">nen har etter det vi er </w:t>
      </w:r>
      <w:r w:rsidR="006648BD">
        <w:t xml:space="preserve">gjort </w:t>
      </w:r>
      <w:r>
        <w:t>kjent med</w:t>
      </w:r>
      <w:r w:rsidR="006648BD">
        <w:t>,</w:t>
      </w:r>
      <w:r>
        <w:t xml:space="preserve"> ikke fremlagt dokumentasjon som viser at Unntaket kommer til anvendelse. Det vi har sett er henvisning til kommu</w:t>
      </w:r>
      <w:r w:rsidR="001F4B80">
        <w:t xml:space="preserve">nale vedtak </w:t>
      </w:r>
      <w:r>
        <w:t xml:space="preserve">truffet </w:t>
      </w:r>
      <w:r w:rsidR="001F4B80">
        <w:t>i</w:t>
      </w:r>
      <w:r>
        <w:t xml:space="preserve"> etterkant av vedtakelsen av Kirkeloven av 1996, </w:t>
      </w:r>
      <w:r w:rsidR="00CA32F0">
        <w:t xml:space="preserve">Protokoll mellom KfiO og Kommunen signert 22. april 2008 (Protokollen), </w:t>
      </w:r>
      <w:r>
        <w:t xml:space="preserve">samt Statsforvalterens innvilgelse av Kommunens søknad om ansvar som lokal gravplassmyndighet. </w:t>
      </w:r>
      <w:r w:rsidR="00CA32F0">
        <w:t xml:space="preserve">Ingen av disse dokumentene utgjør </w:t>
      </w:r>
      <w:r>
        <w:t xml:space="preserve">«særskilt rettsgrunnlag» slik dette begrepet har blitt brukt og forstått i de tidligere Kirkelovene, Trossamfunnsloven og Gravplassloven. </w:t>
      </w:r>
    </w:p>
    <w:p w14:paraId="29BA6CDD" w14:textId="77777777" w:rsidR="00CA32F0" w:rsidRDefault="00CA32F0" w:rsidP="00C15E99">
      <w:pPr>
        <w:pStyle w:val="CMSNormal"/>
      </w:pPr>
    </w:p>
    <w:p w14:paraId="66809FBD" w14:textId="208F6156" w:rsidR="00A911E0" w:rsidRDefault="00A911E0" w:rsidP="00C15E99">
      <w:pPr>
        <w:pStyle w:val="CMSHeading2"/>
      </w:pPr>
      <w:r>
        <w:t>Kort om Protokollen</w:t>
      </w:r>
    </w:p>
    <w:p w14:paraId="2B19F7C0" w14:textId="77777777" w:rsidR="006648BD" w:rsidRDefault="006648BD" w:rsidP="00A911E0">
      <w:pPr>
        <w:pStyle w:val="CMSNormal"/>
      </w:pPr>
      <w:r>
        <w:t>Kommunen synes å mene at særlig Protokollen er relevant i eierspørsmålet, jf. punkt 1 i Brevet. Protokollen kommenteres derfor særskilt nedenfor.</w:t>
      </w:r>
    </w:p>
    <w:p w14:paraId="6E52F5CC" w14:textId="77777777" w:rsidR="006648BD" w:rsidRDefault="006648BD" w:rsidP="00A911E0">
      <w:pPr>
        <w:pStyle w:val="CMSNormal"/>
      </w:pPr>
    </w:p>
    <w:p w14:paraId="6B5C9866" w14:textId="72B7A150" w:rsidR="00A911E0" w:rsidRDefault="00A911E0" w:rsidP="00A911E0">
      <w:pPr>
        <w:pStyle w:val="CMSNormal"/>
      </w:pPr>
      <w:r>
        <w:t xml:space="preserve">Innledningsvis i Protokollen uttales det </w:t>
      </w:r>
      <w:r w:rsidR="006648BD">
        <w:t>følgende om formålet med Protokollen</w:t>
      </w:r>
      <w:r>
        <w:t>:</w:t>
      </w:r>
    </w:p>
    <w:p w14:paraId="5A4F7917" w14:textId="77777777" w:rsidR="00A911E0" w:rsidRDefault="00A911E0" w:rsidP="00A911E0">
      <w:pPr>
        <w:pStyle w:val="CMSNormal"/>
      </w:pPr>
    </w:p>
    <w:p w14:paraId="35E540E5" w14:textId="77777777" w:rsidR="00A911E0" w:rsidRDefault="00A911E0" w:rsidP="00A911E0">
      <w:pPr>
        <w:pStyle w:val="CMSNormal"/>
        <w:ind w:left="720"/>
      </w:pPr>
      <w:r w:rsidRPr="00191552">
        <w:rPr>
          <w:i/>
          <w:iCs/>
        </w:rPr>
        <w:t>«Formålet med arbeidet som dekkes av denne protokollen har vært å bli enige om grensene mellom soknenes eiendom og kommunens eiendommer for å unngå grensetvister i ettertid.»</w:t>
      </w:r>
    </w:p>
    <w:p w14:paraId="36F76D5B" w14:textId="77777777" w:rsidR="00A911E0" w:rsidRDefault="00A911E0" w:rsidP="00A911E0">
      <w:pPr>
        <w:pStyle w:val="CMSNormal"/>
        <w:ind w:left="720"/>
      </w:pPr>
    </w:p>
    <w:p w14:paraId="4D2AFF92" w14:textId="43062079" w:rsidR="00A911E0" w:rsidRDefault="00A911E0" w:rsidP="00A911E0">
      <w:pPr>
        <w:pStyle w:val="CMSNormal"/>
      </w:pPr>
      <w:r>
        <w:t xml:space="preserve">Deretter presiseres </w:t>
      </w:r>
      <w:r w:rsidR="006648BD">
        <w:t>nedenstående</w:t>
      </w:r>
      <w:r>
        <w:t xml:space="preserve"> om </w:t>
      </w:r>
      <w:r w:rsidR="006648BD">
        <w:t>hjemmelsforholdene og de reelle eiendomsforholdene</w:t>
      </w:r>
      <w:r>
        <w:t>:</w:t>
      </w:r>
    </w:p>
    <w:p w14:paraId="059B50C5" w14:textId="77777777" w:rsidR="00A911E0" w:rsidRDefault="00A911E0" w:rsidP="00A911E0">
      <w:pPr>
        <w:pStyle w:val="CMSNormal"/>
      </w:pPr>
    </w:p>
    <w:p w14:paraId="6063AFD0" w14:textId="3276490B" w:rsidR="00A911E0" w:rsidRDefault="00A911E0" w:rsidP="00A911E0">
      <w:pPr>
        <w:pStyle w:val="CMSNormal"/>
        <w:ind w:left="720"/>
      </w:pPr>
      <w:r>
        <w:rPr>
          <w:i/>
          <w:iCs/>
        </w:rPr>
        <w:t xml:space="preserve">«Selve eiendomsretten er klarlagt gjennom innføringen av kirkeloven i 1996. </w:t>
      </w:r>
      <w:r w:rsidRPr="00CA32F0">
        <w:rPr>
          <w:i/>
          <w:iCs/>
          <w:u w:val="single"/>
        </w:rPr>
        <w:t>Nå bringes hjemmelsforholdene i samsvar med de reelle eiendomsforholdene</w:t>
      </w:r>
      <w:r>
        <w:rPr>
          <w:i/>
          <w:iCs/>
        </w:rPr>
        <w:t>, og det er oppnådd enighet om grensene for den enkelte eiendom.»</w:t>
      </w:r>
      <w:r>
        <w:t xml:space="preserve"> (Vår understrekning)</w:t>
      </w:r>
    </w:p>
    <w:p w14:paraId="0DBCC430" w14:textId="77777777" w:rsidR="006648BD" w:rsidRDefault="006648BD" w:rsidP="00C15E99">
      <w:pPr>
        <w:pStyle w:val="CMSNormal"/>
      </w:pPr>
    </w:p>
    <w:p w14:paraId="2337D74C" w14:textId="6632690E" w:rsidR="00CA32F0" w:rsidRDefault="00191552" w:rsidP="00C15E99">
      <w:pPr>
        <w:pStyle w:val="CMSNormal"/>
      </w:pPr>
      <w:r>
        <w:t xml:space="preserve">Protokollen synliggjør </w:t>
      </w:r>
      <w:r w:rsidR="00A911E0">
        <w:t xml:space="preserve">også </w:t>
      </w:r>
      <w:r>
        <w:t xml:space="preserve">partenes forskjellige oppfatninger </w:t>
      </w:r>
      <w:r w:rsidR="00525B80">
        <w:t xml:space="preserve">av konsekvensene i situasjoner hvor </w:t>
      </w:r>
      <w:r w:rsidR="006648BD">
        <w:t xml:space="preserve">«opprinnelig formål med eiendommen ikke lenger kan eller ønskes realisert», eller </w:t>
      </w:r>
      <w:r w:rsidR="00525B80">
        <w:t>«ved et eventuelt fremtidig skille mellom stat og kirke». Kommunen anførte at dette ville foranledige tilbakeføring eller økonomisk kompensasjon</w:t>
      </w:r>
      <w:r w:rsidR="00112B79">
        <w:t xml:space="preserve"> for «kommunal finansiert eiendom». </w:t>
      </w:r>
      <w:r w:rsidR="00525B80">
        <w:t xml:space="preserve">KfiO </w:t>
      </w:r>
      <w:r w:rsidR="00112B79">
        <w:t xml:space="preserve">bestred dette, og </w:t>
      </w:r>
      <w:r w:rsidR="00525B80">
        <w:t xml:space="preserve">gjorde gjeldende at dette ville være uten betydning for eierforholdene. For enkel referanse siteres fra </w:t>
      </w:r>
      <w:r>
        <w:t xml:space="preserve">punkt 6, bokstav f </w:t>
      </w:r>
      <w:r w:rsidR="00525B80">
        <w:t>i Protokollen</w:t>
      </w:r>
      <w:r>
        <w:t>:</w:t>
      </w:r>
    </w:p>
    <w:p w14:paraId="156E898C" w14:textId="77777777" w:rsidR="00191552" w:rsidRDefault="00191552" w:rsidP="00C15E99">
      <w:pPr>
        <w:pStyle w:val="CMSNormal"/>
      </w:pPr>
    </w:p>
    <w:p w14:paraId="1DC4C8A6" w14:textId="5852304A" w:rsidR="00191552" w:rsidRDefault="00191552" w:rsidP="00191552">
      <w:pPr>
        <w:pStyle w:val="CMSNormal"/>
        <w:ind w:left="720"/>
        <w:rPr>
          <w:i/>
          <w:iCs/>
        </w:rPr>
      </w:pPr>
      <w:r>
        <w:rPr>
          <w:i/>
          <w:iCs/>
        </w:rPr>
        <w:t>«KfiO er uenige i de vilkår som Oslo kommune har satt i dette kapittels punkt c og d, og forbeholder seg retten til å påberope seg alle sider ved eierrettighetene i en eventuell fremtidig tvist med OK om disse eiendommene.»</w:t>
      </w:r>
    </w:p>
    <w:p w14:paraId="42EECDA5" w14:textId="77777777" w:rsidR="00525B80" w:rsidRDefault="00525B80" w:rsidP="00A911E0">
      <w:pPr>
        <w:pStyle w:val="CMSNormal"/>
      </w:pPr>
    </w:p>
    <w:p w14:paraId="158F2A34" w14:textId="678A1D07" w:rsidR="00A911E0" w:rsidRDefault="00A911E0" w:rsidP="00A911E0">
      <w:pPr>
        <w:pStyle w:val="CMSNormal"/>
      </w:pPr>
      <w:r>
        <w:t xml:space="preserve">Protokollen kan derfor ikke tas til inntekt for at partene var enige om «tilbakeføring av hjemmel» i gitte situasjoner slik EBY gir inntrykk av i Brevet. </w:t>
      </w:r>
      <w:r w:rsidR="00112B79">
        <w:t xml:space="preserve">Protokollen kan under enhver omstendighet ikke i seg selv gi Kommunen eiendomsrett til Gravplasseiendommene. </w:t>
      </w:r>
    </w:p>
    <w:p w14:paraId="20A14920" w14:textId="3470DF8E" w:rsidR="00A911E0" w:rsidRPr="00A911E0" w:rsidRDefault="00A911E0" w:rsidP="00A911E0">
      <w:pPr>
        <w:pStyle w:val="CMSNormal"/>
        <w:ind w:left="720"/>
      </w:pPr>
    </w:p>
    <w:p w14:paraId="05C96588" w14:textId="3AE3E9C8" w:rsidR="00994FDE" w:rsidRDefault="00CA32F0" w:rsidP="00994FDE">
      <w:pPr>
        <w:pStyle w:val="CMSHeading2"/>
      </w:pPr>
      <w:r>
        <w:t xml:space="preserve">Kommunen har </w:t>
      </w:r>
      <w:r w:rsidR="00994FDE">
        <w:t>ikke dokumentert relevant</w:t>
      </w:r>
      <w:r>
        <w:t>e</w:t>
      </w:r>
      <w:r w:rsidR="00994FDE">
        <w:t xml:space="preserve"> behov for hjemmelsoverføring</w:t>
      </w:r>
    </w:p>
    <w:p w14:paraId="7DEE0770" w14:textId="25663682" w:rsidR="00994FDE" w:rsidRDefault="00112B79" w:rsidP="00994FDE">
      <w:pPr>
        <w:pStyle w:val="CMSNormal"/>
      </w:pPr>
      <w:r>
        <w:t>Kommunen har i Brevets punkt 2.1 til 2.4 argumentert for hvorfor hjemmel til Gravplasseiendommen burde overføres til Kommunen. Kommunen viser til sammenheng mellom myndighet og eiendom, effektiv drift og ressursbruk, langsiktig planlegging og samfunnsansvar og redusert risiko for soknene.</w:t>
      </w:r>
    </w:p>
    <w:p w14:paraId="5A719F8F" w14:textId="77777777" w:rsidR="00112B79" w:rsidRDefault="00112B79" w:rsidP="00994FDE">
      <w:pPr>
        <w:pStyle w:val="CMSNormal"/>
      </w:pPr>
    </w:p>
    <w:p w14:paraId="181D06E1" w14:textId="27609FCB" w:rsidR="00112B79" w:rsidRDefault="00112B79" w:rsidP="00994FDE">
      <w:pPr>
        <w:pStyle w:val="CMSNormal"/>
      </w:pPr>
      <w:r>
        <w:t>KfiO har opplyst at ingen av disse forholdene verken hvor for seg eller samlet, tilsier behov for hjemmelsoverføring.</w:t>
      </w:r>
    </w:p>
    <w:p w14:paraId="47703321" w14:textId="77777777" w:rsidR="00112B79" w:rsidRDefault="00112B79" w:rsidP="00994FDE">
      <w:pPr>
        <w:pStyle w:val="CMSNormal"/>
      </w:pPr>
    </w:p>
    <w:p w14:paraId="7F9FB24F" w14:textId="77777777" w:rsidR="002F1D9F" w:rsidRDefault="00112B79" w:rsidP="00994FDE">
      <w:pPr>
        <w:pStyle w:val="CMSNormal"/>
      </w:pPr>
      <w:r>
        <w:t xml:space="preserve">Det er for eksempel ikke korrekt at Statsforvalters tillatelse til overføring av lokal gravplassmyndighet til Kommunen forutsetter, eller i seg selv innebærer at hjemmel til Gravplasseiendommene må overføres. </w:t>
      </w:r>
    </w:p>
    <w:p w14:paraId="09B7E743" w14:textId="77777777" w:rsidR="002F1D9F" w:rsidRDefault="002F1D9F" w:rsidP="00994FDE">
      <w:pPr>
        <w:pStyle w:val="CMSNormal"/>
      </w:pPr>
    </w:p>
    <w:p w14:paraId="0F421828" w14:textId="2C887331" w:rsidR="00112B79" w:rsidRDefault="00112B79" w:rsidP="00994FDE">
      <w:pPr>
        <w:pStyle w:val="CMSNormal"/>
      </w:pPr>
      <w:r>
        <w:lastRenderedPageBreak/>
        <w:t xml:space="preserve">Det er heller ikke korrekt at </w:t>
      </w:r>
      <w:r w:rsidR="002F1D9F">
        <w:t xml:space="preserve">det det er samsvar mellom eiendomsrett og forvaltningsansvaret for all kommunal eiendom med unntak av Gravplasseiendommene, ref. Domkirkeparken som KfiO forvalter selv om kommunen eier halvparten av denne. </w:t>
      </w:r>
    </w:p>
    <w:p w14:paraId="2632C0F3" w14:textId="77777777" w:rsidR="006648BD" w:rsidRDefault="006648BD" w:rsidP="00994FDE">
      <w:pPr>
        <w:pStyle w:val="CMSNormal"/>
      </w:pPr>
    </w:p>
    <w:p w14:paraId="13C89C7F" w14:textId="77777777" w:rsidR="00F869E9" w:rsidRDefault="002F1D9F" w:rsidP="00994FDE">
      <w:pPr>
        <w:pStyle w:val="CMSNormal"/>
      </w:pPr>
      <w:r>
        <w:t>Uttalelser i arealplansaker og byggesaker på naboeiendommer kan gjennomføres på en adekvat måte uten at hjemmel til Gravplasseiendommene må overføres til Kommunen. GPE blir i dag varslet om disse sakene gjennom interne samrådsmøter mellom berørte etater. GPE kan dessuten be PBE om å registrere dem som høringspart for alle plan- og byggesaker som grenser til</w:t>
      </w:r>
      <w:r w:rsidR="00F869E9">
        <w:t xml:space="preserve"> gravplassområdene,</w:t>
      </w:r>
      <w:r>
        <w:t xml:space="preserve"> eller på annen måte berører </w:t>
      </w:r>
      <w:r w:rsidR="00F869E9">
        <w:t>disse</w:t>
      </w:r>
      <w:r>
        <w:t xml:space="preserve">. </w:t>
      </w:r>
      <w:r w:rsidR="00F869E9">
        <w:t xml:space="preserve">Vi får opplyst av KfiO at praksis i dag er at KfiO og GPE samordner deres høringsuttalelser. </w:t>
      </w:r>
    </w:p>
    <w:p w14:paraId="35F302FD" w14:textId="77777777" w:rsidR="00F869E9" w:rsidRDefault="00F869E9" w:rsidP="00994FDE">
      <w:pPr>
        <w:pStyle w:val="CMSNormal"/>
      </w:pPr>
    </w:p>
    <w:p w14:paraId="1063E302" w14:textId="0C523B30" w:rsidR="002F1D9F" w:rsidRDefault="002F1D9F" w:rsidP="00994FDE">
      <w:pPr>
        <w:pStyle w:val="CMSNormal"/>
      </w:pPr>
      <w:r>
        <w:t xml:space="preserve">KfiO uttaler videre at de ikke er kjent med konkrete eksempler på tilfeller hvor GPE har blitt forhindret </w:t>
      </w:r>
      <w:r w:rsidR="00F869E9">
        <w:t>fra</w:t>
      </w:r>
      <w:r>
        <w:t xml:space="preserve"> å foreta ønsket arealdisponering, styring eller utvikling av gravplassområder fordi</w:t>
      </w:r>
      <w:r w:rsidR="00F869E9">
        <w:t xml:space="preserve"> Kommunen ikke har vært hjemmelshaver til det aktuelle området. KfiO viser i den forbindelse bl.a. til at GPE har kunnet forvalte og planlegge nye gravplassarealer i mer enn 25 år</w:t>
      </w:r>
      <w:r w:rsidR="00B460C1">
        <w:t xml:space="preserve"> uten at dette har blitt hindret eller vanskeliggjort av KfiO</w:t>
      </w:r>
      <w:r w:rsidR="00F869E9">
        <w:t xml:space="preserve">. Dette gjelder også </w:t>
      </w:r>
      <w:r w:rsidR="00FB097B">
        <w:t xml:space="preserve">gravplassarealer </w:t>
      </w:r>
      <w:r w:rsidR="00F869E9">
        <w:t>for andre trossamfunn.</w:t>
      </w:r>
      <w:r w:rsidR="002777DC">
        <w:t xml:space="preserve"> Tilbakemeldinger til KfiO fra andre trossamfunn er for øvrig at disse er positive til at det er KfiO som eier og forvalter gravlundene </w:t>
      </w:r>
      <w:r w:rsidR="002777DC" w:rsidRPr="002777DC">
        <w:rPr>
          <w:i/>
          <w:iCs/>
        </w:rPr>
        <w:t>[Eksemplifisere?]</w:t>
      </w:r>
      <w:r w:rsidR="002777DC">
        <w:t>.</w:t>
      </w:r>
    </w:p>
    <w:p w14:paraId="6AF329AD" w14:textId="77777777" w:rsidR="00F869E9" w:rsidRDefault="00F869E9" w:rsidP="00994FDE">
      <w:pPr>
        <w:pStyle w:val="CMSNormal"/>
      </w:pPr>
    </w:p>
    <w:p w14:paraId="7ED53ADD" w14:textId="2A134F63" w:rsidR="00FB097B" w:rsidRDefault="00FB097B" w:rsidP="00994FDE">
      <w:pPr>
        <w:pStyle w:val="CMSNormal"/>
      </w:pPr>
      <w:r>
        <w:t>KfiO opplyser at de heller ikke kan se at risikobetraktninger tilsier at hjemmel til Gravplasseiendommene bør overføres til Kommunen. KfiO viser til at KfiO er en profesjonell organisasjon med en operativ bygg- og eiendomsavdeling som ivaretar hjemmelsansvaret for soknene. Kirke- og gravplasseiendommene er i likhet med Oslo kommunes eiendommer forsikret gjennom Oslo forsikring.</w:t>
      </w:r>
      <w:r w:rsidR="002777DC">
        <w:t xml:space="preserve"> Hjemmelsforholdene er derfor uten betydning for forsikringsdekningen.</w:t>
      </w:r>
      <w:r>
        <w:t xml:space="preserve"> </w:t>
      </w:r>
    </w:p>
    <w:p w14:paraId="5291657D" w14:textId="2E1323A7" w:rsidR="00F869E9" w:rsidRDefault="00F869E9" w:rsidP="00994FDE">
      <w:pPr>
        <w:pStyle w:val="CMSNormal"/>
      </w:pPr>
    </w:p>
    <w:p w14:paraId="7C9A3EC3" w14:textId="1F1EAC89" w:rsidR="006648BD" w:rsidRDefault="00FB097B" w:rsidP="00994FDE">
      <w:pPr>
        <w:pStyle w:val="CMSNormal"/>
      </w:pPr>
      <w:r>
        <w:t>KfiOs vurdering er at partene heller burde arbeide for å overføre hjemmel til felles adkomstveier og parkeringsareal fra Kommunen til de respektive soknene. På denne måten kan drift og vedlikehold forenkles</w:t>
      </w:r>
      <w:r w:rsidR="002777DC">
        <w:t>, og potensielle interessekonflikter unngås. I tillegg vil soknene ved KfiO blir nabovarslet i alle saker som berører soknenes interesser, og ikke kun i de tilfeller hvor de i dag er hjemmelshaver.</w:t>
      </w:r>
      <w:r>
        <w:t xml:space="preserve"> </w:t>
      </w:r>
    </w:p>
    <w:p w14:paraId="30078BBB" w14:textId="77777777" w:rsidR="00FB097B" w:rsidRDefault="00FB097B" w:rsidP="00994FDE">
      <w:pPr>
        <w:pStyle w:val="CMSNormal"/>
      </w:pPr>
    </w:p>
    <w:p w14:paraId="3243E03B" w14:textId="1F9AE30A" w:rsidR="00994FDE" w:rsidRDefault="00994FDE" w:rsidP="00994FDE">
      <w:pPr>
        <w:pStyle w:val="CMSHeading2"/>
      </w:pPr>
      <w:r>
        <w:t>Alternativ løsning – K</w:t>
      </w:r>
      <w:r w:rsidR="00FB097B">
        <w:t>fi</w:t>
      </w:r>
      <w:r>
        <w:t xml:space="preserve">O </w:t>
      </w:r>
      <w:r w:rsidR="00A0326D">
        <w:t xml:space="preserve">kan </w:t>
      </w:r>
      <w:r>
        <w:t xml:space="preserve">overta </w:t>
      </w:r>
      <w:r w:rsidR="00A0326D">
        <w:t>gravplassdriften</w:t>
      </w:r>
    </w:p>
    <w:p w14:paraId="28425790" w14:textId="77777777" w:rsidR="00A0326D" w:rsidRDefault="002777DC" w:rsidP="00994FDE">
      <w:pPr>
        <w:pStyle w:val="CMSNormal"/>
      </w:pPr>
      <w:r>
        <w:t xml:space="preserve">KfiO opplyser at </w:t>
      </w:r>
      <w:r w:rsidR="00A0326D">
        <w:t xml:space="preserve">de </w:t>
      </w:r>
      <w:r>
        <w:t>er villig</w:t>
      </w:r>
      <w:r w:rsidR="00A0326D">
        <w:t>e</w:t>
      </w:r>
      <w:r>
        <w:t xml:space="preserve"> til å </w:t>
      </w:r>
      <w:r w:rsidR="00A0326D">
        <w:t xml:space="preserve">diskutere endringer for å forbedre og effektivisere gravplassdriften. Konkret foreslås at KfiO på sikt overtar gravplassdriften, og at GPE nedlegges. </w:t>
      </w:r>
    </w:p>
    <w:p w14:paraId="0EDB95A4" w14:textId="77777777" w:rsidR="00A0326D" w:rsidRDefault="00A0326D" w:rsidP="00994FDE">
      <w:pPr>
        <w:pStyle w:val="CMSNormal"/>
      </w:pPr>
    </w:p>
    <w:p w14:paraId="73C8E487" w14:textId="084C9B70" w:rsidR="00A0326D" w:rsidRDefault="00A0326D" w:rsidP="00994FDE">
      <w:pPr>
        <w:pStyle w:val="CMSNormal"/>
      </w:pPr>
      <w:r>
        <w:t xml:space="preserve">KfiO har grunn til å tro at det kan gi Kommunen betydelige økonomiske besparelser. </w:t>
      </w:r>
    </w:p>
    <w:p w14:paraId="3AF6AA41" w14:textId="77777777" w:rsidR="00A0326D" w:rsidRDefault="00A0326D" w:rsidP="00994FDE">
      <w:pPr>
        <w:pStyle w:val="CMSNormal"/>
      </w:pPr>
    </w:p>
    <w:p w14:paraId="615FB44F" w14:textId="736E46D2" w:rsidR="00994FDE" w:rsidRDefault="00A0326D" w:rsidP="00994FDE">
      <w:pPr>
        <w:pStyle w:val="CMSNormal"/>
      </w:pPr>
      <w:r>
        <w:t xml:space="preserve">KfiO har i dag en organisasjon som forholdsvis enkelt kan utvides for å gjennomføre de aktuelle oppgavene. Det er nærliggende å se for seg stordriftsfordeler, og partene vil sammen kunne utføre alle oppgaver på en god måte til beste for samfunnet. </w:t>
      </w:r>
    </w:p>
    <w:p w14:paraId="5920C41B" w14:textId="77777777" w:rsidR="00A0326D" w:rsidRDefault="00A0326D" w:rsidP="00994FDE">
      <w:pPr>
        <w:pStyle w:val="CMSNormal"/>
      </w:pPr>
    </w:p>
    <w:p w14:paraId="0A15CC33" w14:textId="552381B1" w:rsidR="00994FDE" w:rsidRDefault="00994FDE" w:rsidP="00994FDE">
      <w:pPr>
        <w:pStyle w:val="CMSHeading1"/>
      </w:pPr>
      <w:r>
        <w:t>Oppsummering</w:t>
      </w:r>
    </w:p>
    <w:p w14:paraId="1E3645D5" w14:textId="591025DC" w:rsidR="00994FDE" w:rsidRDefault="006B507C" w:rsidP="00994FDE">
      <w:pPr>
        <w:pStyle w:val="CMSNormal"/>
      </w:pPr>
      <w:r>
        <w:t>H</w:t>
      </w:r>
      <w:r w:rsidR="00994FDE">
        <w:t>ovedregel</w:t>
      </w:r>
      <w:r>
        <w:t>en</w:t>
      </w:r>
      <w:r w:rsidR="00994FDE">
        <w:t xml:space="preserve"> er at soknene skal eie både kirkebygg </w:t>
      </w:r>
      <w:r w:rsidR="00F45EE8">
        <w:t xml:space="preserve">med tilhørende eiendom og gravplassområdene. </w:t>
      </w:r>
    </w:p>
    <w:p w14:paraId="512DDFB3" w14:textId="77777777" w:rsidR="00F45EE8" w:rsidRDefault="00F45EE8" w:rsidP="00994FDE">
      <w:pPr>
        <w:pStyle w:val="CMSNormal"/>
      </w:pPr>
    </w:p>
    <w:p w14:paraId="56FAA981" w14:textId="2DA7C3D8" w:rsidR="00F45EE8" w:rsidRDefault="00F45EE8" w:rsidP="00994FDE">
      <w:pPr>
        <w:pStyle w:val="CMSNormal"/>
      </w:pPr>
      <w:r>
        <w:t xml:space="preserve">Unntak fra </w:t>
      </w:r>
      <w:r w:rsidR="00A0326D">
        <w:t>Hovedregelen</w:t>
      </w:r>
      <w:r>
        <w:t xml:space="preserve"> forutsetter «særskilt rettsgrunnlag». Kommunes vedtak </w:t>
      </w:r>
      <w:r w:rsidR="00A0326D">
        <w:t>inkl. P</w:t>
      </w:r>
      <w:r>
        <w:t>rotokolle</w:t>
      </w:r>
      <w:r w:rsidR="00A0326D">
        <w:t>n</w:t>
      </w:r>
      <w:r>
        <w:t xml:space="preserve"> utgjør ikke «særskilt rettsgrunnlag» slik dette b</w:t>
      </w:r>
      <w:r w:rsidR="006B507C">
        <w:t>le b</w:t>
      </w:r>
      <w:r>
        <w:t>ruk</w:t>
      </w:r>
      <w:r w:rsidR="006B507C">
        <w:t>t</w:t>
      </w:r>
      <w:r>
        <w:t xml:space="preserve"> i Kirkeloven</w:t>
      </w:r>
      <w:r w:rsidR="006B507C">
        <w:t xml:space="preserve"> og dagens Trossamfunnslov, samt</w:t>
      </w:r>
      <w:r>
        <w:t xml:space="preserve"> </w:t>
      </w:r>
      <w:r w:rsidR="006B507C">
        <w:t xml:space="preserve">i øvrig </w:t>
      </w:r>
      <w:r>
        <w:t>regelverk.</w:t>
      </w:r>
    </w:p>
    <w:p w14:paraId="64F4D944" w14:textId="77777777" w:rsidR="00F45EE8" w:rsidRDefault="00F45EE8" w:rsidP="00994FDE">
      <w:pPr>
        <w:pStyle w:val="CMSNormal"/>
      </w:pPr>
    </w:p>
    <w:p w14:paraId="617A9756" w14:textId="370CAF03" w:rsidR="006B507C" w:rsidRDefault="006B507C" w:rsidP="00994FDE">
      <w:pPr>
        <w:pStyle w:val="CMSNormal"/>
      </w:pPr>
      <w:r>
        <w:t>KfiOs vurdering er derfor at soknene er rettmessige eiere av Gravplasseiendommene.</w:t>
      </w:r>
    </w:p>
    <w:p w14:paraId="0BD508E9" w14:textId="77777777" w:rsidR="006B507C" w:rsidRDefault="006B507C" w:rsidP="00994FDE">
      <w:pPr>
        <w:pStyle w:val="CMSNormal"/>
      </w:pPr>
    </w:p>
    <w:p w14:paraId="52E4AA51" w14:textId="04D04DDD" w:rsidR="00F45EE8" w:rsidRDefault="00F45EE8" w:rsidP="00994FDE">
      <w:pPr>
        <w:pStyle w:val="CMSNormal"/>
      </w:pPr>
      <w:r>
        <w:t xml:space="preserve">Kommunens anførte begrunnelse for hjemmelsoverføring og gjengivelse av sakens historiske sider, er tidvis upresis og uriktig, og uansett ikke tilstrekkelig til en ensidig iverksatt hjemmelsoverføring slik </w:t>
      </w:r>
      <w:r>
        <w:lastRenderedPageBreak/>
        <w:t>Kommunen varsler</w:t>
      </w:r>
      <w:r w:rsidR="00C30112">
        <w:t xml:space="preserve"> i Brevet</w:t>
      </w:r>
      <w:r>
        <w:t>. De forhold Kommunen viser til kan dessuten håndteres</w:t>
      </w:r>
      <w:r w:rsidR="003C3CC4">
        <w:t xml:space="preserve"> og ivaretas delvis som i dag, og delvis på andre måter enn det Kommunen anfører. Relevant i den forbindelse er K</w:t>
      </w:r>
      <w:r w:rsidR="006B507C">
        <w:t>fi</w:t>
      </w:r>
      <w:r w:rsidR="003C3CC4">
        <w:t xml:space="preserve">Os innspill om </w:t>
      </w:r>
      <w:r w:rsidR="00C30112">
        <w:t xml:space="preserve">hjemmelsoverføring av felles adkomstveier og parkeringsareal, samt </w:t>
      </w:r>
      <w:r w:rsidR="003C3CC4">
        <w:t>overføring av oppgaver og ansvar til K</w:t>
      </w:r>
      <w:r w:rsidR="006B507C">
        <w:t>fi</w:t>
      </w:r>
      <w:r w:rsidR="003C3CC4">
        <w:t>O.</w:t>
      </w:r>
    </w:p>
    <w:p w14:paraId="694CA20E" w14:textId="77777777" w:rsidR="00F45EE8" w:rsidRDefault="00F45EE8" w:rsidP="00994FDE">
      <w:pPr>
        <w:pStyle w:val="CMSNormal"/>
      </w:pPr>
    </w:p>
    <w:p w14:paraId="46ED8AA8" w14:textId="6B33D6F4" w:rsidR="00F45EE8" w:rsidRPr="00994FDE" w:rsidRDefault="006B507C" w:rsidP="00994FDE">
      <w:pPr>
        <w:pStyle w:val="CMSNormal"/>
      </w:pPr>
      <w:r>
        <w:t>KfiO kan derfor ikke anbefale soknene å overføre hjemmel til Gravplasseiendommene slik Kommunen ønsker</w:t>
      </w:r>
      <w:r w:rsidR="00F45EE8">
        <w:t xml:space="preserve">. </w:t>
      </w:r>
    </w:p>
    <w:sectPr w:rsidR="00F45EE8" w:rsidRPr="00994FDE" w:rsidSect="00F80E1C">
      <w:headerReference w:type="even" r:id="rId19"/>
      <w:headerReference w:type="default" r:id="rId20"/>
      <w:footerReference w:type="even" r:id="rId21"/>
      <w:footerReference w:type="default" r:id="rId22"/>
      <w:headerReference w:type="first" r:id="rId23"/>
      <w:footerReference w:type="first" r:id="rId24"/>
      <w:pgSz w:w="11906" w:h="16838" w:code="9"/>
      <w:pgMar w:top="1985" w:right="1418" w:bottom="1134"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A0189E" w14:textId="77777777" w:rsidR="009E37DF" w:rsidRDefault="009E37DF">
      <w:pPr>
        <w:spacing w:line="240" w:lineRule="auto"/>
      </w:pPr>
      <w:r>
        <w:separator/>
      </w:r>
    </w:p>
  </w:endnote>
  <w:endnote w:type="continuationSeparator" w:id="0">
    <w:p w14:paraId="60F0A7FA" w14:textId="77777777" w:rsidR="009E37DF" w:rsidRDefault="009E37DF">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Script">
    <w:panose1 w:val="030B0504020000000003"/>
    <w:charset w:val="00"/>
    <w:family w:val="script"/>
    <w:pitch w:val="variable"/>
    <w:sig w:usb0="0000028F" w:usb1="00000000"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 w:name="Times New Roman Bold">
    <w:altName w:val="Times New Roman"/>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FF8418" w14:textId="77777777" w:rsidR="00B460C1" w:rsidRDefault="00B460C1">
    <w:pPr>
      <w:pStyle w:val="Bunn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eastAsiaTheme="minorHAnsi"/>
        <w:szCs w:val="22"/>
      </w:rPr>
      <w:alias w:val="BHDC Region"/>
      <w:tag w:val="E3A96E5ED5E240E29C77754E769EE7E0"/>
      <w:id w:val="-2079577214"/>
      <w:placeholder>
        <w:docPart w:val="03378B49B57B41D3A0803D770F798200"/>
      </w:placeholder>
    </w:sdtPr>
    <w:sdtEndPr/>
    <w:sdtContent>
      <w:tbl>
        <w:tblPr>
          <w:tblStyle w:val="Tabellrutenett"/>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056"/>
          <w:gridCol w:w="3035"/>
          <w:gridCol w:w="2979"/>
        </w:tblGrid>
        <w:tr w:rsidR="00994FDE" w:rsidRPr="001B08D2" w14:paraId="2D377973" w14:textId="77777777" w:rsidTr="001B08D2">
          <w:sdt>
            <w:sdtPr>
              <w:rPr>
                <w:rFonts w:eastAsiaTheme="minorHAnsi"/>
                <w:szCs w:val="22"/>
              </w:rPr>
              <w:alias w:val="Outline Content"/>
              <w:tag w:val="2B61F15DB7AC469AA012DFA9EB1FBC24"/>
              <w:id w:val="1500306903"/>
              <w:placeholder>
                <w:docPart w:val="95DD96AB4D824E59B92FF6CF9031A892"/>
              </w:placeholder>
            </w:sdtPr>
            <w:sdtEndPr>
              <w:rPr>
                <w:rFonts w:eastAsia="Times New Roman"/>
                <w:szCs w:val="20"/>
              </w:rPr>
            </w:sdtEndPr>
            <w:sdtContent>
              <w:tc>
                <w:tcPr>
                  <w:tcW w:w="3056" w:type="dxa"/>
                </w:tcPr>
                <w:p w14:paraId="3D9E59BC" w14:textId="77777777" w:rsidR="00994FDE" w:rsidRPr="001B08D2" w:rsidRDefault="00994FDE" w:rsidP="001B08D2">
                  <w:pPr>
                    <w:pStyle w:val="Bunntekst"/>
                  </w:pPr>
                  <w:r>
                    <w:t>LEGAL - 131974987.1</w:t>
                  </w:r>
                </w:p>
              </w:tc>
            </w:sdtContent>
          </w:sdt>
          <w:tc>
            <w:tcPr>
              <w:tcW w:w="3035" w:type="dxa"/>
            </w:tcPr>
            <w:p w14:paraId="7EE566D2" w14:textId="77777777" w:rsidR="00994FDE" w:rsidRPr="001B08D2" w:rsidRDefault="004823F0" w:rsidP="001B08D2">
              <w:pPr>
                <w:pStyle w:val="Bunntekst"/>
                <w:jc w:val="center"/>
              </w:pPr>
              <w:sdt>
                <w:sdtPr>
                  <w:alias w:val="Outline Content"/>
                  <w:tag w:val="62D982592C354844AD051DFE78F1C0DF"/>
                  <w:id w:val="-346714680"/>
                  <w:placeholder>
                    <w:docPart w:val="3DA97521745C419AA8245A5A9C443E89"/>
                  </w:placeholder>
                </w:sdtPr>
                <w:sdtEndPr/>
                <w:sdtContent>
                  <w:r w:rsidR="00994FDE">
                    <w:t>Side</w:t>
                  </w:r>
                </w:sdtContent>
              </w:sdt>
              <w:r w:rsidR="00994FDE" w:rsidRPr="001B08D2">
                <w:t xml:space="preserve"> </w:t>
              </w:r>
              <w:r w:rsidR="00994FDE" w:rsidRPr="001B08D2">
                <w:fldChar w:fldCharType="begin"/>
              </w:r>
              <w:r w:rsidR="00994FDE" w:rsidRPr="001B08D2">
                <w:instrText xml:space="preserve"> PAGE   \* MERGEFORMAT </w:instrText>
              </w:r>
              <w:r w:rsidR="00994FDE" w:rsidRPr="001B08D2">
                <w:fldChar w:fldCharType="separate"/>
              </w:r>
              <w:r w:rsidR="00994FDE" w:rsidRPr="001B08D2">
                <w:t>1</w:t>
              </w:r>
              <w:r w:rsidR="00994FDE" w:rsidRPr="001B08D2">
                <w:fldChar w:fldCharType="end"/>
              </w:r>
              <w:r w:rsidR="00994FDE" w:rsidRPr="001B08D2">
                <w:t xml:space="preserve"> </w:t>
              </w:r>
              <w:sdt>
                <w:sdtPr>
                  <w:alias w:val="Outline Content"/>
                  <w:tag w:val="7D731DD5CEF045E39BC2DF640708C0A8"/>
                  <w:id w:val="-1682658889"/>
                  <w:placeholder>
                    <w:docPart w:val="2EDD5541CC5C41DBAB97AB528BC47F87"/>
                  </w:placeholder>
                </w:sdtPr>
                <w:sdtEndPr/>
                <w:sdtContent>
                  <w:r w:rsidR="00994FDE">
                    <w:t>av</w:t>
                  </w:r>
                </w:sdtContent>
              </w:sdt>
              <w:r w:rsidR="00994FDE" w:rsidRPr="001B08D2">
                <w:t xml:space="preserve"> </w:t>
              </w:r>
              <w:fldSimple w:instr=" NUMPAGES  \* Arabic  \* MERGEFORMAT ">
                <w:r w:rsidR="00994FDE" w:rsidRPr="001B08D2">
                  <w:t>1</w:t>
                </w:r>
              </w:fldSimple>
            </w:p>
          </w:tc>
          <w:tc>
            <w:tcPr>
              <w:tcW w:w="2979" w:type="dxa"/>
            </w:tcPr>
            <w:p w14:paraId="41A68B36" w14:textId="77777777" w:rsidR="00994FDE" w:rsidRPr="001B08D2" w:rsidRDefault="00994FDE" w:rsidP="001B08D2">
              <w:pPr>
                <w:pStyle w:val="Bunntekst"/>
              </w:pPr>
            </w:p>
          </w:tc>
        </w:tr>
      </w:tbl>
      <w:p w14:paraId="443AFAA8" w14:textId="77777777" w:rsidR="009933F7" w:rsidRPr="007D2F28" w:rsidRDefault="004823F0" w:rsidP="009933F7">
        <w:pPr>
          <w:pStyle w:val="Bunntekst"/>
        </w:pP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03EDBF" w14:textId="77777777" w:rsidR="007D2F28" w:rsidRDefault="007D2F28" w:rsidP="007D2F28">
    <w:pPr>
      <w:pStyle w:val="Bunntekst"/>
    </w:pPr>
  </w:p>
  <w:sdt>
    <w:sdtPr>
      <w:rPr>
        <w:rFonts w:eastAsiaTheme="minorHAnsi"/>
        <w:szCs w:val="22"/>
      </w:rPr>
      <w:alias w:val="BHDC Region"/>
      <w:tag w:val="B7C82020C27B43D8AC6BA7AC2BF0EF4C"/>
      <w:id w:val="1596287555"/>
      <w:placeholder>
        <w:docPart w:val="56685564F498403E8818FC2341D50A10"/>
      </w:placeholder>
    </w:sdtPr>
    <w:sdtEndPr/>
    <w:sdtContent>
      <w:tbl>
        <w:tblPr>
          <w:tblStyle w:val="Tabellrutenett"/>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056"/>
          <w:gridCol w:w="3035"/>
          <w:gridCol w:w="2979"/>
        </w:tblGrid>
        <w:tr w:rsidR="00994FDE" w:rsidRPr="001B08D2" w14:paraId="1EA54D9C" w14:textId="77777777" w:rsidTr="001B08D2">
          <w:sdt>
            <w:sdtPr>
              <w:rPr>
                <w:rFonts w:eastAsiaTheme="minorHAnsi"/>
                <w:szCs w:val="22"/>
              </w:rPr>
              <w:alias w:val="Outline Content"/>
              <w:tag w:val="2B61F15DB7AC469AA012DFA9EB1FBC24"/>
              <w:id w:val="1077949654"/>
              <w:placeholder>
                <w:docPart w:val="E0F506BE0A534B77AC077AEC4517E6ED"/>
              </w:placeholder>
            </w:sdtPr>
            <w:sdtEndPr>
              <w:rPr>
                <w:rFonts w:eastAsia="Times New Roman"/>
                <w:szCs w:val="20"/>
              </w:rPr>
            </w:sdtEndPr>
            <w:sdtContent>
              <w:tc>
                <w:tcPr>
                  <w:tcW w:w="3056" w:type="dxa"/>
                </w:tcPr>
                <w:p w14:paraId="35C48EDB" w14:textId="77777777" w:rsidR="00994FDE" w:rsidRPr="001B08D2" w:rsidRDefault="00994FDE" w:rsidP="001B08D2">
                  <w:pPr>
                    <w:pStyle w:val="Bunntekst"/>
                  </w:pPr>
                  <w:r>
                    <w:t>LEGAL - 131974987.1</w:t>
                  </w:r>
                </w:p>
              </w:tc>
            </w:sdtContent>
          </w:sdt>
          <w:tc>
            <w:tcPr>
              <w:tcW w:w="3035" w:type="dxa"/>
            </w:tcPr>
            <w:p w14:paraId="50A93290" w14:textId="77777777" w:rsidR="00994FDE" w:rsidRPr="001B08D2" w:rsidRDefault="004823F0" w:rsidP="001B08D2">
              <w:pPr>
                <w:pStyle w:val="Bunntekst"/>
                <w:jc w:val="center"/>
              </w:pPr>
              <w:sdt>
                <w:sdtPr>
                  <w:alias w:val="Outline Content"/>
                  <w:tag w:val="62D982592C354844AD051DFE78F1C0DF"/>
                  <w:id w:val="1062057435"/>
                  <w:placeholder>
                    <w:docPart w:val="DF0F27B807204EC8915948A245B63638"/>
                  </w:placeholder>
                </w:sdtPr>
                <w:sdtEndPr/>
                <w:sdtContent>
                  <w:r w:rsidR="00994FDE">
                    <w:t>Side</w:t>
                  </w:r>
                </w:sdtContent>
              </w:sdt>
              <w:r w:rsidR="00994FDE" w:rsidRPr="001B08D2">
                <w:t xml:space="preserve"> </w:t>
              </w:r>
              <w:r w:rsidR="00994FDE" w:rsidRPr="001B08D2">
                <w:fldChar w:fldCharType="begin"/>
              </w:r>
              <w:r w:rsidR="00994FDE" w:rsidRPr="001B08D2">
                <w:instrText xml:space="preserve"> PAGE   \* MERGEFORMAT </w:instrText>
              </w:r>
              <w:r w:rsidR="00994FDE" w:rsidRPr="001B08D2">
                <w:fldChar w:fldCharType="separate"/>
              </w:r>
              <w:r w:rsidR="00994FDE" w:rsidRPr="001B08D2">
                <w:t>1</w:t>
              </w:r>
              <w:r w:rsidR="00994FDE" w:rsidRPr="001B08D2">
                <w:fldChar w:fldCharType="end"/>
              </w:r>
              <w:r w:rsidR="00994FDE" w:rsidRPr="001B08D2">
                <w:t xml:space="preserve"> </w:t>
              </w:r>
              <w:sdt>
                <w:sdtPr>
                  <w:alias w:val="Outline Content"/>
                  <w:tag w:val="7D731DD5CEF045E39BC2DF640708C0A8"/>
                  <w:id w:val="-318350387"/>
                  <w:placeholder>
                    <w:docPart w:val="411D1AD084B2453883F322D7621DC348"/>
                  </w:placeholder>
                </w:sdtPr>
                <w:sdtEndPr/>
                <w:sdtContent>
                  <w:r w:rsidR="00994FDE">
                    <w:t>av</w:t>
                  </w:r>
                </w:sdtContent>
              </w:sdt>
              <w:r w:rsidR="00994FDE" w:rsidRPr="001B08D2">
                <w:t xml:space="preserve"> </w:t>
              </w:r>
              <w:fldSimple w:instr=" NUMPAGES  \* Arabic  \* MERGEFORMAT ">
                <w:r w:rsidR="00994FDE" w:rsidRPr="001B08D2">
                  <w:t>1</w:t>
                </w:r>
              </w:fldSimple>
            </w:p>
          </w:tc>
          <w:tc>
            <w:tcPr>
              <w:tcW w:w="2979" w:type="dxa"/>
            </w:tcPr>
            <w:p w14:paraId="06059156" w14:textId="77777777" w:rsidR="00994FDE" w:rsidRPr="001B08D2" w:rsidRDefault="00994FDE" w:rsidP="001B08D2">
              <w:pPr>
                <w:pStyle w:val="Bunntekst"/>
              </w:pPr>
            </w:p>
          </w:tc>
        </w:tr>
      </w:tbl>
      <w:p w14:paraId="469F2A72" w14:textId="77777777" w:rsidR="007D2F28" w:rsidRDefault="004823F0" w:rsidP="007D2F28">
        <w:pPr>
          <w:pStyle w:val="Bunntekst"/>
        </w:pP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3CCB973" w14:textId="77777777" w:rsidR="009E37DF" w:rsidRDefault="009E37DF">
      <w:pPr>
        <w:spacing w:line="240" w:lineRule="auto"/>
      </w:pPr>
      <w:r>
        <w:separator/>
      </w:r>
    </w:p>
  </w:footnote>
  <w:footnote w:type="continuationSeparator" w:id="0">
    <w:p w14:paraId="64D591CF" w14:textId="77777777" w:rsidR="009E37DF" w:rsidRDefault="009E37DF">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BBFA25" w14:textId="77777777" w:rsidR="00B460C1" w:rsidRDefault="00B460C1">
    <w:pPr>
      <w:pStyle w:val="Top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b/>
        <w:bCs/>
      </w:rPr>
      <w:alias w:val="BHDC Region"/>
      <w:tag w:val="26C83B8817FC452C9B909317CDDB510F"/>
      <w:id w:val="-1142271136"/>
      <w:placeholder>
        <w:docPart w:val="64A073B72C99420A858FDF97D59DC406"/>
      </w:placeholder>
    </w:sdtPr>
    <w:sdtEndPr/>
    <w:sdtContent>
      <w:p w14:paraId="59BE63B2" w14:textId="77777777" w:rsidR="00AE2E21" w:rsidRPr="00AE2E21" w:rsidRDefault="004823F0" w:rsidP="00AE2E21">
        <w:pPr>
          <w:pStyle w:val="CMSANBodyText"/>
          <w:rPr>
            <w:b/>
            <w:bCs/>
          </w:rPr>
        </w:pP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eastAsiaTheme="minorHAnsi" w:cs="Segoe Script"/>
        <w:b/>
        <w:i/>
        <w:iCs/>
        <w:szCs w:val="22"/>
        <w:lang w:val="en-US"/>
      </w:rPr>
      <w:alias w:val="BHDC Logo Region - do not delete"/>
      <w:tag w:val="AAE7BBC923754E92AFBC2AA4ECF2DC12"/>
      <w:id w:val="489375237"/>
      <w:placeholder>
        <w:docPart w:val="AB61034BE744454890300198EFEA4BC1"/>
      </w:placeholder>
      <w15:color w:val="FF0000"/>
    </w:sdtPr>
    <w:sdtEndPr>
      <w:rPr>
        <w:i w:val="0"/>
      </w:rPr>
    </w:sdtEndPr>
    <w:sdtContent>
      <w:tbl>
        <w:tblPr>
          <w:tblStyle w:val="Tabellrutenett"/>
          <w:tblW w:w="5000" w:type="pct"/>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9070"/>
        </w:tblGrid>
        <w:tr w:rsidR="00994FDE" w:rsidRPr="001112FB" w14:paraId="355B257F" w14:textId="77777777" w:rsidTr="00253633">
          <w:trPr>
            <w:trHeight w:val="879"/>
          </w:trPr>
          <w:sdt>
            <w:sdtPr>
              <w:rPr>
                <w:rFonts w:eastAsiaTheme="minorHAnsi" w:cs="Segoe Script"/>
                <w:b/>
                <w:i/>
                <w:iCs/>
                <w:szCs w:val="22"/>
                <w:lang w:val="en-US"/>
              </w:rPr>
              <w:alias w:val="Outline Content"/>
              <w:tag w:val="B1602F893C7E438EBD4A311D7D05E4A8"/>
              <w:id w:val="-255217218"/>
              <w:placeholder>
                <w:docPart w:val="9C0058A23D4C4C0385C7FA5148F98C57"/>
              </w:placeholder>
            </w:sdtPr>
            <w:sdtEndPr>
              <w:rPr>
                <w:rFonts w:eastAsia="Times New Roman" w:cstheme="minorBidi"/>
                <w:b w:val="0"/>
                <w:i w:val="0"/>
                <w:iCs w:val="0"/>
                <w:szCs w:val="20"/>
                <w:lang w:val="nb-NO"/>
              </w:rPr>
            </w:sdtEndPr>
            <w:sdtContent>
              <w:tc>
                <w:tcPr>
                  <w:tcW w:w="9070" w:type="dxa"/>
                  <w:tcMar>
                    <w:top w:w="255" w:type="dxa"/>
                  </w:tcMar>
                </w:tcPr>
                <w:p w14:paraId="40526E38" w14:textId="77777777" w:rsidR="00994FDE" w:rsidRPr="006278F4" w:rsidRDefault="00994FDE" w:rsidP="006278F4">
                  <w:r w:rsidRPr="00994FDE">
                    <w:rPr>
                      <w:noProof/>
                    </w:rPr>
                    <w:drawing>
                      <wp:inline distT="0" distB="0" distL="0" distR="0" wp14:anchorId="216EACA0" wp14:editId="2DE14600">
                        <wp:extent cx="1364760" cy="244800"/>
                        <wp:effectExtent l="0" t="0" r="6985" b="3175"/>
                        <wp:docPr id="2075369378" name="Bil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5369378" name=""/>
                                <pic:cNvPicPr/>
                              </pic:nvPicPr>
                              <pic:blipFill>
                                <a:blip r:embed="rId1">
                                  <a:extLst>
                                    <a:ext uri="{28A0092B-C50C-407E-A947-70E740481C1C}">
                                      <a14:useLocalDpi xmlns:a14="http://schemas.microsoft.com/office/drawing/2010/main" val="0"/>
                                    </a:ext>
                                  </a:extLst>
                                </a:blip>
                                <a:stretch>
                                  <a:fillRect/>
                                </a:stretch>
                              </pic:blipFill>
                              <pic:spPr>
                                <a:xfrm>
                                  <a:off x="0" y="0"/>
                                  <a:ext cx="1364760" cy="244800"/>
                                </a:xfrm>
                                <a:prstGeom prst="rect">
                                  <a:avLst/>
                                </a:prstGeom>
                              </pic:spPr>
                            </pic:pic>
                          </a:graphicData>
                        </a:graphic>
                      </wp:inline>
                    </w:drawing>
                  </w:r>
                </w:p>
              </w:tc>
            </w:sdtContent>
          </w:sdt>
        </w:tr>
      </w:tbl>
      <w:p w14:paraId="04BA5A19" w14:textId="77777777" w:rsidR="00994FDE" w:rsidRPr="00D4369E" w:rsidRDefault="00994FDE" w:rsidP="00A14F28">
        <w:pPr>
          <w:spacing w:line="20" w:lineRule="exact"/>
          <w:rPr>
            <w:rFonts w:ascii="Times New Roman Bold" w:hAnsi="Times New Roman Bold"/>
            <w:b/>
            <w:bCs/>
            <w:sz w:val="2"/>
            <w:szCs w:val="25"/>
            <w:lang w:val="fr-CH" w:eastAsia="fr-FR"/>
          </w:rPr>
        </w:pPr>
      </w:p>
      <w:p w14:paraId="7C1F2634" w14:textId="77777777" w:rsidR="00CA74D5" w:rsidRDefault="004823F0" w:rsidP="002F3A1D">
        <w:pPr>
          <w:pStyle w:val="Topptekst"/>
          <w:jc w:val="left"/>
          <w:rPr>
            <w:i w:val="0"/>
            <w:iCs/>
            <w:lang w:val="en-US"/>
          </w:rPr>
        </w:pP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263074DC"/>
    <w:lvl w:ilvl="0">
      <w:start w:val="1"/>
      <w:numFmt w:val="decimal"/>
      <w:pStyle w:val="Nummerertliste5"/>
      <w:lvlText w:val="%1."/>
      <w:lvlJc w:val="left"/>
      <w:pPr>
        <w:tabs>
          <w:tab w:val="num" w:pos="1492"/>
        </w:tabs>
        <w:ind w:left="1492" w:hanging="360"/>
      </w:pPr>
    </w:lvl>
  </w:abstractNum>
  <w:abstractNum w:abstractNumId="1" w15:restartNumberingAfterBreak="0">
    <w:nsid w:val="FFFFFF7D"/>
    <w:multiLevelType w:val="singleLevel"/>
    <w:tmpl w:val="1DDCEBB6"/>
    <w:lvl w:ilvl="0">
      <w:start w:val="1"/>
      <w:numFmt w:val="decimal"/>
      <w:pStyle w:val="Nummerertliste4"/>
      <w:lvlText w:val="%1."/>
      <w:lvlJc w:val="left"/>
      <w:pPr>
        <w:tabs>
          <w:tab w:val="num" w:pos="1209"/>
        </w:tabs>
        <w:ind w:left="1209" w:hanging="360"/>
      </w:pPr>
    </w:lvl>
  </w:abstractNum>
  <w:abstractNum w:abstractNumId="2" w15:restartNumberingAfterBreak="0">
    <w:nsid w:val="FFFFFF7E"/>
    <w:multiLevelType w:val="singleLevel"/>
    <w:tmpl w:val="D4BA5D1E"/>
    <w:lvl w:ilvl="0">
      <w:start w:val="1"/>
      <w:numFmt w:val="decimal"/>
      <w:pStyle w:val="Nummerertliste3"/>
      <w:lvlText w:val="%1."/>
      <w:lvlJc w:val="left"/>
      <w:pPr>
        <w:tabs>
          <w:tab w:val="num" w:pos="926"/>
        </w:tabs>
        <w:ind w:left="926" w:hanging="360"/>
      </w:pPr>
    </w:lvl>
  </w:abstractNum>
  <w:abstractNum w:abstractNumId="3" w15:restartNumberingAfterBreak="0">
    <w:nsid w:val="FFFFFF7F"/>
    <w:multiLevelType w:val="singleLevel"/>
    <w:tmpl w:val="CA6E5AF0"/>
    <w:lvl w:ilvl="0">
      <w:start w:val="1"/>
      <w:numFmt w:val="decimal"/>
      <w:pStyle w:val="Nummerertliste2"/>
      <w:lvlText w:val="%1."/>
      <w:lvlJc w:val="left"/>
      <w:pPr>
        <w:tabs>
          <w:tab w:val="num" w:pos="643"/>
        </w:tabs>
        <w:ind w:left="643" w:hanging="360"/>
      </w:pPr>
    </w:lvl>
  </w:abstractNum>
  <w:abstractNum w:abstractNumId="4" w15:restartNumberingAfterBreak="0">
    <w:nsid w:val="FFFFFF80"/>
    <w:multiLevelType w:val="singleLevel"/>
    <w:tmpl w:val="88D6EE1E"/>
    <w:lvl w:ilvl="0">
      <w:start w:val="1"/>
      <w:numFmt w:val="bullet"/>
      <w:pStyle w:val="Punktliste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4E9045FC"/>
    <w:lvl w:ilvl="0">
      <w:start w:val="1"/>
      <w:numFmt w:val="bullet"/>
      <w:pStyle w:val="Punktliste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236E654"/>
    <w:lvl w:ilvl="0">
      <w:start w:val="1"/>
      <w:numFmt w:val="bullet"/>
      <w:pStyle w:val="Punktliste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7DC53B4"/>
    <w:lvl w:ilvl="0">
      <w:start w:val="1"/>
      <w:numFmt w:val="bullet"/>
      <w:pStyle w:val="Punktliste2"/>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32B816CA"/>
    <w:lvl w:ilvl="0">
      <w:start w:val="1"/>
      <w:numFmt w:val="bullet"/>
      <w:pStyle w:val="Punktliste"/>
      <w:lvlText w:val=""/>
      <w:lvlJc w:val="left"/>
      <w:pPr>
        <w:ind w:left="360" w:hanging="360"/>
      </w:pPr>
      <w:rPr>
        <w:rFonts w:ascii="Symbol" w:hAnsi="Symbol" w:hint="default"/>
      </w:rPr>
    </w:lvl>
  </w:abstractNum>
  <w:abstractNum w:abstractNumId="9" w15:restartNumberingAfterBreak="0">
    <w:nsid w:val="000F5D54"/>
    <w:multiLevelType w:val="multilevel"/>
    <w:tmpl w:val="72D851FE"/>
    <w:name w:val="CMS-CMS-Schedule"/>
    <w:styleLink w:val="CMS-Schedule"/>
    <w:lvl w:ilvl="0">
      <w:start w:val="1"/>
      <w:numFmt w:val="none"/>
      <w:pStyle w:val="CMSSchedule1"/>
      <w:suff w:val="nothing"/>
      <w:lvlText w:val=""/>
      <w:lvlJc w:val="left"/>
      <w:pPr>
        <w:ind w:left="0" w:firstLine="0"/>
      </w:pPr>
      <w:rPr>
        <w:rFonts w:hint="default"/>
      </w:rPr>
    </w:lvl>
    <w:lvl w:ilvl="1">
      <w:start w:val="1"/>
      <w:numFmt w:val="none"/>
      <w:pStyle w:val="CMSSchedule2"/>
      <w:suff w:val="nothing"/>
      <w:lvlText w:val=""/>
      <w:lvlJc w:val="left"/>
      <w:pPr>
        <w:ind w:left="0" w:firstLine="0"/>
      </w:pPr>
      <w:rPr>
        <w:rFonts w:hint="default"/>
      </w:rPr>
    </w:lvl>
    <w:lvl w:ilvl="2">
      <w:start w:val="1"/>
      <w:numFmt w:val="none"/>
      <w:pStyle w:val="CMSSchedule3"/>
      <w:suff w:val="nothing"/>
      <w:lvlText w:val=""/>
      <w:lvlJc w:val="left"/>
      <w:pPr>
        <w:ind w:left="0" w:firstLine="0"/>
      </w:pPr>
      <w:rPr>
        <w:rFonts w:hint="default"/>
      </w:rPr>
    </w:lvl>
    <w:lvl w:ilvl="3">
      <w:start w:val="1"/>
      <w:numFmt w:val="decimal"/>
      <w:pStyle w:val="CMSSchedule4"/>
      <w:isLgl/>
      <w:lvlText w:val="%4."/>
      <w:lvlJc w:val="left"/>
      <w:pPr>
        <w:tabs>
          <w:tab w:val="num" w:pos="567"/>
        </w:tabs>
        <w:ind w:left="567" w:hanging="567"/>
      </w:pPr>
      <w:rPr>
        <w:rFonts w:hint="default"/>
      </w:rPr>
    </w:lvl>
    <w:lvl w:ilvl="4">
      <w:start w:val="1"/>
      <w:numFmt w:val="decimal"/>
      <w:pStyle w:val="CMSSchedule5"/>
      <w:isLgl/>
      <w:lvlText w:val="%4.%5"/>
      <w:lvlJc w:val="left"/>
      <w:pPr>
        <w:tabs>
          <w:tab w:val="num" w:pos="567"/>
        </w:tabs>
        <w:ind w:left="567" w:hanging="567"/>
      </w:pPr>
      <w:rPr>
        <w:rFonts w:hint="default"/>
      </w:rPr>
    </w:lvl>
    <w:lvl w:ilvl="5">
      <w:start w:val="1"/>
      <w:numFmt w:val="decimal"/>
      <w:pStyle w:val="CMSSchedule6"/>
      <w:isLgl/>
      <w:lvlText w:val="%4.%5.%6"/>
      <w:lvlJc w:val="left"/>
      <w:pPr>
        <w:tabs>
          <w:tab w:val="num" w:pos="1134"/>
        </w:tabs>
        <w:ind w:left="1134" w:hanging="567"/>
      </w:pPr>
      <w:rPr>
        <w:rFonts w:hint="default"/>
      </w:rPr>
    </w:lvl>
    <w:lvl w:ilvl="6">
      <w:start w:val="1"/>
      <w:numFmt w:val="upperLetter"/>
      <w:pStyle w:val="CMSSchedule7"/>
      <w:lvlText w:val="(%7)"/>
      <w:lvlJc w:val="left"/>
      <w:pPr>
        <w:tabs>
          <w:tab w:val="num" w:pos="1701"/>
        </w:tabs>
        <w:ind w:left="1701" w:hanging="567"/>
      </w:pPr>
      <w:rPr>
        <w:rFonts w:hint="default"/>
      </w:rPr>
    </w:lvl>
    <w:lvl w:ilvl="7">
      <w:start w:val="1"/>
      <w:numFmt w:val="lowerLetter"/>
      <w:pStyle w:val="CMSSchedule8"/>
      <w:lvlText w:val="(%8)"/>
      <w:lvlJc w:val="left"/>
      <w:pPr>
        <w:tabs>
          <w:tab w:val="num" w:pos="2268"/>
        </w:tabs>
        <w:ind w:left="2268" w:hanging="567"/>
      </w:pPr>
      <w:rPr>
        <w:rFonts w:hint="default"/>
      </w:rPr>
    </w:lvl>
    <w:lvl w:ilvl="8">
      <w:start w:val="1"/>
      <w:numFmt w:val="lowerRoman"/>
      <w:pStyle w:val="CMSSchedule9"/>
      <w:lvlText w:val="(%9)"/>
      <w:lvlJc w:val="left"/>
      <w:pPr>
        <w:tabs>
          <w:tab w:val="num" w:pos="2835"/>
        </w:tabs>
        <w:ind w:left="2835" w:hanging="567"/>
      </w:pPr>
      <w:rPr>
        <w:rFonts w:hint="default"/>
      </w:rPr>
    </w:lvl>
  </w:abstractNum>
  <w:abstractNum w:abstractNumId="10" w15:restartNumberingAfterBreak="0">
    <w:nsid w:val="022D1EEC"/>
    <w:multiLevelType w:val="multilevel"/>
    <w:tmpl w:val="F4840C6A"/>
    <w:name w:val="CMS-AN-Sch-XRef"/>
    <w:styleLink w:val="CMS-ANSchXRef"/>
    <w:lvl w:ilvl="0">
      <w:start w:val="1"/>
      <w:numFmt w:val="decimal"/>
      <w:pStyle w:val="CMSANSch1XRef"/>
      <w:suff w:val="space"/>
      <w:lvlText w:val="Schedule %1"/>
      <w:lvlJc w:val="left"/>
      <w:pPr>
        <w:ind w:left="0" w:firstLine="0"/>
      </w:pPr>
      <w:rPr>
        <w:rFonts w:hint="default"/>
      </w:rPr>
    </w:lvl>
    <w:lvl w:ilvl="1">
      <w:start w:val="1"/>
      <w:numFmt w:val="decimal"/>
      <w:pStyle w:val="CMSANSch2XRef"/>
      <w:suff w:val="space"/>
      <w:lvlText w:val="Part %2"/>
      <w:lvlJc w:val="left"/>
      <w:pPr>
        <w:ind w:left="0" w:firstLine="0"/>
      </w:pPr>
      <w:rPr>
        <w:rFonts w:hint="default"/>
      </w:rPr>
    </w:lvl>
    <w:lvl w:ilvl="2">
      <w:start w:val="1"/>
      <w:numFmt w:val="upperLetter"/>
      <w:pStyle w:val="CMSANSch3XRef"/>
      <w:suff w:val="space"/>
      <w:lvlText w:val="Part %3"/>
      <w:lvlJc w:val="left"/>
      <w:pPr>
        <w:ind w:left="0" w:firstLine="0"/>
      </w:pPr>
      <w:rPr>
        <w:rFonts w:hint="default"/>
      </w:rPr>
    </w:lvl>
    <w:lvl w:ilvl="3">
      <w:start w:val="1"/>
      <w:numFmt w:val="decimal"/>
      <w:pStyle w:val="CMSANSch4XRef"/>
      <w:isLgl/>
      <w:lvlText w:val="%4."/>
      <w:lvlJc w:val="left"/>
      <w:pPr>
        <w:tabs>
          <w:tab w:val="num" w:pos="851"/>
        </w:tabs>
        <w:ind w:left="851" w:hanging="851"/>
      </w:pPr>
      <w:rPr>
        <w:rFonts w:hint="default"/>
      </w:rPr>
    </w:lvl>
    <w:lvl w:ilvl="4">
      <w:start w:val="1"/>
      <w:numFmt w:val="decimal"/>
      <w:pStyle w:val="CMSANSch5XRef"/>
      <w:isLgl/>
      <w:lvlText w:val="%4.%5"/>
      <w:lvlJc w:val="left"/>
      <w:pPr>
        <w:tabs>
          <w:tab w:val="num" w:pos="851"/>
        </w:tabs>
        <w:ind w:left="851" w:hanging="851"/>
      </w:pPr>
      <w:rPr>
        <w:rFonts w:hint="default"/>
      </w:rPr>
    </w:lvl>
    <w:lvl w:ilvl="5">
      <w:start w:val="1"/>
      <w:numFmt w:val="decimal"/>
      <w:pStyle w:val="CMSANSch6XRef"/>
      <w:isLgl/>
      <w:lvlText w:val="%4.%5.%6"/>
      <w:lvlJc w:val="left"/>
      <w:pPr>
        <w:tabs>
          <w:tab w:val="num" w:pos="1701"/>
        </w:tabs>
        <w:ind w:left="1701" w:hanging="850"/>
      </w:pPr>
      <w:rPr>
        <w:rFonts w:hint="default"/>
      </w:rPr>
    </w:lvl>
    <w:lvl w:ilvl="6">
      <w:start w:val="1"/>
      <w:numFmt w:val="lowerLetter"/>
      <w:pStyle w:val="CMSANSch7XRef"/>
      <w:lvlText w:val="(%7)"/>
      <w:lvlJc w:val="left"/>
      <w:pPr>
        <w:tabs>
          <w:tab w:val="num" w:pos="2552"/>
        </w:tabs>
        <w:ind w:left="2552" w:hanging="851"/>
      </w:pPr>
      <w:rPr>
        <w:rFonts w:hint="default"/>
      </w:rPr>
    </w:lvl>
    <w:lvl w:ilvl="7">
      <w:start w:val="1"/>
      <w:numFmt w:val="lowerRoman"/>
      <w:pStyle w:val="CMSANSch8XRef"/>
      <w:lvlText w:val="(%8)"/>
      <w:lvlJc w:val="left"/>
      <w:pPr>
        <w:tabs>
          <w:tab w:val="num" w:pos="3402"/>
        </w:tabs>
        <w:ind w:left="3402" w:hanging="850"/>
      </w:pPr>
      <w:rPr>
        <w:rFonts w:hint="default"/>
      </w:rPr>
    </w:lvl>
    <w:lvl w:ilvl="8">
      <w:start w:val="1"/>
      <w:numFmt w:val="upperLetter"/>
      <w:pStyle w:val="CMSANSch9XRef"/>
      <w:lvlText w:val="(%9)"/>
      <w:lvlJc w:val="left"/>
      <w:pPr>
        <w:tabs>
          <w:tab w:val="num" w:pos="4253"/>
        </w:tabs>
        <w:ind w:left="4253" w:hanging="851"/>
      </w:pPr>
      <w:rPr>
        <w:rFonts w:hint="default"/>
      </w:rPr>
    </w:lvl>
  </w:abstractNum>
  <w:abstractNum w:abstractNumId="11" w15:restartNumberingAfterBreak="0">
    <w:nsid w:val="029944D1"/>
    <w:multiLevelType w:val="multilevel"/>
    <w:tmpl w:val="3AD09CD6"/>
    <w:name w:val="CMS-BAF-Definitions"/>
    <w:styleLink w:val="CMS-BAFDefinitions"/>
    <w:lvl w:ilvl="0">
      <w:start w:val="1"/>
      <w:numFmt w:val="none"/>
      <w:pStyle w:val="CMSBAFDefinitions1"/>
      <w:suff w:val="nothing"/>
      <w:lvlText w:val=""/>
      <w:lvlJc w:val="left"/>
      <w:pPr>
        <w:ind w:left="567" w:firstLine="0"/>
      </w:pPr>
      <w:rPr>
        <w:rFonts w:hint="default"/>
      </w:rPr>
    </w:lvl>
    <w:lvl w:ilvl="1">
      <w:start w:val="1"/>
      <w:numFmt w:val="lowerLetter"/>
      <w:pStyle w:val="CMSBAFDefinitions2"/>
      <w:lvlText w:val="(%2)"/>
      <w:lvlJc w:val="left"/>
      <w:pPr>
        <w:tabs>
          <w:tab w:val="num" w:pos="1134"/>
        </w:tabs>
        <w:ind w:left="1134" w:hanging="567"/>
      </w:pPr>
      <w:rPr>
        <w:rFonts w:hint="default"/>
      </w:rPr>
    </w:lvl>
    <w:lvl w:ilvl="2">
      <w:start w:val="1"/>
      <w:numFmt w:val="lowerRoman"/>
      <w:pStyle w:val="CMSBAFDefinitions3"/>
      <w:lvlText w:val="(%3)"/>
      <w:lvlJc w:val="left"/>
      <w:pPr>
        <w:tabs>
          <w:tab w:val="num" w:pos="1701"/>
        </w:tabs>
        <w:ind w:left="1701" w:hanging="567"/>
      </w:pPr>
      <w:rPr>
        <w:rFonts w:hint="default"/>
      </w:rPr>
    </w:lvl>
    <w:lvl w:ilvl="3">
      <w:start w:val="1"/>
      <w:numFmt w:val="upperLetter"/>
      <w:pStyle w:val="CMSBAFDefinitions4"/>
      <w:lvlText w:val="(%4)"/>
      <w:lvlJc w:val="left"/>
      <w:pPr>
        <w:tabs>
          <w:tab w:val="num" w:pos="2268"/>
        </w:tabs>
        <w:ind w:left="2268" w:hanging="567"/>
      </w:pPr>
      <w:rPr>
        <w:rFonts w:hint="default"/>
      </w:rPr>
    </w:lvl>
    <w:lvl w:ilvl="4">
      <w:start w:val="1"/>
      <w:numFmt w:val="decimal"/>
      <w:pStyle w:val="CMSBAFDefinitions5"/>
      <w:lvlText w:val="(%5)"/>
      <w:lvlJc w:val="left"/>
      <w:pPr>
        <w:tabs>
          <w:tab w:val="num" w:pos="2835"/>
        </w:tabs>
        <w:ind w:left="2835" w:hanging="567"/>
      </w:pPr>
      <w:rPr>
        <w:rFonts w:hint="default"/>
      </w:rPr>
    </w:lvl>
    <w:lvl w:ilvl="5">
      <w:start w:val="1"/>
      <w:numFmt w:val="decimal"/>
      <w:lvlText w:val="(%6)"/>
      <w:lvlJc w:val="left"/>
      <w:pPr>
        <w:tabs>
          <w:tab w:val="num" w:pos="3402"/>
        </w:tabs>
        <w:ind w:left="3402" w:hanging="567"/>
      </w:pPr>
      <w:rPr>
        <w:rFonts w:hint="default"/>
      </w:rPr>
    </w:lvl>
    <w:lvl w:ilvl="6">
      <w:start w:val="1"/>
      <w:numFmt w:val="decimal"/>
      <w:lvlText w:val="(%7)"/>
      <w:lvlJc w:val="left"/>
      <w:pPr>
        <w:tabs>
          <w:tab w:val="num" w:pos="3969"/>
        </w:tabs>
        <w:ind w:left="3969" w:hanging="567"/>
      </w:pPr>
      <w:rPr>
        <w:rFonts w:hint="default"/>
      </w:rPr>
    </w:lvl>
    <w:lvl w:ilvl="7">
      <w:start w:val="1"/>
      <w:numFmt w:val="lowerLetter"/>
      <w:lvlText w:val="(%8)"/>
      <w:lvlJc w:val="left"/>
      <w:pPr>
        <w:tabs>
          <w:tab w:val="num" w:pos="4536"/>
        </w:tabs>
        <w:ind w:left="4536" w:hanging="567"/>
      </w:pPr>
      <w:rPr>
        <w:rFonts w:hint="default"/>
      </w:rPr>
    </w:lvl>
    <w:lvl w:ilvl="8">
      <w:start w:val="1"/>
      <w:numFmt w:val="lowerRoman"/>
      <w:lvlText w:val="(%9)"/>
      <w:lvlJc w:val="left"/>
      <w:pPr>
        <w:tabs>
          <w:tab w:val="num" w:pos="5103"/>
        </w:tabs>
        <w:ind w:left="5103" w:hanging="567"/>
      </w:pPr>
      <w:rPr>
        <w:rFonts w:hint="default"/>
      </w:rPr>
    </w:lvl>
  </w:abstractNum>
  <w:abstractNum w:abstractNumId="12" w15:restartNumberingAfterBreak="0">
    <w:nsid w:val="03E1086A"/>
    <w:multiLevelType w:val="multilevel"/>
    <w:tmpl w:val="5DA01720"/>
    <w:name w:val="CMS-AN-Sch"/>
    <w:styleLink w:val="CMS-ANSch"/>
    <w:lvl w:ilvl="0">
      <w:start w:val="1"/>
      <w:numFmt w:val="decimal"/>
      <w:pStyle w:val="CMSANSchedule"/>
      <w:suff w:val="space"/>
      <w:lvlText w:val="Part %1"/>
      <w:lvlJc w:val="left"/>
      <w:pPr>
        <w:ind w:left="0" w:firstLine="0"/>
      </w:pPr>
      <w:rPr>
        <w:rFonts w:hint="default"/>
      </w:rPr>
    </w:lvl>
    <w:lvl w:ilvl="1">
      <w:start w:val="1"/>
      <w:numFmt w:val="decimal"/>
      <w:pStyle w:val="CMSANSub-Schedule"/>
      <w:suff w:val="space"/>
      <w:lvlText w:val="Schedule %2"/>
      <w:lvlJc w:val="left"/>
      <w:pPr>
        <w:ind w:left="0" w:firstLine="0"/>
      </w:pPr>
      <w:rPr>
        <w:rFonts w:hint="default"/>
      </w:rPr>
    </w:lvl>
    <w:lvl w:ilvl="2">
      <w:start w:val="1"/>
      <w:numFmt w:val="upperLetter"/>
      <w:pStyle w:val="CMSANPart"/>
      <w:suff w:val="space"/>
      <w:lvlText w:val="Part %3"/>
      <w:lvlJc w:val="left"/>
      <w:pPr>
        <w:ind w:left="0" w:firstLine="0"/>
      </w:pPr>
      <w:rPr>
        <w:rFonts w:hint="default"/>
      </w:rPr>
    </w:lvl>
    <w:lvl w:ilvl="3">
      <w:start w:val="1"/>
      <w:numFmt w:val="decimal"/>
      <w:pStyle w:val="CMSANSch1"/>
      <w:isLgl/>
      <w:lvlText w:val="%4."/>
      <w:lvlJc w:val="left"/>
      <w:pPr>
        <w:tabs>
          <w:tab w:val="num" w:pos="851"/>
        </w:tabs>
        <w:ind w:left="851" w:hanging="851"/>
      </w:pPr>
      <w:rPr>
        <w:rFonts w:hint="default"/>
      </w:rPr>
    </w:lvl>
    <w:lvl w:ilvl="4">
      <w:start w:val="1"/>
      <w:numFmt w:val="decimal"/>
      <w:pStyle w:val="CMSANSch2"/>
      <w:isLgl/>
      <w:lvlText w:val="%4.%5"/>
      <w:lvlJc w:val="left"/>
      <w:pPr>
        <w:tabs>
          <w:tab w:val="num" w:pos="851"/>
        </w:tabs>
        <w:ind w:left="851" w:hanging="851"/>
      </w:pPr>
      <w:rPr>
        <w:rFonts w:hint="default"/>
      </w:rPr>
    </w:lvl>
    <w:lvl w:ilvl="5">
      <w:start w:val="1"/>
      <w:numFmt w:val="decimal"/>
      <w:pStyle w:val="CMSANSch3"/>
      <w:isLgl/>
      <w:lvlText w:val="%4.%5.%6"/>
      <w:lvlJc w:val="left"/>
      <w:pPr>
        <w:tabs>
          <w:tab w:val="num" w:pos="1701"/>
        </w:tabs>
        <w:ind w:left="1701" w:hanging="850"/>
      </w:pPr>
      <w:rPr>
        <w:rFonts w:hint="default"/>
      </w:rPr>
    </w:lvl>
    <w:lvl w:ilvl="6">
      <w:start w:val="1"/>
      <w:numFmt w:val="lowerLetter"/>
      <w:pStyle w:val="CMSANSch4"/>
      <w:lvlText w:val="(%7)"/>
      <w:lvlJc w:val="left"/>
      <w:pPr>
        <w:tabs>
          <w:tab w:val="num" w:pos="2552"/>
        </w:tabs>
        <w:ind w:left="2552" w:hanging="851"/>
      </w:pPr>
      <w:rPr>
        <w:rFonts w:hint="default"/>
      </w:rPr>
    </w:lvl>
    <w:lvl w:ilvl="7">
      <w:start w:val="1"/>
      <w:numFmt w:val="lowerRoman"/>
      <w:pStyle w:val="CMSANSch5"/>
      <w:lvlText w:val="(%8)"/>
      <w:lvlJc w:val="left"/>
      <w:pPr>
        <w:tabs>
          <w:tab w:val="num" w:pos="3402"/>
        </w:tabs>
        <w:ind w:left="3402" w:hanging="850"/>
      </w:pPr>
      <w:rPr>
        <w:rFonts w:hint="default"/>
      </w:rPr>
    </w:lvl>
    <w:lvl w:ilvl="8">
      <w:start w:val="1"/>
      <w:numFmt w:val="upperLetter"/>
      <w:pStyle w:val="CMSANSch6"/>
      <w:lvlText w:val="(%9)"/>
      <w:lvlJc w:val="left"/>
      <w:pPr>
        <w:tabs>
          <w:tab w:val="num" w:pos="4253"/>
        </w:tabs>
        <w:ind w:left="4253" w:hanging="851"/>
      </w:pPr>
      <w:rPr>
        <w:rFonts w:hint="default"/>
      </w:rPr>
    </w:lvl>
  </w:abstractNum>
  <w:abstractNum w:abstractNumId="13" w15:restartNumberingAfterBreak="0">
    <w:nsid w:val="0546094C"/>
    <w:multiLevelType w:val="multilevel"/>
    <w:tmpl w:val="1DBE77BA"/>
    <w:name w:val="CMS-CMS-ALT-Schedule"/>
    <w:styleLink w:val="CMS-ALTSchedule"/>
    <w:lvl w:ilvl="0">
      <w:start w:val="1"/>
      <w:numFmt w:val="none"/>
      <w:pStyle w:val="CMSALTSchedule1"/>
      <w:suff w:val="nothing"/>
      <w:lvlText w:val=""/>
      <w:lvlJc w:val="left"/>
      <w:pPr>
        <w:ind w:left="0" w:firstLine="0"/>
      </w:pPr>
      <w:rPr>
        <w:rFonts w:hint="default"/>
      </w:rPr>
    </w:lvl>
    <w:lvl w:ilvl="1">
      <w:start w:val="1"/>
      <w:numFmt w:val="none"/>
      <w:pStyle w:val="CMSALTSchedule2"/>
      <w:suff w:val="nothing"/>
      <w:lvlText w:val=""/>
      <w:lvlJc w:val="left"/>
      <w:pPr>
        <w:ind w:left="0" w:firstLine="0"/>
      </w:pPr>
      <w:rPr>
        <w:rFonts w:hint="default"/>
      </w:rPr>
    </w:lvl>
    <w:lvl w:ilvl="2">
      <w:start w:val="1"/>
      <w:numFmt w:val="none"/>
      <w:pStyle w:val="CMSALTSchedule3"/>
      <w:suff w:val="nothing"/>
      <w:lvlText w:val=""/>
      <w:lvlJc w:val="left"/>
      <w:pPr>
        <w:ind w:left="0" w:firstLine="0"/>
      </w:pPr>
      <w:rPr>
        <w:rFonts w:hint="default"/>
      </w:rPr>
    </w:lvl>
    <w:lvl w:ilvl="3">
      <w:start w:val="1"/>
      <w:numFmt w:val="decimal"/>
      <w:pStyle w:val="CMSALTSchedule4"/>
      <w:isLgl/>
      <w:lvlText w:val="%4."/>
      <w:lvlJc w:val="left"/>
      <w:pPr>
        <w:tabs>
          <w:tab w:val="num" w:pos="567"/>
        </w:tabs>
        <w:ind w:left="567" w:hanging="567"/>
      </w:pPr>
      <w:rPr>
        <w:rFonts w:hint="default"/>
      </w:rPr>
    </w:lvl>
    <w:lvl w:ilvl="4">
      <w:start w:val="1"/>
      <w:numFmt w:val="decimal"/>
      <w:pStyle w:val="CMSALTSchedule5"/>
      <w:isLgl/>
      <w:lvlText w:val="%4.%5"/>
      <w:lvlJc w:val="left"/>
      <w:pPr>
        <w:tabs>
          <w:tab w:val="num" w:pos="567"/>
        </w:tabs>
        <w:ind w:left="567" w:hanging="567"/>
      </w:pPr>
      <w:rPr>
        <w:rFonts w:hint="default"/>
      </w:rPr>
    </w:lvl>
    <w:lvl w:ilvl="5">
      <w:start w:val="1"/>
      <w:numFmt w:val="decimal"/>
      <w:pStyle w:val="CMSALTSchedule6"/>
      <w:isLgl/>
      <w:lvlText w:val="%4.%5.%6"/>
      <w:lvlJc w:val="left"/>
      <w:pPr>
        <w:tabs>
          <w:tab w:val="num" w:pos="1134"/>
        </w:tabs>
        <w:ind w:left="1134" w:hanging="567"/>
      </w:pPr>
      <w:rPr>
        <w:rFonts w:hint="default"/>
      </w:rPr>
    </w:lvl>
    <w:lvl w:ilvl="6">
      <w:start w:val="1"/>
      <w:numFmt w:val="upperLetter"/>
      <w:pStyle w:val="CMSALTSchedule7"/>
      <w:lvlText w:val="(%7)"/>
      <w:lvlJc w:val="left"/>
      <w:pPr>
        <w:tabs>
          <w:tab w:val="num" w:pos="1701"/>
        </w:tabs>
        <w:ind w:left="1701" w:hanging="567"/>
      </w:pPr>
      <w:rPr>
        <w:rFonts w:hint="default"/>
      </w:rPr>
    </w:lvl>
    <w:lvl w:ilvl="7">
      <w:start w:val="1"/>
      <w:numFmt w:val="lowerLetter"/>
      <w:pStyle w:val="CMSALTSchedule8"/>
      <w:lvlText w:val="(%8)"/>
      <w:lvlJc w:val="left"/>
      <w:pPr>
        <w:tabs>
          <w:tab w:val="num" w:pos="2268"/>
        </w:tabs>
        <w:ind w:left="2268" w:hanging="567"/>
      </w:pPr>
      <w:rPr>
        <w:rFonts w:hint="default"/>
      </w:rPr>
    </w:lvl>
    <w:lvl w:ilvl="8">
      <w:start w:val="1"/>
      <w:numFmt w:val="lowerRoman"/>
      <w:pStyle w:val="CMSALTSchedule9"/>
      <w:lvlText w:val="(%9)"/>
      <w:lvlJc w:val="left"/>
      <w:pPr>
        <w:tabs>
          <w:tab w:val="num" w:pos="2835"/>
        </w:tabs>
        <w:ind w:left="2835" w:hanging="567"/>
      </w:pPr>
      <w:rPr>
        <w:rFonts w:hint="default"/>
      </w:rPr>
    </w:lvl>
  </w:abstractNum>
  <w:abstractNum w:abstractNumId="14" w15:restartNumberingAfterBreak="0">
    <w:nsid w:val="05CC2202"/>
    <w:multiLevelType w:val="multilevel"/>
    <w:tmpl w:val="1C4A9DF0"/>
    <w:name w:val="CMS-GEN-Heading"/>
    <w:styleLink w:val="CMS-GENHeadings"/>
    <w:lvl w:ilvl="0">
      <w:start w:val="1"/>
      <w:numFmt w:val="decimal"/>
      <w:pStyle w:val="Overskrift1"/>
      <w:lvlText w:val="%1."/>
      <w:lvlJc w:val="left"/>
      <w:pPr>
        <w:tabs>
          <w:tab w:val="num" w:pos="851"/>
        </w:tabs>
        <w:ind w:left="851" w:hanging="851"/>
      </w:pPr>
      <w:rPr>
        <w:rFonts w:hint="default"/>
      </w:rPr>
    </w:lvl>
    <w:lvl w:ilvl="1">
      <w:start w:val="1"/>
      <w:numFmt w:val="decimal"/>
      <w:pStyle w:val="Overskrift2"/>
      <w:lvlText w:val="%1.%2"/>
      <w:lvlJc w:val="left"/>
      <w:pPr>
        <w:tabs>
          <w:tab w:val="num" w:pos="851"/>
        </w:tabs>
        <w:ind w:left="851" w:hanging="851"/>
      </w:pPr>
      <w:rPr>
        <w:rFonts w:hint="default"/>
      </w:rPr>
    </w:lvl>
    <w:lvl w:ilvl="2">
      <w:start w:val="1"/>
      <w:numFmt w:val="decimal"/>
      <w:pStyle w:val="Overskrift3"/>
      <w:lvlText w:val="%1.%2.%3."/>
      <w:lvlJc w:val="left"/>
      <w:pPr>
        <w:tabs>
          <w:tab w:val="num" w:pos="1701"/>
        </w:tabs>
        <w:ind w:left="1701" w:hanging="850"/>
      </w:pPr>
      <w:rPr>
        <w:rFonts w:hint="default"/>
      </w:rPr>
    </w:lvl>
    <w:lvl w:ilvl="3">
      <w:start w:val="1"/>
      <w:numFmt w:val="lowerLetter"/>
      <w:pStyle w:val="Overskrift4"/>
      <w:lvlText w:val="(%4)"/>
      <w:lvlJc w:val="left"/>
      <w:pPr>
        <w:tabs>
          <w:tab w:val="num" w:pos="2552"/>
        </w:tabs>
        <w:ind w:left="2552" w:hanging="851"/>
      </w:pPr>
      <w:rPr>
        <w:rFonts w:hint="default"/>
      </w:rPr>
    </w:lvl>
    <w:lvl w:ilvl="4">
      <w:start w:val="1"/>
      <w:numFmt w:val="lowerRoman"/>
      <w:pStyle w:val="Overskrift5"/>
      <w:lvlText w:val="(%5)"/>
      <w:lvlJc w:val="left"/>
      <w:pPr>
        <w:tabs>
          <w:tab w:val="num" w:pos="3402"/>
        </w:tabs>
        <w:ind w:left="3402" w:hanging="850"/>
      </w:pPr>
      <w:rPr>
        <w:rFonts w:hint="default"/>
      </w:rPr>
    </w:lvl>
    <w:lvl w:ilvl="5">
      <w:start w:val="1"/>
      <w:numFmt w:val="upperLetter"/>
      <w:pStyle w:val="Overskrift6"/>
      <w:lvlText w:val="(%6)"/>
      <w:lvlJc w:val="left"/>
      <w:pPr>
        <w:tabs>
          <w:tab w:val="num" w:pos="4253"/>
        </w:tabs>
        <w:ind w:left="4253" w:hanging="851"/>
      </w:pPr>
      <w:rPr>
        <w:rFonts w:hint="default"/>
      </w:rPr>
    </w:lvl>
    <w:lvl w:ilvl="6">
      <w:start w:val="1"/>
      <w:numFmt w:val="upperRoman"/>
      <w:pStyle w:val="Overskrift7"/>
      <w:lvlText w:val="(%7)"/>
      <w:lvlJc w:val="left"/>
      <w:pPr>
        <w:tabs>
          <w:tab w:val="num" w:pos="4820"/>
        </w:tabs>
        <w:ind w:left="4820" w:hanging="567"/>
      </w:pPr>
      <w:rPr>
        <w:rFonts w:hint="default"/>
      </w:rPr>
    </w:lvl>
    <w:lvl w:ilvl="7">
      <w:start w:val="1"/>
      <w:numFmt w:val="decimal"/>
      <w:pStyle w:val="Overskrift8"/>
      <w:lvlText w:val="(%8)"/>
      <w:lvlJc w:val="left"/>
      <w:pPr>
        <w:tabs>
          <w:tab w:val="num" w:pos="5387"/>
        </w:tabs>
        <w:ind w:left="5387" w:hanging="567"/>
      </w:pPr>
      <w:rPr>
        <w:rFonts w:hint="default"/>
      </w:rPr>
    </w:lvl>
    <w:lvl w:ilvl="8">
      <w:start w:val="1"/>
      <w:numFmt w:val="decimal"/>
      <w:pStyle w:val="Overskrift9"/>
      <w:lvlText w:val="(%9)"/>
      <w:lvlJc w:val="left"/>
      <w:pPr>
        <w:tabs>
          <w:tab w:val="num" w:pos="5954"/>
        </w:tabs>
        <w:ind w:left="5954" w:hanging="567"/>
      </w:pPr>
      <w:rPr>
        <w:rFonts w:hint="default"/>
      </w:rPr>
    </w:lvl>
  </w:abstractNum>
  <w:abstractNum w:abstractNumId="15" w15:restartNumberingAfterBreak="0">
    <w:nsid w:val="09B0531D"/>
    <w:multiLevelType w:val="multilevel"/>
    <w:tmpl w:val="8988CE30"/>
    <w:name w:val="CMS-BAF-TableStyles"/>
    <w:styleLink w:val="CMS-BAFTableListNumber1"/>
    <w:lvl w:ilvl="0">
      <w:start w:val="1"/>
      <w:numFmt w:val="none"/>
      <w:pStyle w:val="CMSBAFTableHeader"/>
      <w:suff w:val="nothing"/>
      <w:lvlText w:val=""/>
      <w:lvlJc w:val="left"/>
      <w:pPr>
        <w:ind w:left="0" w:firstLine="0"/>
      </w:pPr>
      <w:rPr>
        <w:rFonts w:hint="default"/>
      </w:rPr>
    </w:lvl>
    <w:lvl w:ilvl="1">
      <w:start w:val="1"/>
      <w:numFmt w:val="none"/>
      <w:pStyle w:val="CMSBAFTableHeaderCentred"/>
      <w:lvlText w:val=""/>
      <w:lvlJc w:val="left"/>
      <w:pPr>
        <w:ind w:left="0" w:firstLine="0"/>
      </w:pPr>
      <w:rPr>
        <w:rFonts w:hint="default"/>
      </w:rPr>
    </w:lvl>
    <w:lvl w:ilvl="2">
      <w:start w:val="1"/>
      <w:numFmt w:val="decimal"/>
      <w:pStyle w:val="CMSBAFTableListNumber1"/>
      <w:lvlText w:val="%3."/>
      <w:lvlJc w:val="left"/>
      <w:pPr>
        <w:tabs>
          <w:tab w:val="num" w:pos="567"/>
        </w:tabs>
        <w:ind w:left="567" w:hanging="567"/>
      </w:pPr>
      <w:rPr>
        <w:rFonts w:hint="default"/>
      </w:rPr>
    </w:lvl>
    <w:lvl w:ilvl="3">
      <w:start w:val="1"/>
      <w:numFmt w:val="lowerLetter"/>
      <w:pStyle w:val="CMSBAFTableListNumber2"/>
      <w:lvlText w:val="(%4)"/>
      <w:lvlJc w:val="left"/>
      <w:pPr>
        <w:tabs>
          <w:tab w:val="num" w:pos="567"/>
        </w:tabs>
        <w:ind w:left="567" w:hanging="567"/>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6" w15:restartNumberingAfterBreak="0">
    <w:nsid w:val="0A3E1BC7"/>
    <w:multiLevelType w:val="multilevel"/>
    <w:tmpl w:val="DB82BA48"/>
    <w:name w:val="CMS-BAF-ALT-Schedule"/>
    <w:styleLink w:val="CMS-BAFALTSchedule"/>
    <w:lvl w:ilvl="0">
      <w:start w:val="1"/>
      <w:numFmt w:val="none"/>
      <w:pStyle w:val="CMSBAFALTSchedule1"/>
      <w:suff w:val="nothing"/>
      <w:lvlText w:val=""/>
      <w:lvlJc w:val="left"/>
      <w:pPr>
        <w:ind w:left="0" w:firstLine="0"/>
      </w:pPr>
      <w:rPr>
        <w:rFonts w:hint="default"/>
      </w:rPr>
    </w:lvl>
    <w:lvl w:ilvl="1">
      <w:start w:val="1"/>
      <w:numFmt w:val="none"/>
      <w:pStyle w:val="CMSBAFALTSchedule2"/>
      <w:suff w:val="nothing"/>
      <w:lvlText w:val=""/>
      <w:lvlJc w:val="left"/>
      <w:pPr>
        <w:ind w:left="0" w:firstLine="0"/>
      </w:pPr>
      <w:rPr>
        <w:rFonts w:hint="default"/>
      </w:rPr>
    </w:lvl>
    <w:lvl w:ilvl="2">
      <w:start w:val="1"/>
      <w:numFmt w:val="none"/>
      <w:pStyle w:val="CMSBAFALTSchedule3"/>
      <w:suff w:val="nothing"/>
      <w:lvlText w:val=""/>
      <w:lvlJc w:val="left"/>
      <w:pPr>
        <w:ind w:left="0" w:firstLine="0"/>
      </w:pPr>
      <w:rPr>
        <w:rFonts w:hint="default"/>
      </w:rPr>
    </w:lvl>
    <w:lvl w:ilvl="3">
      <w:start w:val="1"/>
      <w:numFmt w:val="decimal"/>
      <w:pStyle w:val="CMSBAFALTSchedule4"/>
      <w:lvlText w:val="%4."/>
      <w:lvlJc w:val="left"/>
      <w:pPr>
        <w:tabs>
          <w:tab w:val="num" w:pos="567"/>
        </w:tabs>
        <w:ind w:left="567" w:hanging="567"/>
      </w:pPr>
      <w:rPr>
        <w:rFonts w:hint="default"/>
      </w:rPr>
    </w:lvl>
    <w:lvl w:ilvl="4">
      <w:start w:val="1"/>
      <w:numFmt w:val="decimal"/>
      <w:pStyle w:val="CMSBAFALTSchedule5"/>
      <w:lvlText w:val="%4.%5"/>
      <w:lvlJc w:val="left"/>
      <w:pPr>
        <w:tabs>
          <w:tab w:val="num" w:pos="567"/>
        </w:tabs>
        <w:ind w:left="567" w:hanging="567"/>
      </w:pPr>
      <w:rPr>
        <w:rFonts w:hint="default"/>
      </w:rPr>
    </w:lvl>
    <w:lvl w:ilvl="5">
      <w:start w:val="1"/>
      <w:numFmt w:val="lowerLetter"/>
      <w:pStyle w:val="CMSBAFALTSchedule6"/>
      <w:lvlText w:val="(%6)"/>
      <w:lvlJc w:val="left"/>
      <w:pPr>
        <w:tabs>
          <w:tab w:val="num" w:pos="1134"/>
        </w:tabs>
        <w:ind w:left="1134" w:hanging="567"/>
      </w:pPr>
      <w:rPr>
        <w:rFonts w:hint="default"/>
      </w:rPr>
    </w:lvl>
    <w:lvl w:ilvl="6">
      <w:start w:val="1"/>
      <w:numFmt w:val="lowerRoman"/>
      <w:pStyle w:val="CMSBAFALTSchedule7"/>
      <w:lvlText w:val="(%7)"/>
      <w:lvlJc w:val="left"/>
      <w:pPr>
        <w:tabs>
          <w:tab w:val="num" w:pos="1701"/>
        </w:tabs>
        <w:ind w:left="1701" w:hanging="567"/>
      </w:pPr>
      <w:rPr>
        <w:rFonts w:hint="default"/>
      </w:rPr>
    </w:lvl>
    <w:lvl w:ilvl="7">
      <w:start w:val="1"/>
      <w:numFmt w:val="upperLetter"/>
      <w:pStyle w:val="CMSBAFALTSchedule8"/>
      <w:lvlText w:val="(%8)"/>
      <w:lvlJc w:val="left"/>
      <w:pPr>
        <w:tabs>
          <w:tab w:val="num" w:pos="2268"/>
        </w:tabs>
        <w:ind w:left="2268" w:hanging="567"/>
      </w:pPr>
      <w:rPr>
        <w:rFonts w:hint="default"/>
      </w:rPr>
    </w:lvl>
    <w:lvl w:ilvl="8">
      <w:start w:val="1"/>
      <w:numFmt w:val="decimal"/>
      <w:pStyle w:val="CMSBAFALTSchedule9"/>
      <w:lvlText w:val="(%9)"/>
      <w:lvlJc w:val="left"/>
      <w:pPr>
        <w:tabs>
          <w:tab w:val="num" w:pos="2835"/>
        </w:tabs>
        <w:ind w:left="2835" w:hanging="567"/>
      </w:pPr>
      <w:rPr>
        <w:rFonts w:hint="default"/>
      </w:rPr>
    </w:lvl>
  </w:abstractNum>
  <w:abstractNum w:abstractNumId="17" w15:restartNumberingAfterBreak="0">
    <w:nsid w:val="0C653CFF"/>
    <w:multiLevelType w:val="multilevel"/>
    <w:tmpl w:val="2F9CC3D6"/>
    <w:lvl w:ilvl="0">
      <w:start w:val="1"/>
      <w:numFmt w:val="bullet"/>
      <w:pStyle w:val="CMSANTableListBullet"/>
      <w:lvlText w:val=""/>
      <w:lvlJc w:val="left"/>
      <w:pPr>
        <w:tabs>
          <w:tab w:val="num" w:pos="425"/>
        </w:tabs>
        <w:ind w:left="425" w:hanging="425"/>
      </w:pPr>
      <w:rPr>
        <w:rFonts w:ascii="Symbol" w:hAnsi="Symbol" w:hint="default"/>
        <w:sz w:val="22"/>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8" w15:restartNumberingAfterBreak="0">
    <w:nsid w:val="0E15780B"/>
    <w:multiLevelType w:val="multilevel"/>
    <w:tmpl w:val="B4E07A4C"/>
    <w:name w:val="CMS-CMS-Sch-XRef"/>
    <w:styleLink w:val="CMS-SchXRef"/>
    <w:lvl w:ilvl="0">
      <w:start w:val="1"/>
      <w:numFmt w:val="decimal"/>
      <w:pStyle w:val="CMSSch1Xref"/>
      <w:suff w:val="nothing"/>
      <w:lvlText w:val="Schedule %1"/>
      <w:lvlJc w:val="left"/>
      <w:pPr>
        <w:ind w:left="0" w:firstLine="0"/>
      </w:pPr>
      <w:rPr>
        <w:rFonts w:hint="default"/>
      </w:rPr>
    </w:lvl>
    <w:lvl w:ilvl="1">
      <w:start w:val="1"/>
      <w:numFmt w:val="decimal"/>
      <w:pStyle w:val="CMSSch2Xref"/>
      <w:suff w:val="nothing"/>
      <w:lvlText w:val="Part %2"/>
      <w:lvlJc w:val="left"/>
      <w:pPr>
        <w:ind w:left="0" w:firstLine="0"/>
      </w:pPr>
      <w:rPr>
        <w:rFonts w:hint="default"/>
      </w:rPr>
    </w:lvl>
    <w:lvl w:ilvl="2">
      <w:start w:val="1"/>
      <w:numFmt w:val="upperRoman"/>
      <w:pStyle w:val="CMSSch3Xref"/>
      <w:suff w:val="nothing"/>
      <w:lvlText w:val="Part %3"/>
      <w:lvlJc w:val="left"/>
      <w:pPr>
        <w:ind w:left="0" w:firstLine="0"/>
      </w:pPr>
      <w:rPr>
        <w:rFonts w:hint="default"/>
      </w:rPr>
    </w:lvl>
    <w:lvl w:ilvl="3">
      <w:start w:val="1"/>
      <w:numFmt w:val="decimal"/>
      <w:pStyle w:val="CMSSch4Xref"/>
      <w:isLgl/>
      <w:lvlText w:val="%4."/>
      <w:lvlJc w:val="left"/>
      <w:pPr>
        <w:tabs>
          <w:tab w:val="num" w:pos="567"/>
        </w:tabs>
        <w:ind w:left="567" w:hanging="567"/>
      </w:pPr>
      <w:rPr>
        <w:rFonts w:hint="default"/>
      </w:rPr>
    </w:lvl>
    <w:lvl w:ilvl="4">
      <w:start w:val="1"/>
      <w:numFmt w:val="decimal"/>
      <w:pStyle w:val="CMSSch5Xref"/>
      <w:isLgl/>
      <w:lvlText w:val="%4.%5"/>
      <w:lvlJc w:val="left"/>
      <w:pPr>
        <w:tabs>
          <w:tab w:val="num" w:pos="567"/>
        </w:tabs>
        <w:ind w:left="567" w:hanging="567"/>
      </w:pPr>
      <w:rPr>
        <w:rFonts w:hint="default"/>
      </w:rPr>
    </w:lvl>
    <w:lvl w:ilvl="5">
      <w:start w:val="1"/>
      <w:numFmt w:val="decimal"/>
      <w:pStyle w:val="CMSSch6Xref"/>
      <w:isLgl/>
      <w:lvlText w:val="%4.%5.%6"/>
      <w:lvlJc w:val="left"/>
      <w:pPr>
        <w:tabs>
          <w:tab w:val="num" w:pos="1134"/>
        </w:tabs>
        <w:ind w:left="1134" w:hanging="567"/>
      </w:pPr>
      <w:rPr>
        <w:rFonts w:hint="default"/>
      </w:rPr>
    </w:lvl>
    <w:lvl w:ilvl="6">
      <w:start w:val="1"/>
      <w:numFmt w:val="upperLetter"/>
      <w:pStyle w:val="CMSSch7Xref"/>
      <w:lvlText w:val="(%7)"/>
      <w:lvlJc w:val="left"/>
      <w:pPr>
        <w:tabs>
          <w:tab w:val="num" w:pos="1701"/>
        </w:tabs>
        <w:ind w:left="1701" w:hanging="567"/>
      </w:pPr>
      <w:rPr>
        <w:rFonts w:hint="default"/>
      </w:rPr>
    </w:lvl>
    <w:lvl w:ilvl="7">
      <w:start w:val="1"/>
      <w:numFmt w:val="lowerLetter"/>
      <w:pStyle w:val="CMSSch8Xref"/>
      <w:lvlText w:val="(%8)"/>
      <w:lvlJc w:val="left"/>
      <w:pPr>
        <w:tabs>
          <w:tab w:val="num" w:pos="2268"/>
        </w:tabs>
        <w:ind w:left="2268" w:hanging="567"/>
      </w:pPr>
      <w:rPr>
        <w:rFonts w:hint="default"/>
      </w:rPr>
    </w:lvl>
    <w:lvl w:ilvl="8">
      <w:start w:val="1"/>
      <w:numFmt w:val="lowerRoman"/>
      <w:pStyle w:val="CMSSch9Xref"/>
      <w:lvlText w:val="(%9)"/>
      <w:lvlJc w:val="left"/>
      <w:pPr>
        <w:tabs>
          <w:tab w:val="num" w:pos="2835"/>
        </w:tabs>
        <w:ind w:left="2835" w:hanging="567"/>
      </w:pPr>
      <w:rPr>
        <w:rFonts w:hint="default"/>
      </w:rPr>
    </w:lvl>
  </w:abstractNum>
  <w:abstractNum w:abstractNumId="19" w15:restartNumberingAfterBreak="0">
    <w:nsid w:val="164505BE"/>
    <w:multiLevelType w:val="multilevel"/>
    <w:tmpl w:val="07767E02"/>
    <w:name w:val="CMS-CMS-Heading"/>
    <w:styleLink w:val="CMS-Heading"/>
    <w:lvl w:ilvl="0">
      <w:start w:val="1"/>
      <w:numFmt w:val="none"/>
      <w:pStyle w:val="CMSMainHeading"/>
      <w:lvlText w:val=""/>
      <w:lvlJc w:val="left"/>
      <w:pPr>
        <w:tabs>
          <w:tab w:val="num" w:pos="851"/>
        </w:tabs>
        <w:ind w:left="851" w:hanging="851"/>
      </w:pPr>
      <w:rPr>
        <w:rFonts w:hint="default"/>
      </w:rPr>
    </w:lvl>
    <w:lvl w:ilvl="1">
      <w:start w:val="1"/>
      <w:numFmt w:val="decimal"/>
      <w:pStyle w:val="CMSHeading1"/>
      <w:isLgl/>
      <w:lvlText w:val="%2."/>
      <w:lvlJc w:val="left"/>
      <w:pPr>
        <w:tabs>
          <w:tab w:val="num" w:pos="851"/>
        </w:tabs>
        <w:ind w:left="851" w:hanging="851"/>
      </w:pPr>
      <w:rPr>
        <w:rFonts w:hint="default"/>
      </w:rPr>
    </w:lvl>
    <w:lvl w:ilvl="2">
      <w:start w:val="1"/>
      <w:numFmt w:val="decimal"/>
      <w:pStyle w:val="CMSHeading2"/>
      <w:isLgl/>
      <w:lvlText w:val="%2.%3"/>
      <w:lvlJc w:val="left"/>
      <w:pPr>
        <w:tabs>
          <w:tab w:val="num" w:pos="851"/>
        </w:tabs>
        <w:ind w:left="851" w:hanging="851"/>
      </w:pPr>
      <w:rPr>
        <w:rFonts w:hint="default"/>
      </w:rPr>
    </w:lvl>
    <w:lvl w:ilvl="3">
      <w:start w:val="1"/>
      <w:numFmt w:val="decimal"/>
      <w:pStyle w:val="CMSHeading3"/>
      <w:isLgl/>
      <w:lvlText w:val="%2.%3.%4"/>
      <w:lvlJc w:val="left"/>
      <w:pPr>
        <w:tabs>
          <w:tab w:val="num" w:pos="1701"/>
        </w:tabs>
        <w:ind w:left="1701" w:hanging="850"/>
      </w:pPr>
      <w:rPr>
        <w:rFonts w:hint="default"/>
      </w:rPr>
    </w:lvl>
    <w:lvl w:ilvl="4">
      <w:start w:val="1"/>
      <w:numFmt w:val="decimal"/>
      <w:pStyle w:val="CMSHeading4"/>
      <w:isLgl/>
      <w:lvlText w:val="%2.%3.%4.%5"/>
      <w:lvlJc w:val="left"/>
      <w:pPr>
        <w:tabs>
          <w:tab w:val="num" w:pos="2552"/>
        </w:tabs>
        <w:ind w:left="2552" w:hanging="851"/>
      </w:pPr>
      <w:rPr>
        <w:rFonts w:hint="default"/>
      </w:rPr>
    </w:lvl>
    <w:lvl w:ilvl="5">
      <w:start w:val="1"/>
      <w:numFmt w:val="decimal"/>
      <w:pStyle w:val="CMSHeading5"/>
      <w:isLgl/>
      <w:lvlText w:val="%2.%3.%4.%5.%6"/>
      <w:lvlJc w:val="left"/>
      <w:pPr>
        <w:tabs>
          <w:tab w:val="num" w:pos="3402"/>
        </w:tabs>
        <w:ind w:left="3402" w:hanging="850"/>
      </w:pPr>
      <w:rPr>
        <w:rFonts w:hint="default"/>
      </w:rPr>
    </w:lvl>
    <w:lvl w:ilvl="6">
      <w:start w:val="1"/>
      <w:numFmt w:val="decimal"/>
      <w:pStyle w:val="CMSHeading6"/>
      <w:isLgl/>
      <w:lvlText w:val="%2.%3.%4.%5.%6.%7"/>
      <w:lvlJc w:val="left"/>
      <w:pPr>
        <w:tabs>
          <w:tab w:val="num" w:pos="2268"/>
        </w:tabs>
        <w:ind w:left="2268" w:hanging="567"/>
      </w:pPr>
      <w:rPr>
        <w:rFonts w:hint="default"/>
      </w:rPr>
    </w:lvl>
    <w:lvl w:ilvl="7">
      <w:start w:val="1"/>
      <w:numFmt w:val="decimal"/>
      <w:lvlText w:val="(%8)"/>
      <w:lvlJc w:val="left"/>
      <w:pPr>
        <w:tabs>
          <w:tab w:val="num" w:pos="3402"/>
        </w:tabs>
        <w:ind w:left="3402" w:hanging="567"/>
      </w:pPr>
      <w:rPr>
        <w:rFonts w:hint="default"/>
      </w:rPr>
    </w:lvl>
    <w:lvl w:ilvl="8">
      <w:start w:val="1"/>
      <w:numFmt w:val="decimal"/>
      <w:lvlText w:val="(%9)"/>
      <w:lvlJc w:val="left"/>
      <w:pPr>
        <w:tabs>
          <w:tab w:val="num" w:pos="3969"/>
        </w:tabs>
        <w:ind w:left="3969" w:hanging="567"/>
      </w:pPr>
      <w:rPr>
        <w:rFonts w:hint="default"/>
      </w:rPr>
    </w:lvl>
  </w:abstractNum>
  <w:abstractNum w:abstractNumId="20" w15:restartNumberingAfterBreak="0">
    <w:nsid w:val="17E2764F"/>
    <w:multiLevelType w:val="multilevel"/>
    <w:tmpl w:val="D032CD2C"/>
    <w:name w:val="CMS-CMS-WIS-Dash"/>
    <w:styleLink w:val="CMS-WIS-Dash"/>
    <w:lvl w:ilvl="0">
      <w:start w:val="1"/>
      <w:numFmt w:val="none"/>
      <w:pStyle w:val="CMSDash1"/>
      <w:lvlText w:val="-"/>
      <w:lvlJc w:val="left"/>
      <w:pPr>
        <w:tabs>
          <w:tab w:val="num" w:pos="567"/>
        </w:tabs>
        <w:ind w:left="567" w:hanging="567"/>
      </w:pPr>
      <w:rPr>
        <w:rFonts w:hint="default"/>
      </w:rPr>
    </w:lvl>
    <w:lvl w:ilvl="1">
      <w:start w:val="1"/>
      <w:numFmt w:val="none"/>
      <w:pStyle w:val="CMSDash2"/>
      <w:lvlText w:val="-"/>
      <w:lvlJc w:val="left"/>
      <w:pPr>
        <w:tabs>
          <w:tab w:val="num" w:pos="851"/>
        </w:tabs>
        <w:ind w:left="851" w:hanging="851"/>
      </w:pPr>
      <w:rPr>
        <w:rFonts w:hint="default"/>
        <w:color w:val="auto"/>
      </w:rPr>
    </w:lvl>
    <w:lvl w:ilvl="2">
      <w:start w:val="1"/>
      <w:numFmt w:val="none"/>
      <w:pStyle w:val="CMSDash3"/>
      <w:lvlText w:val="-"/>
      <w:lvlJc w:val="left"/>
      <w:pPr>
        <w:tabs>
          <w:tab w:val="num" w:pos="1418"/>
        </w:tabs>
        <w:ind w:left="1418" w:hanging="567"/>
      </w:pPr>
      <w:rPr>
        <w:rFonts w:hint="default"/>
        <w:b w:val="0"/>
        <w:i w:val="0"/>
        <w:color w:val="auto"/>
      </w:rPr>
    </w:lvl>
    <w:lvl w:ilvl="3">
      <w:start w:val="1"/>
      <w:numFmt w:val="none"/>
      <w:pStyle w:val="CMSDash4"/>
      <w:lvlText w:val="-"/>
      <w:lvlJc w:val="left"/>
      <w:pPr>
        <w:tabs>
          <w:tab w:val="num" w:pos="1985"/>
        </w:tabs>
        <w:ind w:left="1985" w:hanging="567"/>
      </w:pPr>
      <w:rPr>
        <w:rFonts w:hint="default"/>
        <w:b w:val="0"/>
        <w:i w:val="0"/>
        <w:color w:val="auto"/>
      </w:rPr>
    </w:lvl>
    <w:lvl w:ilvl="4">
      <w:start w:val="1"/>
      <w:numFmt w:val="none"/>
      <w:pStyle w:val="CMSDash5"/>
      <w:lvlText w:val="-"/>
      <w:lvlJc w:val="left"/>
      <w:pPr>
        <w:tabs>
          <w:tab w:val="num" w:pos="2552"/>
        </w:tabs>
        <w:ind w:left="2552" w:hanging="567"/>
      </w:pPr>
      <w:rPr>
        <w:rFonts w:hint="default"/>
        <w:b w:val="0"/>
        <w:i w:val="0"/>
        <w:color w:val="auto"/>
      </w:rPr>
    </w:lvl>
    <w:lvl w:ilvl="5">
      <w:start w:val="1"/>
      <w:numFmt w:val="none"/>
      <w:pStyle w:val="CMSDash6"/>
      <w:lvlText w:val="-"/>
      <w:lvlJc w:val="left"/>
      <w:pPr>
        <w:tabs>
          <w:tab w:val="num" w:pos="3119"/>
        </w:tabs>
        <w:ind w:left="3119" w:hanging="567"/>
      </w:pPr>
      <w:rPr>
        <w:rFonts w:hint="default"/>
        <w:b w:val="0"/>
        <w:i w:val="0"/>
        <w:color w:val="auto"/>
      </w:rPr>
    </w:lvl>
    <w:lvl w:ilvl="6">
      <w:start w:val="1"/>
      <w:numFmt w:val="none"/>
      <w:lvlText w:val=""/>
      <w:lvlJc w:val="left"/>
      <w:pPr>
        <w:tabs>
          <w:tab w:val="num" w:pos="0"/>
        </w:tabs>
        <w:ind w:left="-32767" w:firstLine="0"/>
      </w:pPr>
      <w:rPr>
        <w:rFonts w:hint="default"/>
        <w:b w:val="0"/>
        <w:i w:val="0"/>
      </w:rPr>
    </w:lvl>
    <w:lvl w:ilvl="7">
      <w:start w:val="1"/>
      <w:numFmt w:val="none"/>
      <w:lvlText w:val=""/>
      <w:lvlJc w:val="left"/>
      <w:pPr>
        <w:tabs>
          <w:tab w:val="num" w:pos="0"/>
        </w:tabs>
        <w:ind w:left="-32767" w:firstLine="0"/>
      </w:pPr>
      <w:rPr>
        <w:rFonts w:hint="default"/>
        <w:b w:val="0"/>
        <w:i w:val="0"/>
      </w:rPr>
    </w:lvl>
    <w:lvl w:ilvl="8">
      <w:start w:val="1"/>
      <w:numFmt w:val="none"/>
      <w:lvlText w:val=""/>
      <w:lvlJc w:val="left"/>
      <w:pPr>
        <w:tabs>
          <w:tab w:val="num" w:pos="0"/>
        </w:tabs>
        <w:ind w:left="-32767" w:firstLine="0"/>
      </w:pPr>
      <w:rPr>
        <w:rFonts w:hint="default"/>
      </w:rPr>
    </w:lvl>
  </w:abstractNum>
  <w:abstractNum w:abstractNumId="21" w15:restartNumberingAfterBreak="0">
    <w:nsid w:val="19CF5A57"/>
    <w:multiLevelType w:val="multilevel"/>
    <w:tmpl w:val="EEA272C4"/>
    <w:styleLink w:val="CMS-Recitals"/>
    <w:lvl w:ilvl="0">
      <w:start w:val="1"/>
      <w:numFmt w:val="upperLetter"/>
      <w:lvlText w:val="(%1)"/>
      <w:lvlJc w:val="left"/>
      <w:pPr>
        <w:tabs>
          <w:tab w:val="num" w:pos="567"/>
        </w:tabs>
        <w:ind w:left="567" w:hanging="567"/>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2" w15:restartNumberingAfterBreak="0">
    <w:nsid w:val="1B4B48D5"/>
    <w:multiLevelType w:val="multilevel"/>
    <w:tmpl w:val="709C7996"/>
    <w:name w:val="CMS-AN-Appendix"/>
    <w:styleLink w:val="CMSANAppendix"/>
    <w:lvl w:ilvl="0">
      <w:start w:val="1"/>
      <w:numFmt w:val="decimal"/>
      <w:pStyle w:val="CMSANAppendix1"/>
      <w:suff w:val="space"/>
      <w:lvlText w:val="Appendix %1"/>
      <w:lvlJc w:val="left"/>
      <w:pPr>
        <w:ind w:left="0" w:firstLine="0"/>
      </w:pPr>
      <w:rPr>
        <w:rFonts w:hint="default"/>
      </w:rPr>
    </w:lvl>
    <w:lvl w:ilvl="1">
      <w:start w:val="1"/>
      <w:numFmt w:val="decimal"/>
      <w:pStyle w:val="CMSANAppendix2"/>
      <w:suff w:val="space"/>
      <w:lvlText w:val="Part %2"/>
      <w:lvlJc w:val="left"/>
      <w:pPr>
        <w:ind w:left="0" w:firstLine="0"/>
      </w:pPr>
      <w:rPr>
        <w:rFonts w:hint="default"/>
      </w:rPr>
    </w:lvl>
    <w:lvl w:ilvl="2">
      <w:start w:val="1"/>
      <w:numFmt w:val="upperLetter"/>
      <w:pStyle w:val="CMSANAppendix3"/>
      <w:suff w:val="space"/>
      <w:lvlText w:val="Part %3"/>
      <w:lvlJc w:val="left"/>
      <w:pPr>
        <w:ind w:left="0" w:firstLine="0"/>
      </w:pPr>
      <w:rPr>
        <w:rFonts w:hint="default"/>
      </w:rPr>
    </w:lvl>
    <w:lvl w:ilvl="3">
      <w:start w:val="1"/>
      <w:numFmt w:val="decimal"/>
      <w:pStyle w:val="CMSANAppendix4"/>
      <w:lvlText w:val="%4."/>
      <w:lvlJc w:val="left"/>
      <w:pPr>
        <w:tabs>
          <w:tab w:val="num" w:pos="851"/>
        </w:tabs>
        <w:ind w:left="851" w:hanging="851"/>
      </w:pPr>
      <w:rPr>
        <w:rFonts w:hint="default"/>
      </w:rPr>
    </w:lvl>
    <w:lvl w:ilvl="4">
      <w:start w:val="1"/>
      <w:numFmt w:val="decimal"/>
      <w:pStyle w:val="CMSANAppendix5"/>
      <w:lvlText w:val="%4.%5"/>
      <w:lvlJc w:val="left"/>
      <w:pPr>
        <w:tabs>
          <w:tab w:val="num" w:pos="851"/>
        </w:tabs>
        <w:ind w:left="851" w:hanging="851"/>
      </w:pPr>
      <w:rPr>
        <w:rFonts w:hint="default"/>
      </w:rPr>
    </w:lvl>
    <w:lvl w:ilvl="5">
      <w:start w:val="1"/>
      <w:numFmt w:val="decimal"/>
      <w:pStyle w:val="CMSANAppendix6"/>
      <w:lvlText w:val="%4.%5.%6"/>
      <w:lvlJc w:val="left"/>
      <w:pPr>
        <w:tabs>
          <w:tab w:val="num" w:pos="1701"/>
        </w:tabs>
        <w:ind w:left="1701" w:hanging="850"/>
      </w:pPr>
      <w:rPr>
        <w:rFonts w:hint="default"/>
      </w:rPr>
    </w:lvl>
    <w:lvl w:ilvl="6">
      <w:start w:val="1"/>
      <w:numFmt w:val="lowerLetter"/>
      <w:pStyle w:val="CMSANAppendix7"/>
      <w:lvlText w:val="(%7)"/>
      <w:lvlJc w:val="left"/>
      <w:pPr>
        <w:tabs>
          <w:tab w:val="num" w:pos="2552"/>
        </w:tabs>
        <w:ind w:left="2552" w:hanging="851"/>
      </w:pPr>
      <w:rPr>
        <w:rFonts w:hint="default"/>
      </w:rPr>
    </w:lvl>
    <w:lvl w:ilvl="7">
      <w:start w:val="1"/>
      <w:numFmt w:val="lowerRoman"/>
      <w:pStyle w:val="CMSANAppendix8"/>
      <w:lvlText w:val="(%8)"/>
      <w:lvlJc w:val="left"/>
      <w:pPr>
        <w:tabs>
          <w:tab w:val="num" w:pos="3402"/>
        </w:tabs>
        <w:ind w:left="3402" w:hanging="850"/>
      </w:pPr>
      <w:rPr>
        <w:rFonts w:hint="default"/>
      </w:rPr>
    </w:lvl>
    <w:lvl w:ilvl="8">
      <w:start w:val="1"/>
      <w:numFmt w:val="upperLetter"/>
      <w:pStyle w:val="CMSANAppendix9"/>
      <w:lvlText w:val="(%9)"/>
      <w:lvlJc w:val="left"/>
      <w:pPr>
        <w:tabs>
          <w:tab w:val="num" w:pos="4253"/>
        </w:tabs>
        <w:ind w:left="4253" w:hanging="851"/>
      </w:pPr>
      <w:rPr>
        <w:rFonts w:hint="default"/>
      </w:rPr>
    </w:lvl>
  </w:abstractNum>
  <w:abstractNum w:abstractNumId="23" w15:restartNumberingAfterBreak="0">
    <w:nsid w:val="1E8A5641"/>
    <w:multiLevelType w:val="multilevel"/>
    <w:tmpl w:val="44E8078C"/>
    <w:name w:val="CMS-CMS-ALT-Sch-XRef"/>
    <w:styleLink w:val="CMS-ALTSchXRef"/>
    <w:lvl w:ilvl="0">
      <w:start w:val="1"/>
      <w:numFmt w:val="decimal"/>
      <w:pStyle w:val="CMSALTSch1Xref"/>
      <w:suff w:val="nothing"/>
      <w:lvlText w:val="Schedule %1"/>
      <w:lvlJc w:val="left"/>
      <w:pPr>
        <w:ind w:left="0" w:firstLine="0"/>
      </w:pPr>
      <w:rPr>
        <w:rFonts w:hint="default"/>
      </w:rPr>
    </w:lvl>
    <w:lvl w:ilvl="1">
      <w:start w:val="1"/>
      <w:numFmt w:val="decimal"/>
      <w:pStyle w:val="CMSALTSch2Xref"/>
      <w:suff w:val="nothing"/>
      <w:lvlText w:val="Part %2"/>
      <w:lvlJc w:val="left"/>
      <w:pPr>
        <w:ind w:left="0" w:firstLine="0"/>
      </w:pPr>
      <w:rPr>
        <w:rFonts w:hint="default"/>
      </w:rPr>
    </w:lvl>
    <w:lvl w:ilvl="2">
      <w:start w:val="1"/>
      <w:numFmt w:val="upperRoman"/>
      <w:pStyle w:val="CMSALTSch3Xref"/>
      <w:suff w:val="nothing"/>
      <w:lvlText w:val="Part %3"/>
      <w:lvlJc w:val="left"/>
      <w:pPr>
        <w:ind w:left="0" w:firstLine="0"/>
      </w:pPr>
      <w:rPr>
        <w:rFonts w:hint="default"/>
      </w:rPr>
    </w:lvl>
    <w:lvl w:ilvl="3">
      <w:start w:val="1"/>
      <w:numFmt w:val="decimal"/>
      <w:pStyle w:val="CMSALTSch4Xref"/>
      <w:isLgl/>
      <w:lvlText w:val="%4."/>
      <w:lvlJc w:val="left"/>
      <w:pPr>
        <w:tabs>
          <w:tab w:val="num" w:pos="567"/>
        </w:tabs>
        <w:ind w:left="567" w:hanging="567"/>
      </w:pPr>
      <w:rPr>
        <w:rFonts w:hint="default"/>
      </w:rPr>
    </w:lvl>
    <w:lvl w:ilvl="4">
      <w:start w:val="1"/>
      <w:numFmt w:val="decimal"/>
      <w:pStyle w:val="CMSALTSch5Xref"/>
      <w:isLgl/>
      <w:lvlText w:val="%4.%5"/>
      <w:lvlJc w:val="left"/>
      <w:pPr>
        <w:tabs>
          <w:tab w:val="num" w:pos="567"/>
        </w:tabs>
        <w:ind w:left="567" w:hanging="567"/>
      </w:pPr>
      <w:rPr>
        <w:rFonts w:hint="default"/>
      </w:rPr>
    </w:lvl>
    <w:lvl w:ilvl="5">
      <w:start w:val="1"/>
      <w:numFmt w:val="decimal"/>
      <w:pStyle w:val="CMSALTSch6Xref"/>
      <w:isLgl/>
      <w:lvlText w:val="%4.%5.%6"/>
      <w:lvlJc w:val="left"/>
      <w:pPr>
        <w:tabs>
          <w:tab w:val="num" w:pos="1134"/>
        </w:tabs>
        <w:ind w:left="1134" w:hanging="567"/>
      </w:pPr>
      <w:rPr>
        <w:rFonts w:hint="default"/>
      </w:rPr>
    </w:lvl>
    <w:lvl w:ilvl="6">
      <w:start w:val="1"/>
      <w:numFmt w:val="upperLetter"/>
      <w:pStyle w:val="CMSALTSch7Xref"/>
      <w:lvlText w:val="(%7)"/>
      <w:lvlJc w:val="left"/>
      <w:pPr>
        <w:tabs>
          <w:tab w:val="num" w:pos="1701"/>
        </w:tabs>
        <w:ind w:left="1701" w:hanging="567"/>
      </w:pPr>
      <w:rPr>
        <w:rFonts w:hint="default"/>
      </w:rPr>
    </w:lvl>
    <w:lvl w:ilvl="7">
      <w:start w:val="1"/>
      <w:numFmt w:val="lowerLetter"/>
      <w:pStyle w:val="CMSALTSch8Xref"/>
      <w:lvlText w:val="(%8)"/>
      <w:lvlJc w:val="left"/>
      <w:pPr>
        <w:tabs>
          <w:tab w:val="num" w:pos="2268"/>
        </w:tabs>
        <w:ind w:left="2268" w:hanging="567"/>
      </w:pPr>
      <w:rPr>
        <w:rFonts w:hint="default"/>
      </w:rPr>
    </w:lvl>
    <w:lvl w:ilvl="8">
      <w:start w:val="1"/>
      <w:numFmt w:val="lowerRoman"/>
      <w:pStyle w:val="CMSALTSch9Xref"/>
      <w:lvlText w:val="(%9)"/>
      <w:lvlJc w:val="left"/>
      <w:pPr>
        <w:tabs>
          <w:tab w:val="num" w:pos="2835"/>
        </w:tabs>
        <w:ind w:left="2835" w:hanging="567"/>
      </w:pPr>
      <w:rPr>
        <w:rFonts w:hint="default"/>
      </w:rPr>
    </w:lvl>
  </w:abstractNum>
  <w:abstractNum w:abstractNumId="24" w15:restartNumberingAfterBreak="0">
    <w:nsid w:val="1F6D5ACB"/>
    <w:multiLevelType w:val="multilevel"/>
    <w:tmpl w:val="EAFA209A"/>
    <w:name w:val="CMS-CMS-WIS-Bullets"/>
    <w:styleLink w:val="CMS-WIS-Bullets"/>
    <w:lvl w:ilvl="0">
      <w:start w:val="1"/>
      <w:numFmt w:val="bullet"/>
      <w:pStyle w:val="CMSBullet1"/>
      <w:lvlText w:val=""/>
      <w:lvlJc w:val="left"/>
      <w:pPr>
        <w:tabs>
          <w:tab w:val="num" w:pos="567"/>
        </w:tabs>
        <w:ind w:left="567" w:hanging="567"/>
      </w:pPr>
      <w:rPr>
        <w:rFonts w:ascii="Symbol" w:hAnsi="Symbol" w:cs="Times New Roman" w:hint="default"/>
        <w:color w:val="auto"/>
      </w:rPr>
    </w:lvl>
    <w:lvl w:ilvl="1">
      <w:start w:val="1"/>
      <w:numFmt w:val="bullet"/>
      <w:pStyle w:val="CMSBullet2"/>
      <w:lvlText w:val=""/>
      <w:lvlJc w:val="left"/>
      <w:pPr>
        <w:tabs>
          <w:tab w:val="num" w:pos="851"/>
        </w:tabs>
        <w:ind w:left="851" w:hanging="851"/>
      </w:pPr>
      <w:rPr>
        <w:rFonts w:ascii="Symbol" w:hAnsi="Symbol" w:cs="Times New Roman" w:hint="default"/>
        <w:color w:val="auto"/>
      </w:rPr>
    </w:lvl>
    <w:lvl w:ilvl="2">
      <w:start w:val="1"/>
      <w:numFmt w:val="bullet"/>
      <w:pStyle w:val="CMSBullet3"/>
      <w:lvlText w:val=""/>
      <w:lvlJc w:val="left"/>
      <w:pPr>
        <w:tabs>
          <w:tab w:val="num" w:pos="1418"/>
        </w:tabs>
        <w:ind w:left="1418" w:hanging="567"/>
      </w:pPr>
      <w:rPr>
        <w:rFonts w:ascii="Symbol" w:hAnsi="Symbol" w:cs="Times New Roman" w:hint="default"/>
        <w:b w:val="0"/>
        <w:i w:val="0"/>
        <w:color w:val="auto"/>
      </w:rPr>
    </w:lvl>
    <w:lvl w:ilvl="3">
      <w:start w:val="1"/>
      <w:numFmt w:val="bullet"/>
      <w:pStyle w:val="CMSBullet4"/>
      <w:lvlText w:val=""/>
      <w:lvlJc w:val="left"/>
      <w:pPr>
        <w:tabs>
          <w:tab w:val="num" w:pos="1985"/>
        </w:tabs>
        <w:ind w:left="1985" w:hanging="567"/>
      </w:pPr>
      <w:rPr>
        <w:rFonts w:ascii="Symbol" w:hAnsi="Symbol" w:cs="Times New Roman" w:hint="default"/>
        <w:b w:val="0"/>
        <w:i w:val="0"/>
        <w:color w:val="auto"/>
      </w:rPr>
    </w:lvl>
    <w:lvl w:ilvl="4">
      <w:start w:val="1"/>
      <w:numFmt w:val="bullet"/>
      <w:pStyle w:val="CMSBullet5"/>
      <w:lvlText w:val=""/>
      <w:lvlJc w:val="left"/>
      <w:pPr>
        <w:tabs>
          <w:tab w:val="num" w:pos="2552"/>
        </w:tabs>
        <w:ind w:left="2552" w:hanging="567"/>
      </w:pPr>
      <w:rPr>
        <w:rFonts w:ascii="Symbol" w:hAnsi="Symbol" w:cs="Times New Roman" w:hint="default"/>
        <w:b w:val="0"/>
        <w:i w:val="0"/>
        <w:color w:val="auto"/>
      </w:rPr>
    </w:lvl>
    <w:lvl w:ilvl="5">
      <w:start w:val="1"/>
      <w:numFmt w:val="bullet"/>
      <w:pStyle w:val="CMSBullet6"/>
      <w:lvlText w:val=""/>
      <w:lvlJc w:val="left"/>
      <w:pPr>
        <w:tabs>
          <w:tab w:val="num" w:pos="3119"/>
        </w:tabs>
        <w:ind w:left="3119" w:hanging="567"/>
      </w:pPr>
      <w:rPr>
        <w:rFonts w:ascii="Symbol" w:hAnsi="Symbol" w:cs="Times New Roman" w:hint="default"/>
        <w:b w:val="0"/>
        <w:i w:val="0"/>
        <w:color w:val="auto"/>
      </w:rPr>
    </w:lvl>
    <w:lvl w:ilvl="6">
      <w:start w:val="1"/>
      <w:numFmt w:val="none"/>
      <w:lvlText w:val=""/>
      <w:lvlJc w:val="left"/>
      <w:pPr>
        <w:tabs>
          <w:tab w:val="num" w:pos="0"/>
        </w:tabs>
        <w:ind w:left="-32767" w:firstLine="0"/>
      </w:pPr>
      <w:rPr>
        <w:rFonts w:hint="default"/>
        <w:b w:val="0"/>
        <w:i w:val="0"/>
      </w:rPr>
    </w:lvl>
    <w:lvl w:ilvl="7">
      <w:start w:val="1"/>
      <w:numFmt w:val="none"/>
      <w:lvlText w:val=""/>
      <w:lvlJc w:val="left"/>
      <w:pPr>
        <w:tabs>
          <w:tab w:val="num" w:pos="0"/>
        </w:tabs>
        <w:ind w:left="-32767" w:firstLine="0"/>
      </w:pPr>
      <w:rPr>
        <w:rFonts w:hint="default"/>
        <w:b w:val="0"/>
        <w:i w:val="0"/>
      </w:rPr>
    </w:lvl>
    <w:lvl w:ilvl="8">
      <w:start w:val="1"/>
      <w:numFmt w:val="none"/>
      <w:lvlText w:val=""/>
      <w:lvlJc w:val="left"/>
      <w:pPr>
        <w:tabs>
          <w:tab w:val="num" w:pos="0"/>
        </w:tabs>
        <w:ind w:left="-32767" w:firstLine="0"/>
      </w:pPr>
      <w:rPr>
        <w:rFonts w:hint="default"/>
      </w:rPr>
    </w:lvl>
  </w:abstractNum>
  <w:abstractNum w:abstractNumId="25" w15:restartNumberingAfterBreak="0">
    <w:nsid w:val="20731B93"/>
    <w:multiLevelType w:val="multilevel"/>
    <w:tmpl w:val="470ACFC0"/>
    <w:name w:val="CMS-BAF-Sch"/>
    <w:styleLink w:val="CMS-BAFSch"/>
    <w:lvl w:ilvl="0">
      <w:start w:val="1"/>
      <w:numFmt w:val="decimal"/>
      <w:pStyle w:val="CMSSchedule"/>
      <w:suff w:val="nothing"/>
      <w:lvlText w:val="Part %1"/>
      <w:lvlJc w:val="left"/>
      <w:pPr>
        <w:ind w:left="0" w:firstLine="0"/>
      </w:pPr>
      <w:rPr>
        <w:rFonts w:hint="default"/>
      </w:rPr>
    </w:lvl>
    <w:lvl w:ilvl="1">
      <w:start w:val="1"/>
      <w:numFmt w:val="upperRoman"/>
      <w:pStyle w:val="CMSSub-Schedule"/>
      <w:suff w:val="nothing"/>
      <w:lvlText w:val="Schedule %2"/>
      <w:lvlJc w:val="left"/>
      <w:pPr>
        <w:ind w:left="0" w:firstLine="0"/>
      </w:pPr>
      <w:rPr>
        <w:rFonts w:hint="default"/>
      </w:rPr>
    </w:lvl>
    <w:lvl w:ilvl="2">
      <w:start w:val="1"/>
      <w:numFmt w:val="upperLetter"/>
      <w:pStyle w:val="CMSPart"/>
      <w:suff w:val="nothing"/>
      <w:lvlText w:val="Part %3"/>
      <w:lvlJc w:val="left"/>
      <w:pPr>
        <w:ind w:left="0" w:firstLine="0"/>
      </w:pPr>
      <w:rPr>
        <w:rFonts w:hint="default"/>
      </w:rPr>
    </w:lvl>
    <w:lvl w:ilvl="3">
      <w:start w:val="1"/>
      <w:numFmt w:val="decimal"/>
      <w:pStyle w:val="CMSSch1"/>
      <w:isLgl/>
      <w:lvlText w:val="%4."/>
      <w:lvlJc w:val="left"/>
      <w:pPr>
        <w:tabs>
          <w:tab w:val="num" w:pos="567"/>
        </w:tabs>
        <w:ind w:left="567" w:hanging="567"/>
      </w:pPr>
      <w:rPr>
        <w:rFonts w:hint="default"/>
      </w:rPr>
    </w:lvl>
    <w:lvl w:ilvl="4">
      <w:start w:val="1"/>
      <w:numFmt w:val="decimal"/>
      <w:pStyle w:val="CMSSch2"/>
      <w:isLgl/>
      <w:lvlText w:val="%4.%5"/>
      <w:lvlJc w:val="left"/>
      <w:pPr>
        <w:tabs>
          <w:tab w:val="num" w:pos="567"/>
        </w:tabs>
        <w:ind w:left="567" w:hanging="567"/>
      </w:pPr>
      <w:rPr>
        <w:rFonts w:hint="default"/>
      </w:rPr>
    </w:lvl>
    <w:lvl w:ilvl="5">
      <w:start w:val="1"/>
      <w:numFmt w:val="decimal"/>
      <w:pStyle w:val="CMSSch3"/>
      <w:isLgl/>
      <w:lvlText w:val="%4.%5.%6"/>
      <w:lvlJc w:val="left"/>
      <w:pPr>
        <w:tabs>
          <w:tab w:val="num" w:pos="1134"/>
        </w:tabs>
        <w:ind w:left="1134" w:hanging="567"/>
      </w:pPr>
      <w:rPr>
        <w:rFonts w:hint="default"/>
      </w:rPr>
    </w:lvl>
    <w:lvl w:ilvl="6">
      <w:start w:val="1"/>
      <w:numFmt w:val="upperLetter"/>
      <w:pStyle w:val="CMSSch4"/>
      <w:lvlText w:val="(%7)"/>
      <w:lvlJc w:val="left"/>
      <w:pPr>
        <w:tabs>
          <w:tab w:val="num" w:pos="1701"/>
        </w:tabs>
        <w:ind w:left="1701" w:hanging="567"/>
      </w:pPr>
      <w:rPr>
        <w:rFonts w:hint="default"/>
      </w:rPr>
    </w:lvl>
    <w:lvl w:ilvl="7">
      <w:start w:val="1"/>
      <w:numFmt w:val="lowerLetter"/>
      <w:pStyle w:val="CMSSch5"/>
      <w:lvlText w:val="(%8)"/>
      <w:lvlJc w:val="left"/>
      <w:pPr>
        <w:tabs>
          <w:tab w:val="num" w:pos="2268"/>
        </w:tabs>
        <w:ind w:left="2268" w:hanging="567"/>
      </w:pPr>
      <w:rPr>
        <w:rFonts w:hint="default"/>
      </w:rPr>
    </w:lvl>
    <w:lvl w:ilvl="8">
      <w:start w:val="1"/>
      <w:numFmt w:val="lowerRoman"/>
      <w:pStyle w:val="CMSSch6"/>
      <w:lvlText w:val="(%9)"/>
      <w:lvlJc w:val="left"/>
      <w:pPr>
        <w:tabs>
          <w:tab w:val="num" w:pos="2835"/>
        </w:tabs>
        <w:ind w:left="2835" w:hanging="567"/>
      </w:pPr>
      <w:rPr>
        <w:rFonts w:hint="default"/>
      </w:rPr>
    </w:lvl>
  </w:abstractNum>
  <w:abstractNum w:abstractNumId="26" w15:restartNumberingAfterBreak="0">
    <w:nsid w:val="214C1C75"/>
    <w:multiLevelType w:val="multilevel"/>
    <w:tmpl w:val="512421C2"/>
    <w:name w:val="CMS-BAF-Sch-XRef"/>
    <w:styleLink w:val="CMS-BAFSchXRef"/>
    <w:lvl w:ilvl="0">
      <w:start w:val="1"/>
      <w:numFmt w:val="decimal"/>
      <w:pStyle w:val="CMSBAFSch1Xref"/>
      <w:suff w:val="nothing"/>
      <w:lvlText w:val="Schedule %1"/>
      <w:lvlJc w:val="left"/>
      <w:pPr>
        <w:ind w:left="0" w:firstLine="0"/>
      </w:pPr>
      <w:rPr>
        <w:rFonts w:hint="default"/>
      </w:rPr>
    </w:lvl>
    <w:lvl w:ilvl="1">
      <w:start w:val="1"/>
      <w:numFmt w:val="upperRoman"/>
      <w:pStyle w:val="CMSBAFSch2Xref"/>
      <w:suff w:val="nothing"/>
      <w:lvlText w:val="Part %2"/>
      <w:lvlJc w:val="left"/>
      <w:pPr>
        <w:ind w:left="0" w:firstLine="0"/>
      </w:pPr>
      <w:rPr>
        <w:rFonts w:hint="default"/>
      </w:rPr>
    </w:lvl>
    <w:lvl w:ilvl="2">
      <w:start w:val="1"/>
      <w:numFmt w:val="upperLetter"/>
      <w:pStyle w:val="CMSBAFSch3Xref"/>
      <w:suff w:val="nothing"/>
      <w:lvlText w:val="Part %2 %3"/>
      <w:lvlJc w:val="left"/>
      <w:pPr>
        <w:ind w:left="0" w:firstLine="0"/>
      </w:pPr>
      <w:rPr>
        <w:rFonts w:hint="default"/>
      </w:rPr>
    </w:lvl>
    <w:lvl w:ilvl="3">
      <w:start w:val="1"/>
      <w:numFmt w:val="decimal"/>
      <w:pStyle w:val="CMSBAFSch4Xref"/>
      <w:lvlText w:val="%4."/>
      <w:lvlJc w:val="left"/>
      <w:pPr>
        <w:tabs>
          <w:tab w:val="num" w:pos="567"/>
        </w:tabs>
        <w:ind w:left="567" w:hanging="567"/>
      </w:pPr>
      <w:rPr>
        <w:rFonts w:hint="default"/>
      </w:rPr>
    </w:lvl>
    <w:lvl w:ilvl="4">
      <w:start w:val="1"/>
      <w:numFmt w:val="decimal"/>
      <w:pStyle w:val="CMSBAFSch5Xref"/>
      <w:lvlText w:val="%4.%5"/>
      <w:lvlJc w:val="left"/>
      <w:pPr>
        <w:tabs>
          <w:tab w:val="num" w:pos="567"/>
        </w:tabs>
        <w:ind w:left="567" w:hanging="567"/>
      </w:pPr>
      <w:rPr>
        <w:rFonts w:hint="default"/>
      </w:rPr>
    </w:lvl>
    <w:lvl w:ilvl="5">
      <w:start w:val="1"/>
      <w:numFmt w:val="lowerLetter"/>
      <w:pStyle w:val="CMSBAFSch6Xref"/>
      <w:lvlText w:val="(%6)"/>
      <w:lvlJc w:val="left"/>
      <w:pPr>
        <w:tabs>
          <w:tab w:val="num" w:pos="1134"/>
        </w:tabs>
        <w:ind w:left="1134" w:hanging="567"/>
      </w:pPr>
      <w:rPr>
        <w:rFonts w:hint="default"/>
      </w:rPr>
    </w:lvl>
    <w:lvl w:ilvl="6">
      <w:start w:val="1"/>
      <w:numFmt w:val="lowerRoman"/>
      <w:pStyle w:val="CMSBAFSch7Xref"/>
      <w:lvlText w:val="(%7)"/>
      <w:lvlJc w:val="left"/>
      <w:pPr>
        <w:tabs>
          <w:tab w:val="num" w:pos="1701"/>
        </w:tabs>
        <w:ind w:left="1701" w:hanging="567"/>
      </w:pPr>
      <w:rPr>
        <w:rFonts w:hint="default"/>
      </w:rPr>
    </w:lvl>
    <w:lvl w:ilvl="7">
      <w:start w:val="1"/>
      <w:numFmt w:val="upperLetter"/>
      <w:pStyle w:val="CMSBAFSch8Xref"/>
      <w:lvlText w:val="(%8)"/>
      <w:lvlJc w:val="left"/>
      <w:pPr>
        <w:tabs>
          <w:tab w:val="num" w:pos="2268"/>
        </w:tabs>
        <w:ind w:left="2268" w:hanging="567"/>
      </w:pPr>
      <w:rPr>
        <w:rFonts w:hint="default"/>
      </w:rPr>
    </w:lvl>
    <w:lvl w:ilvl="8">
      <w:start w:val="1"/>
      <w:numFmt w:val="decimal"/>
      <w:pStyle w:val="CMSBAFSch9Xref"/>
      <w:lvlText w:val="(%9)"/>
      <w:lvlJc w:val="left"/>
      <w:pPr>
        <w:tabs>
          <w:tab w:val="num" w:pos="2835"/>
        </w:tabs>
        <w:ind w:left="2835" w:hanging="567"/>
      </w:pPr>
      <w:rPr>
        <w:rFonts w:hint="default"/>
      </w:rPr>
    </w:lvl>
  </w:abstractNum>
  <w:abstractNum w:abstractNumId="27" w15:restartNumberingAfterBreak="0">
    <w:nsid w:val="23104773"/>
    <w:multiLevelType w:val="multilevel"/>
    <w:tmpl w:val="BB3A10AE"/>
    <w:name w:val="CMS-AN-Schedule"/>
    <w:styleLink w:val="CMS-ANSchedule"/>
    <w:lvl w:ilvl="0">
      <w:start w:val="1"/>
      <w:numFmt w:val="none"/>
      <w:pStyle w:val="CMSANSchedule1"/>
      <w:suff w:val="nothing"/>
      <w:lvlText w:val=""/>
      <w:lvlJc w:val="left"/>
      <w:pPr>
        <w:ind w:left="0" w:firstLine="0"/>
      </w:pPr>
      <w:rPr>
        <w:rFonts w:hint="default"/>
      </w:rPr>
    </w:lvl>
    <w:lvl w:ilvl="1">
      <w:start w:val="1"/>
      <w:numFmt w:val="none"/>
      <w:pStyle w:val="CMSANSchedule2"/>
      <w:suff w:val="nothing"/>
      <w:lvlText w:val=""/>
      <w:lvlJc w:val="left"/>
      <w:pPr>
        <w:ind w:left="0" w:firstLine="0"/>
      </w:pPr>
      <w:rPr>
        <w:rFonts w:hint="default"/>
      </w:rPr>
    </w:lvl>
    <w:lvl w:ilvl="2">
      <w:start w:val="1"/>
      <w:numFmt w:val="none"/>
      <w:pStyle w:val="CMSANSchedule3"/>
      <w:suff w:val="nothing"/>
      <w:lvlText w:val=""/>
      <w:lvlJc w:val="left"/>
      <w:pPr>
        <w:ind w:left="0" w:firstLine="0"/>
      </w:pPr>
      <w:rPr>
        <w:rFonts w:hint="default"/>
      </w:rPr>
    </w:lvl>
    <w:lvl w:ilvl="3">
      <w:start w:val="1"/>
      <w:numFmt w:val="decimal"/>
      <w:pStyle w:val="CMSANSchedule4"/>
      <w:lvlText w:val="%4."/>
      <w:lvlJc w:val="left"/>
      <w:pPr>
        <w:tabs>
          <w:tab w:val="num" w:pos="851"/>
        </w:tabs>
        <w:ind w:left="851" w:hanging="851"/>
      </w:pPr>
      <w:rPr>
        <w:rFonts w:hint="default"/>
      </w:rPr>
    </w:lvl>
    <w:lvl w:ilvl="4">
      <w:start w:val="1"/>
      <w:numFmt w:val="decimal"/>
      <w:pStyle w:val="CMSANSchedule5"/>
      <w:lvlText w:val="%4.%5"/>
      <w:lvlJc w:val="left"/>
      <w:pPr>
        <w:tabs>
          <w:tab w:val="num" w:pos="851"/>
        </w:tabs>
        <w:ind w:left="851" w:hanging="851"/>
      </w:pPr>
      <w:rPr>
        <w:rFonts w:hint="default"/>
      </w:rPr>
    </w:lvl>
    <w:lvl w:ilvl="5">
      <w:start w:val="1"/>
      <w:numFmt w:val="decimal"/>
      <w:pStyle w:val="CMSANSchedule6"/>
      <w:lvlText w:val="%4.%5.%6"/>
      <w:lvlJc w:val="left"/>
      <w:pPr>
        <w:tabs>
          <w:tab w:val="num" w:pos="1701"/>
        </w:tabs>
        <w:ind w:left="1701" w:hanging="850"/>
      </w:pPr>
      <w:rPr>
        <w:rFonts w:hint="default"/>
      </w:rPr>
    </w:lvl>
    <w:lvl w:ilvl="6">
      <w:start w:val="1"/>
      <w:numFmt w:val="lowerLetter"/>
      <w:pStyle w:val="CMSANSchedule7"/>
      <w:lvlText w:val="(%7)"/>
      <w:lvlJc w:val="left"/>
      <w:pPr>
        <w:tabs>
          <w:tab w:val="num" w:pos="2552"/>
        </w:tabs>
        <w:ind w:left="2552" w:hanging="851"/>
      </w:pPr>
      <w:rPr>
        <w:rFonts w:hint="default"/>
      </w:rPr>
    </w:lvl>
    <w:lvl w:ilvl="7">
      <w:start w:val="1"/>
      <w:numFmt w:val="lowerRoman"/>
      <w:pStyle w:val="CMSANSchedule8"/>
      <w:lvlText w:val="(%8)"/>
      <w:lvlJc w:val="left"/>
      <w:pPr>
        <w:tabs>
          <w:tab w:val="num" w:pos="3402"/>
        </w:tabs>
        <w:ind w:left="3402" w:hanging="850"/>
      </w:pPr>
      <w:rPr>
        <w:rFonts w:hint="default"/>
      </w:rPr>
    </w:lvl>
    <w:lvl w:ilvl="8">
      <w:start w:val="1"/>
      <w:numFmt w:val="upperLetter"/>
      <w:pStyle w:val="CMSANSchedule9"/>
      <w:lvlText w:val="(%9)"/>
      <w:lvlJc w:val="left"/>
      <w:pPr>
        <w:tabs>
          <w:tab w:val="num" w:pos="4253"/>
        </w:tabs>
        <w:ind w:left="4253" w:hanging="851"/>
      </w:pPr>
      <w:rPr>
        <w:rFonts w:hint="default"/>
      </w:rPr>
    </w:lvl>
  </w:abstractNum>
  <w:abstractNum w:abstractNumId="28" w15:restartNumberingAfterBreak="0">
    <w:nsid w:val="25F90DB4"/>
    <w:multiLevelType w:val="multilevel"/>
    <w:tmpl w:val="8C24BE92"/>
    <w:name w:val="CMS-AN-Definitions"/>
    <w:styleLink w:val="CMS-ANDefinitions"/>
    <w:lvl w:ilvl="0">
      <w:start w:val="1"/>
      <w:numFmt w:val="none"/>
      <w:pStyle w:val="CMSANDefinitions1"/>
      <w:suff w:val="nothing"/>
      <w:lvlText w:val=""/>
      <w:lvlJc w:val="left"/>
      <w:pPr>
        <w:ind w:left="851" w:firstLine="0"/>
      </w:pPr>
      <w:rPr>
        <w:rFonts w:hint="default"/>
      </w:rPr>
    </w:lvl>
    <w:lvl w:ilvl="1">
      <w:start w:val="1"/>
      <w:numFmt w:val="lowerLetter"/>
      <w:pStyle w:val="CMSANDefinitions2"/>
      <w:lvlText w:val="(%2)"/>
      <w:lvlJc w:val="left"/>
      <w:pPr>
        <w:tabs>
          <w:tab w:val="num" w:pos="1701"/>
        </w:tabs>
        <w:ind w:left="1701" w:hanging="850"/>
      </w:pPr>
      <w:rPr>
        <w:rFonts w:hint="default"/>
      </w:rPr>
    </w:lvl>
    <w:lvl w:ilvl="2">
      <w:start w:val="1"/>
      <w:numFmt w:val="lowerRoman"/>
      <w:pStyle w:val="CMSANDefinitions3"/>
      <w:lvlText w:val="(%3)"/>
      <w:lvlJc w:val="left"/>
      <w:pPr>
        <w:tabs>
          <w:tab w:val="num" w:pos="2552"/>
        </w:tabs>
        <w:ind w:left="2552" w:hanging="851"/>
      </w:pPr>
      <w:rPr>
        <w:rFonts w:hint="default"/>
      </w:rPr>
    </w:lvl>
    <w:lvl w:ilvl="3">
      <w:start w:val="1"/>
      <w:numFmt w:val="upperLetter"/>
      <w:pStyle w:val="CMSANDefinitions4"/>
      <w:lvlText w:val="(%4)"/>
      <w:lvlJc w:val="left"/>
      <w:pPr>
        <w:tabs>
          <w:tab w:val="num" w:pos="3402"/>
        </w:tabs>
        <w:ind w:left="3402" w:hanging="850"/>
      </w:pPr>
      <w:rPr>
        <w:rFonts w:hint="default"/>
      </w:rPr>
    </w:lvl>
    <w:lvl w:ilvl="4">
      <w:start w:val="1"/>
      <w:numFmt w:val="upperRoman"/>
      <w:pStyle w:val="CMSANDefinitions5"/>
      <w:lvlText w:val="(%5)"/>
      <w:lvlJc w:val="left"/>
      <w:pPr>
        <w:tabs>
          <w:tab w:val="num" w:pos="4253"/>
        </w:tabs>
        <w:ind w:left="4253" w:hanging="851"/>
      </w:pPr>
      <w:rPr>
        <w:rFonts w:hint="default"/>
      </w:rPr>
    </w:lvl>
    <w:lvl w:ilvl="5">
      <w:start w:val="27"/>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9" w15:restartNumberingAfterBreak="0">
    <w:nsid w:val="27DD7860"/>
    <w:multiLevelType w:val="multilevel"/>
    <w:tmpl w:val="9ECCA59C"/>
    <w:styleLink w:val="CMS-BAFLevel"/>
    <w:lvl w:ilvl="0">
      <w:start w:val="1"/>
      <w:numFmt w:val="decimal"/>
      <w:pStyle w:val="CMSBAFLevel1"/>
      <w:lvlText w:val="%1."/>
      <w:lvlJc w:val="left"/>
      <w:pPr>
        <w:tabs>
          <w:tab w:val="num" w:pos="567"/>
        </w:tabs>
        <w:ind w:left="567" w:hanging="567"/>
      </w:pPr>
      <w:rPr>
        <w:rFonts w:hint="default"/>
      </w:rPr>
    </w:lvl>
    <w:lvl w:ilvl="1">
      <w:start w:val="1"/>
      <w:numFmt w:val="lowerLetter"/>
      <w:pStyle w:val="CMSBAFLevel2"/>
      <w:lvlText w:val="(%2)"/>
      <w:lvlJc w:val="left"/>
      <w:pPr>
        <w:tabs>
          <w:tab w:val="num" w:pos="1134"/>
        </w:tabs>
        <w:ind w:left="1134" w:hanging="567"/>
      </w:pPr>
      <w:rPr>
        <w:rFonts w:hint="default"/>
      </w:rPr>
    </w:lvl>
    <w:lvl w:ilvl="2">
      <w:start w:val="1"/>
      <w:numFmt w:val="lowerRoman"/>
      <w:pStyle w:val="CMSBAFLevel3"/>
      <w:lvlText w:val="(%3)"/>
      <w:lvlJc w:val="left"/>
      <w:pPr>
        <w:tabs>
          <w:tab w:val="num" w:pos="1701"/>
        </w:tabs>
        <w:ind w:left="1701" w:hanging="567"/>
      </w:pPr>
      <w:rPr>
        <w:rFonts w:hint="default"/>
      </w:rPr>
    </w:lvl>
    <w:lvl w:ilvl="3">
      <w:start w:val="1"/>
      <w:numFmt w:val="upperLetter"/>
      <w:lvlText w:val="(%4)"/>
      <w:lvlJc w:val="left"/>
      <w:pPr>
        <w:tabs>
          <w:tab w:val="num" w:pos="2268"/>
        </w:tabs>
        <w:ind w:left="2268" w:hanging="567"/>
      </w:pPr>
      <w:rPr>
        <w:rFonts w:hint="default"/>
      </w:rPr>
    </w:lvl>
    <w:lvl w:ilvl="4">
      <w:start w:val="1"/>
      <w:numFmt w:val="decimal"/>
      <w:lvlText w:val="(%5)"/>
      <w:lvlJc w:val="left"/>
      <w:pPr>
        <w:tabs>
          <w:tab w:val="num" w:pos="2835"/>
        </w:tabs>
        <w:ind w:left="2835" w:hanging="567"/>
      </w:pPr>
      <w:rPr>
        <w:rFonts w:hint="default"/>
      </w:rPr>
    </w:lvl>
    <w:lvl w:ilvl="5">
      <w:start w:val="1"/>
      <w:numFmt w:val="decimal"/>
      <w:lvlText w:val="(%6)"/>
      <w:lvlJc w:val="left"/>
      <w:pPr>
        <w:tabs>
          <w:tab w:val="num" w:pos="3402"/>
        </w:tabs>
        <w:ind w:left="3402" w:hanging="567"/>
      </w:pPr>
      <w:rPr>
        <w:rFonts w:hint="default"/>
      </w:rPr>
    </w:lvl>
    <w:lvl w:ilvl="6">
      <w:start w:val="1"/>
      <w:numFmt w:val="decimal"/>
      <w:lvlText w:val="(%7)"/>
      <w:lvlJc w:val="left"/>
      <w:pPr>
        <w:tabs>
          <w:tab w:val="num" w:pos="3969"/>
        </w:tabs>
        <w:ind w:left="3969" w:hanging="567"/>
      </w:pPr>
      <w:rPr>
        <w:rFonts w:hint="default"/>
      </w:rPr>
    </w:lvl>
    <w:lvl w:ilvl="7">
      <w:start w:val="1"/>
      <w:numFmt w:val="decimal"/>
      <w:lvlText w:val="(%8)"/>
      <w:lvlJc w:val="left"/>
      <w:pPr>
        <w:tabs>
          <w:tab w:val="num" w:pos="4536"/>
        </w:tabs>
        <w:ind w:left="4536" w:hanging="567"/>
      </w:pPr>
      <w:rPr>
        <w:rFonts w:hint="default"/>
      </w:rPr>
    </w:lvl>
    <w:lvl w:ilvl="8">
      <w:start w:val="1"/>
      <w:numFmt w:val="decimal"/>
      <w:lvlText w:val="(%9)"/>
      <w:lvlJc w:val="left"/>
      <w:pPr>
        <w:tabs>
          <w:tab w:val="num" w:pos="5103"/>
        </w:tabs>
        <w:ind w:left="5103" w:hanging="567"/>
      </w:pPr>
      <w:rPr>
        <w:rFonts w:hint="default"/>
      </w:rPr>
    </w:lvl>
  </w:abstractNum>
  <w:abstractNum w:abstractNumId="30" w15:restartNumberingAfterBreak="0">
    <w:nsid w:val="28A86AD4"/>
    <w:multiLevelType w:val="multilevel"/>
    <w:tmpl w:val="5C5EFFCC"/>
    <w:name w:val="CMS-AN-ALT-Sch-XRef"/>
    <w:styleLink w:val="CMS-ANALTSchXRef"/>
    <w:lvl w:ilvl="0">
      <w:start w:val="1"/>
      <w:numFmt w:val="decimal"/>
      <w:pStyle w:val="CMSALTSch1XRef0"/>
      <w:suff w:val="space"/>
      <w:lvlText w:val="Schedule %1"/>
      <w:lvlJc w:val="left"/>
      <w:pPr>
        <w:ind w:left="0" w:firstLine="0"/>
      </w:pPr>
      <w:rPr>
        <w:rFonts w:hint="default"/>
      </w:rPr>
    </w:lvl>
    <w:lvl w:ilvl="1">
      <w:start w:val="1"/>
      <w:numFmt w:val="decimal"/>
      <w:pStyle w:val="CMSALTSch2XRef0"/>
      <w:suff w:val="space"/>
      <w:lvlText w:val="Part %2"/>
      <w:lvlJc w:val="left"/>
      <w:pPr>
        <w:ind w:left="0" w:firstLine="0"/>
      </w:pPr>
      <w:rPr>
        <w:rFonts w:hint="default"/>
      </w:rPr>
    </w:lvl>
    <w:lvl w:ilvl="2">
      <w:start w:val="1"/>
      <w:numFmt w:val="upperLetter"/>
      <w:pStyle w:val="CMSALTSch3XRef0"/>
      <w:suff w:val="space"/>
      <w:lvlText w:val="Part %3"/>
      <w:lvlJc w:val="left"/>
      <w:pPr>
        <w:ind w:left="0" w:firstLine="0"/>
      </w:pPr>
      <w:rPr>
        <w:rFonts w:hint="default"/>
      </w:rPr>
    </w:lvl>
    <w:lvl w:ilvl="3">
      <w:start w:val="1"/>
      <w:numFmt w:val="decimal"/>
      <w:pStyle w:val="CMSALTSch4XRef0"/>
      <w:isLgl/>
      <w:lvlText w:val="%4."/>
      <w:lvlJc w:val="left"/>
      <w:pPr>
        <w:tabs>
          <w:tab w:val="num" w:pos="851"/>
        </w:tabs>
        <w:ind w:left="851" w:hanging="851"/>
      </w:pPr>
      <w:rPr>
        <w:rFonts w:hint="default"/>
      </w:rPr>
    </w:lvl>
    <w:lvl w:ilvl="4">
      <w:start w:val="1"/>
      <w:numFmt w:val="lowerLetter"/>
      <w:pStyle w:val="CMSALTSch5XRef0"/>
      <w:lvlText w:val="(%5)"/>
      <w:lvlJc w:val="left"/>
      <w:pPr>
        <w:tabs>
          <w:tab w:val="num" w:pos="1701"/>
        </w:tabs>
        <w:ind w:left="1701" w:hanging="850"/>
      </w:pPr>
      <w:rPr>
        <w:rFonts w:hint="default"/>
      </w:rPr>
    </w:lvl>
    <w:lvl w:ilvl="5">
      <w:start w:val="1"/>
      <w:numFmt w:val="lowerRoman"/>
      <w:pStyle w:val="CMSALTSch6XRef0"/>
      <w:lvlText w:val="(%6)"/>
      <w:lvlJc w:val="left"/>
      <w:pPr>
        <w:tabs>
          <w:tab w:val="num" w:pos="2552"/>
        </w:tabs>
        <w:ind w:left="2552" w:hanging="851"/>
      </w:pPr>
      <w:rPr>
        <w:rFonts w:hint="default"/>
      </w:rPr>
    </w:lvl>
    <w:lvl w:ilvl="6">
      <w:start w:val="1"/>
      <w:numFmt w:val="upperLetter"/>
      <w:pStyle w:val="CMSALTSch7XRef0"/>
      <w:lvlText w:val="(%7)"/>
      <w:lvlJc w:val="left"/>
      <w:pPr>
        <w:tabs>
          <w:tab w:val="num" w:pos="3402"/>
        </w:tabs>
        <w:ind w:left="3402" w:hanging="850"/>
      </w:pPr>
      <w:rPr>
        <w:rFonts w:hint="default"/>
      </w:rPr>
    </w:lvl>
    <w:lvl w:ilvl="7">
      <w:start w:val="1"/>
      <w:numFmt w:val="upperRoman"/>
      <w:pStyle w:val="CMSALTSch8XRef0"/>
      <w:lvlText w:val="(%8)"/>
      <w:lvlJc w:val="left"/>
      <w:pPr>
        <w:tabs>
          <w:tab w:val="num" w:pos="4253"/>
        </w:tabs>
        <w:ind w:left="4253" w:hanging="851"/>
      </w:pPr>
      <w:rPr>
        <w:rFonts w:hint="default"/>
      </w:rPr>
    </w:lvl>
    <w:lvl w:ilvl="8">
      <w:start w:val="1"/>
      <w:numFmt w:val="decimal"/>
      <w:pStyle w:val="CMSALTSch9XRef0"/>
      <w:lvlText w:val="(%9)"/>
      <w:lvlJc w:val="left"/>
      <w:pPr>
        <w:tabs>
          <w:tab w:val="num" w:pos="5103"/>
        </w:tabs>
        <w:ind w:left="5103" w:hanging="850"/>
      </w:pPr>
      <w:rPr>
        <w:rFonts w:hint="default"/>
      </w:rPr>
    </w:lvl>
  </w:abstractNum>
  <w:abstractNum w:abstractNumId="31" w15:restartNumberingAfterBreak="0">
    <w:nsid w:val="2A1D62E4"/>
    <w:multiLevelType w:val="multilevel"/>
    <w:tmpl w:val="03D436A6"/>
    <w:name w:val="CMS-CMS-Sch"/>
    <w:styleLink w:val="CMS-Sch"/>
    <w:lvl w:ilvl="0">
      <w:start w:val="1"/>
      <w:numFmt w:val="decimal"/>
      <w:suff w:val="nothing"/>
      <w:lvlText w:val="Part %1"/>
      <w:lvlJc w:val="left"/>
      <w:pPr>
        <w:ind w:left="0" w:firstLine="0"/>
      </w:pPr>
      <w:rPr>
        <w:rFonts w:hint="default"/>
      </w:rPr>
    </w:lvl>
    <w:lvl w:ilvl="1">
      <w:start w:val="1"/>
      <w:numFmt w:val="upperRoman"/>
      <w:suff w:val="nothing"/>
      <w:lvlText w:val="Schedule %2"/>
      <w:lvlJc w:val="left"/>
      <w:pPr>
        <w:ind w:left="0" w:firstLine="0"/>
      </w:pPr>
      <w:rPr>
        <w:rFonts w:hint="default"/>
      </w:rPr>
    </w:lvl>
    <w:lvl w:ilvl="2">
      <w:start w:val="1"/>
      <w:numFmt w:val="upperLetter"/>
      <w:suff w:val="nothing"/>
      <w:lvlText w:val="Part %3"/>
      <w:lvlJc w:val="left"/>
      <w:pPr>
        <w:ind w:left="0" w:firstLine="0"/>
      </w:pPr>
      <w:rPr>
        <w:rFonts w:hint="default"/>
      </w:rPr>
    </w:lvl>
    <w:lvl w:ilvl="3">
      <w:start w:val="1"/>
      <w:numFmt w:val="decimal"/>
      <w:isLgl/>
      <w:lvlText w:val="%4."/>
      <w:lvlJc w:val="left"/>
      <w:pPr>
        <w:tabs>
          <w:tab w:val="num" w:pos="567"/>
        </w:tabs>
        <w:ind w:left="567" w:hanging="567"/>
      </w:pPr>
      <w:rPr>
        <w:rFonts w:hint="default"/>
      </w:rPr>
    </w:lvl>
    <w:lvl w:ilvl="4">
      <w:start w:val="1"/>
      <w:numFmt w:val="decimal"/>
      <w:isLgl/>
      <w:lvlText w:val="%4.%5"/>
      <w:lvlJc w:val="left"/>
      <w:pPr>
        <w:tabs>
          <w:tab w:val="num" w:pos="567"/>
        </w:tabs>
        <w:ind w:left="567" w:hanging="567"/>
      </w:pPr>
      <w:rPr>
        <w:rFonts w:hint="default"/>
      </w:rPr>
    </w:lvl>
    <w:lvl w:ilvl="5">
      <w:start w:val="1"/>
      <w:numFmt w:val="decimal"/>
      <w:isLgl/>
      <w:lvlText w:val="%4.%5.%6"/>
      <w:lvlJc w:val="left"/>
      <w:pPr>
        <w:tabs>
          <w:tab w:val="num" w:pos="1134"/>
        </w:tabs>
        <w:ind w:left="1134" w:hanging="567"/>
      </w:pPr>
      <w:rPr>
        <w:rFonts w:hint="default"/>
      </w:rPr>
    </w:lvl>
    <w:lvl w:ilvl="6">
      <w:start w:val="1"/>
      <w:numFmt w:val="upperLetter"/>
      <w:lvlText w:val="(%7)"/>
      <w:lvlJc w:val="left"/>
      <w:pPr>
        <w:tabs>
          <w:tab w:val="num" w:pos="1701"/>
        </w:tabs>
        <w:ind w:left="1701" w:hanging="567"/>
      </w:pPr>
      <w:rPr>
        <w:rFonts w:hint="default"/>
      </w:rPr>
    </w:lvl>
    <w:lvl w:ilvl="7">
      <w:start w:val="1"/>
      <w:numFmt w:val="lowerLetter"/>
      <w:lvlText w:val="(%8)"/>
      <w:lvlJc w:val="left"/>
      <w:pPr>
        <w:tabs>
          <w:tab w:val="num" w:pos="2268"/>
        </w:tabs>
        <w:ind w:left="2268" w:hanging="567"/>
      </w:pPr>
      <w:rPr>
        <w:rFonts w:hint="default"/>
      </w:rPr>
    </w:lvl>
    <w:lvl w:ilvl="8">
      <w:start w:val="1"/>
      <w:numFmt w:val="upperRoman"/>
      <w:lvlText w:val="(%9)"/>
      <w:lvlJc w:val="left"/>
      <w:pPr>
        <w:tabs>
          <w:tab w:val="num" w:pos="2835"/>
        </w:tabs>
        <w:ind w:left="2835" w:hanging="567"/>
      </w:pPr>
      <w:rPr>
        <w:rFonts w:hint="default"/>
      </w:rPr>
    </w:lvl>
  </w:abstractNum>
  <w:abstractNum w:abstractNumId="32" w15:restartNumberingAfterBreak="0">
    <w:nsid w:val="2C4173C0"/>
    <w:multiLevelType w:val="multilevel"/>
    <w:tmpl w:val="CE20243A"/>
    <w:name w:val="CMS-CMS-Appendix"/>
    <w:styleLink w:val="CMS-Appendix"/>
    <w:lvl w:ilvl="0">
      <w:start w:val="1"/>
      <w:numFmt w:val="decimal"/>
      <w:pStyle w:val="CMSAppendix1"/>
      <w:suff w:val="nothing"/>
      <w:lvlText w:val="Bilag %1"/>
      <w:lvlJc w:val="left"/>
      <w:pPr>
        <w:ind w:left="0" w:firstLine="0"/>
      </w:pPr>
      <w:rPr>
        <w:rFonts w:hint="default"/>
      </w:rPr>
    </w:lvl>
    <w:lvl w:ilvl="1">
      <w:start w:val="1"/>
      <w:numFmt w:val="decimal"/>
      <w:pStyle w:val="CMSAppendix2"/>
      <w:suff w:val="nothing"/>
      <w:lvlText w:val="Part %2"/>
      <w:lvlJc w:val="left"/>
      <w:pPr>
        <w:ind w:left="0" w:firstLine="0"/>
      </w:pPr>
      <w:rPr>
        <w:rFonts w:hint="default"/>
      </w:rPr>
    </w:lvl>
    <w:lvl w:ilvl="2">
      <w:start w:val="1"/>
      <w:numFmt w:val="upperLetter"/>
      <w:pStyle w:val="CMSAppendix3"/>
      <w:suff w:val="nothing"/>
      <w:lvlText w:val="Part %3"/>
      <w:lvlJc w:val="left"/>
      <w:pPr>
        <w:ind w:left="0" w:firstLine="0"/>
      </w:pPr>
      <w:rPr>
        <w:rFonts w:hint="default"/>
      </w:rPr>
    </w:lvl>
    <w:lvl w:ilvl="3">
      <w:start w:val="1"/>
      <w:numFmt w:val="decimal"/>
      <w:pStyle w:val="CMSAppendix4"/>
      <w:isLgl/>
      <w:lvlText w:val="%4."/>
      <w:lvlJc w:val="left"/>
      <w:pPr>
        <w:tabs>
          <w:tab w:val="num" w:pos="567"/>
        </w:tabs>
        <w:ind w:left="567" w:hanging="567"/>
      </w:pPr>
      <w:rPr>
        <w:rFonts w:hint="default"/>
      </w:rPr>
    </w:lvl>
    <w:lvl w:ilvl="4">
      <w:start w:val="1"/>
      <w:numFmt w:val="decimal"/>
      <w:pStyle w:val="CMSAppendix5"/>
      <w:isLgl/>
      <w:lvlText w:val="%4.%5"/>
      <w:lvlJc w:val="left"/>
      <w:pPr>
        <w:tabs>
          <w:tab w:val="num" w:pos="567"/>
        </w:tabs>
        <w:ind w:left="567" w:hanging="567"/>
      </w:pPr>
      <w:rPr>
        <w:rFonts w:hint="default"/>
      </w:rPr>
    </w:lvl>
    <w:lvl w:ilvl="5">
      <w:start w:val="1"/>
      <w:numFmt w:val="decimal"/>
      <w:pStyle w:val="CMSAppendix6"/>
      <w:isLgl/>
      <w:lvlText w:val="%4.%5.%6"/>
      <w:lvlJc w:val="left"/>
      <w:pPr>
        <w:tabs>
          <w:tab w:val="num" w:pos="1134"/>
        </w:tabs>
        <w:ind w:left="1134" w:hanging="567"/>
      </w:pPr>
      <w:rPr>
        <w:rFonts w:hint="default"/>
      </w:rPr>
    </w:lvl>
    <w:lvl w:ilvl="6">
      <w:start w:val="1"/>
      <w:numFmt w:val="upperLetter"/>
      <w:pStyle w:val="CMSAppendix7"/>
      <w:lvlText w:val="(%7)"/>
      <w:lvlJc w:val="left"/>
      <w:pPr>
        <w:tabs>
          <w:tab w:val="num" w:pos="1701"/>
        </w:tabs>
        <w:ind w:left="1701" w:hanging="567"/>
      </w:pPr>
      <w:rPr>
        <w:rFonts w:hint="default"/>
      </w:rPr>
    </w:lvl>
    <w:lvl w:ilvl="7">
      <w:start w:val="1"/>
      <w:numFmt w:val="lowerLetter"/>
      <w:pStyle w:val="CMSAppendix8"/>
      <w:lvlText w:val="(%8)"/>
      <w:lvlJc w:val="left"/>
      <w:pPr>
        <w:ind w:left="2268" w:hanging="567"/>
      </w:pPr>
      <w:rPr>
        <w:rFonts w:hint="default"/>
      </w:rPr>
    </w:lvl>
    <w:lvl w:ilvl="8">
      <w:start w:val="1"/>
      <w:numFmt w:val="lowerRoman"/>
      <w:pStyle w:val="CMSAppendix9"/>
      <w:lvlText w:val="(%9)"/>
      <w:lvlJc w:val="left"/>
      <w:pPr>
        <w:tabs>
          <w:tab w:val="num" w:pos="2835"/>
        </w:tabs>
        <w:ind w:left="2835" w:hanging="567"/>
      </w:pPr>
      <w:rPr>
        <w:rFonts w:hint="default"/>
      </w:rPr>
    </w:lvl>
  </w:abstractNum>
  <w:abstractNum w:abstractNumId="33" w15:restartNumberingAfterBreak="0">
    <w:nsid w:val="2D2C3556"/>
    <w:multiLevelType w:val="multilevel"/>
    <w:tmpl w:val="3AB215A2"/>
    <w:name w:val="CMS-BAF-Heading"/>
    <w:styleLink w:val="CMS-BAFHeading"/>
    <w:lvl w:ilvl="0">
      <w:start w:val="1"/>
      <w:numFmt w:val="none"/>
      <w:pStyle w:val="CMSBAFMainHeading"/>
      <w:suff w:val="nothing"/>
      <w:lvlText w:val=""/>
      <w:lvlJc w:val="left"/>
      <w:pPr>
        <w:ind w:left="0" w:firstLine="0"/>
      </w:pPr>
      <w:rPr>
        <w:rFonts w:hint="default"/>
      </w:rPr>
    </w:lvl>
    <w:lvl w:ilvl="1">
      <w:start w:val="1"/>
      <w:numFmt w:val="decimal"/>
      <w:pStyle w:val="CMSBAFHeading1"/>
      <w:lvlText w:val="%2."/>
      <w:lvlJc w:val="left"/>
      <w:pPr>
        <w:tabs>
          <w:tab w:val="num" w:pos="567"/>
        </w:tabs>
        <w:ind w:left="567" w:hanging="567"/>
      </w:pPr>
      <w:rPr>
        <w:rFonts w:hint="default"/>
      </w:rPr>
    </w:lvl>
    <w:lvl w:ilvl="2">
      <w:start w:val="1"/>
      <w:numFmt w:val="decimal"/>
      <w:pStyle w:val="CMSBAFHeading2"/>
      <w:lvlText w:val="%2.%3"/>
      <w:lvlJc w:val="left"/>
      <w:pPr>
        <w:tabs>
          <w:tab w:val="num" w:pos="567"/>
        </w:tabs>
        <w:ind w:left="567" w:hanging="567"/>
      </w:pPr>
      <w:rPr>
        <w:rFonts w:hint="default"/>
      </w:rPr>
    </w:lvl>
    <w:lvl w:ilvl="3">
      <w:start w:val="1"/>
      <w:numFmt w:val="lowerLetter"/>
      <w:pStyle w:val="CMSBAFHeading3"/>
      <w:lvlText w:val="(%4)"/>
      <w:lvlJc w:val="left"/>
      <w:pPr>
        <w:tabs>
          <w:tab w:val="num" w:pos="1134"/>
        </w:tabs>
        <w:ind w:left="1134" w:hanging="567"/>
      </w:pPr>
      <w:rPr>
        <w:rFonts w:hint="default"/>
      </w:rPr>
    </w:lvl>
    <w:lvl w:ilvl="4">
      <w:start w:val="1"/>
      <w:numFmt w:val="lowerRoman"/>
      <w:pStyle w:val="CMSBAFHeading4"/>
      <w:lvlText w:val="(%5)"/>
      <w:lvlJc w:val="left"/>
      <w:pPr>
        <w:tabs>
          <w:tab w:val="num" w:pos="1701"/>
        </w:tabs>
        <w:ind w:left="1701" w:hanging="567"/>
      </w:pPr>
      <w:rPr>
        <w:rFonts w:hint="default"/>
      </w:rPr>
    </w:lvl>
    <w:lvl w:ilvl="5">
      <w:start w:val="1"/>
      <w:numFmt w:val="upperLetter"/>
      <w:pStyle w:val="CMSBAFHeading5"/>
      <w:lvlText w:val="(%6)"/>
      <w:lvlJc w:val="left"/>
      <w:pPr>
        <w:tabs>
          <w:tab w:val="num" w:pos="2268"/>
        </w:tabs>
        <w:ind w:left="2268" w:hanging="567"/>
      </w:pPr>
      <w:rPr>
        <w:rFonts w:hint="default"/>
      </w:rPr>
    </w:lvl>
    <w:lvl w:ilvl="6">
      <w:start w:val="1"/>
      <w:numFmt w:val="decimal"/>
      <w:pStyle w:val="CMSBAFHeading6"/>
      <w:lvlText w:val="(%7)"/>
      <w:lvlJc w:val="left"/>
      <w:pPr>
        <w:tabs>
          <w:tab w:val="num" w:pos="2835"/>
        </w:tabs>
        <w:ind w:left="2835" w:hanging="567"/>
      </w:pPr>
      <w:rPr>
        <w:rFonts w:hint="default"/>
      </w:rPr>
    </w:lvl>
    <w:lvl w:ilvl="7">
      <w:start w:val="1"/>
      <w:numFmt w:val="decimal"/>
      <w:lvlText w:val="(%8)"/>
      <w:lvlJc w:val="left"/>
      <w:pPr>
        <w:tabs>
          <w:tab w:val="num" w:pos="3402"/>
        </w:tabs>
        <w:ind w:left="3402" w:hanging="567"/>
      </w:pPr>
      <w:rPr>
        <w:rFonts w:hint="default"/>
      </w:rPr>
    </w:lvl>
    <w:lvl w:ilvl="8">
      <w:start w:val="1"/>
      <w:numFmt w:val="decimal"/>
      <w:lvlText w:val="(%9)"/>
      <w:lvlJc w:val="left"/>
      <w:pPr>
        <w:tabs>
          <w:tab w:val="num" w:pos="3969"/>
        </w:tabs>
        <w:ind w:left="3969" w:hanging="567"/>
      </w:pPr>
      <w:rPr>
        <w:rFonts w:hint="default"/>
      </w:rPr>
    </w:lvl>
  </w:abstractNum>
  <w:abstractNum w:abstractNumId="34" w15:restartNumberingAfterBreak="0">
    <w:nsid w:val="2D9C0000"/>
    <w:multiLevelType w:val="multilevel"/>
    <w:tmpl w:val="44F033BE"/>
    <w:name w:val="CMS-AN-ALT-Schedule"/>
    <w:styleLink w:val="CMS-ANALTSchedule"/>
    <w:lvl w:ilvl="0">
      <w:start w:val="1"/>
      <w:numFmt w:val="none"/>
      <w:pStyle w:val="CMSANALTSchedule1"/>
      <w:suff w:val="nothing"/>
      <w:lvlText w:val=""/>
      <w:lvlJc w:val="left"/>
      <w:pPr>
        <w:ind w:left="0" w:firstLine="0"/>
      </w:pPr>
      <w:rPr>
        <w:rFonts w:hint="default"/>
      </w:rPr>
    </w:lvl>
    <w:lvl w:ilvl="1">
      <w:start w:val="1"/>
      <w:numFmt w:val="none"/>
      <w:pStyle w:val="CMSANALTSchedule2"/>
      <w:suff w:val="nothing"/>
      <w:lvlText w:val=""/>
      <w:lvlJc w:val="left"/>
      <w:pPr>
        <w:ind w:left="0" w:firstLine="0"/>
      </w:pPr>
      <w:rPr>
        <w:rFonts w:hint="default"/>
      </w:rPr>
    </w:lvl>
    <w:lvl w:ilvl="2">
      <w:start w:val="1"/>
      <w:numFmt w:val="none"/>
      <w:pStyle w:val="CMSANALTSchedule3"/>
      <w:suff w:val="nothing"/>
      <w:lvlText w:val=""/>
      <w:lvlJc w:val="left"/>
      <w:pPr>
        <w:ind w:left="0" w:firstLine="0"/>
      </w:pPr>
      <w:rPr>
        <w:rFonts w:hint="default"/>
      </w:rPr>
    </w:lvl>
    <w:lvl w:ilvl="3">
      <w:start w:val="1"/>
      <w:numFmt w:val="decimal"/>
      <w:pStyle w:val="CMSANALTSchedule4"/>
      <w:lvlText w:val="%4."/>
      <w:lvlJc w:val="left"/>
      <w:pPr>
        <w:tabs>
          <w:tab w:val="num" w:pos="851"/>
        </w:tabs>
        <w:ind w:left="851" w:hanging="851"/>
      </w:pPr>
      <w:rPr>
        <w:rFonts w:hint="default"/>
      </w:rPr>
    </w:lvl>
    <w:lvl w:ilvl="4">
      <w:start w:val="1"/>
      <w:numFmt w:val="lowerLetter"/>
      <w:pStyle w:val="CMSANALTSchedule5"/>
      <w:lvlText w:val="(%5)"/>
      <w:lvlJc w:val="left"/>
      <w:pPr>
        <w:tabs>
          <w:tab w:val="num" w:pos="1701"/>
        </w:tabs>
        <w:ind w:left="1701" w:hanging="850"/>
      </w:pPr>
      <w:rPr>
        <w:rFonts w:hint="default"/>
      </w:rPr>
    </w:lvl>
    <w:lvl w:ilvl="5">
      <w:start w:val="1"/>
      <w:numFmt w:val="lowerRoman"/>
      <w:pStyle w:val="CMSANALTSchedule6"/>
      <w:lvlText w:val="(%6)"/>
      <w:lvlJc w:val="left"/>
      <w:pPr>
        <w:tabs>
          <w:tab w:val="num" w:pos="2552"/>
        </w:tabs>
        <w:ind w:left="2552" w:hanging="851"/>
      </w:pPr>
      <w:rPr>
        <w:rFonts w:hint="default"/>
      </w:rPr>
    </w:lvl>
    <w:lvl w:ilvl="6">
      <w:start w:val="1"/>
      <w:numFmt w:val="upperLetter"/>
      <w:pStyle w:val="CMSANALTSchedule7"/>
      <w:lvlText w:val="(%7)"/>
      <w:lvlJc w:val="left"/>
      <w:pPr>
        <w:tabs>
          <w:tab w:val="num" w:pos="3402"/>
        </w:tabs>
        <w:ind w:left="3402" w:hanging="850"/>
      </w:pPr>
      <w:rPr>
        <w:rFonts w:hint="default"/>
      </w:rPr>
    </w:lvl>
    <w:lvl w:ilvl="7">
      <w:start w:val="1"/>
      <w:numFmt w:val="upperRoman"/>
      <w:pStyle w:val="CMSANALTSchedule8"/>
      <w:lvlText w:val="(%8)"/>
      <w:lvlJc w:val="left"/>
      <w:pPr>
        <w:tabs>
          <w:tab w:val="num" w:pos="4253"/>
        </w:tabs>
        <w:ind w:left="4253" w:hanging="851"/>
      </w:pPr>
      <w:rPr>
        <w:rFonts w:hint="default"/>
      </w:rPr>
    </w:lvl>
    <w:lvl w:ilvl="8">
      <w:start w:val="1"/>
      <w:numFmt w:val="decimal"/>
      <w:pStyle w:val="CMSANALTSchedule9"/>
      <w:lvlText w:val="(%9)"/>
      <w:lvlJc w:val="left"/>
      <w:pPr>
        <w:tabs>
          <w:tab w:val="num" w:pos="5103"/>
        </w:tabs>
        <w:ind w:left="5103" w:hanging="850"/>
      </w:pPr>
      <w:rPr>
        <w:rFonts w:hint="default"/>
      </w:rPr>
    </w:lvl>
  </w:abstractNum>
  <w:abstractNum w:abstractNumId="35" w15:restartNumberingAfterBreak="0">
    <w:nsid w:val="2F4C28B2"/>
    <w:multiLevelType w:val="multilevel"/>
    <w:tmpl w:val="456CC888"/>
    <w:name w:val="CMS-AN-Heading"/>
    <w:styleLink w:val="CMS-ANHeading"/>
    <w:lvl w:ilvl="0">
      <w:start w:val="1"/>
      <w:numFmt w:val="none"/>
      <w:pStyle w:val="CMSANMainHeading"/>
      <w:suff w:val="nothing"/>
      <w:lvlText w:val=""/>
      <w:lvlJc w:val="left"/>
      <w:pPr>
        <w:ind w:left="0" w:firstLine="0"/>
      </w:pPr>
      <w:rPr>
        <w:rFonts w:hint="default"/>
      </w:rPr>
    </w:lvl>
    <w:lvl w:ilvl="1">
      <w:start w:val="1"/>
      <w:numFmt w:val="decimal"/>
      <w:pStyle w:val="CMSANHeading1"/>
      <w:lvlText w:val="%2."/>
      <w:lvlJc w:val="left"/>
      <w:pPr>
        <w:tabs>
          <w:tab w:val="num" w:pos="851"/>
        </w:tabs>
        <w:ind w:left="851" w:hanging="851"/>
      </w:pPr>
      <w:rPr>
        <w:rFonts w:hint="default"/>
      </w:rPr>
    </w:lvl>
    <w:lvl w:ilvl="2">
      <w:start w:val="1"/>
      <w:numFmt w:val="decimal"/>
      <w:pStyle w:val="CMSANHeading2"/>
      <w:lvlText w:val="%2.%3"/>
      <w:lvlJc w:val="left"/>
      <w:pPr>
        <w:tabs>
          <w:tab w:val="num" w:pos="851"/>
        </w:tabs>
        <w:ind w:left="851" w:hanging="851"/>
      </w:pPr>
      <w:rPr>
        <w:rFonts w:hint="default"/>
      </w:rPr>
    </w:lvl>
    <w:lvl w:ilvl="3">
      <w:start w:val="1"/>
      <w:numFmt w:val="decimal"/>
      <w:pStyle w:val="CMSANHeading3"/>
      <w:lvlText w:val="%2.%3.%4"/>
      <w:lvlJc w:val="left"/>
      <w:pPr>
        <w:tabs>
          <w:tab w:val="num" w:pos="1701"/>
        </w:tabs>
        <w:ind w:left="1701" w:hanging="850"/>
      </w:pPr>
      <w:rPr>
        <w:rFonts w:hint="default"/>
      </w:rPr>
    </w:lvl>
    <w:lvl w:ilvl="4">
      <w:start w:val="1"/>
      <w:numFmt w:val="lowerLetter"/>
      <w:pStyle w:val="CMSANHeading4"/>
      <w:lvlText w:val="(%5)"/>
      <w:lvlJc w:val="left"/>
      <w:pPr>
        <w:tabs>
          <w:tab w:val="num" w:pos="2552"/>
        </w:tabs>
        <w:ind w:left="2552" w:hanging="851"/>
      </w:pPr>
      <w:rPr>
        <w:rFonts w:hint="default"/>
      </w:rPr>
    </w:lvl>
    <w:lvl w:ilvl="5">
      <w:start w:val="1"/>
      <w:numFmt w:val="lowerRoman"/>
      <w:pStyle w:val="CMSANHeading5"/>
      <w:lvlText w:val="(%6)"/>
      <w:lvlJc w:val="left"/>
      <w:pPr>
        <w:tabs>
          <w:tab w:val="num" w:pos="3402"/>
        </w:tabs>
        <w:ind w:left="3402" w:hanging="850"/>
      </w:pPr>
      <w:rPr>
        <w:rFonts w:hint="default"/>
      </w:rPr>
    </w:lvl>
    <w:lvl w:ilvl="6">
      <w:start w:val="1"/>
      <w:numFmt w:val="upperLetter"/>
      <w:pStyle w:val="CMSANHeading6"/>
      <w:lvlText w:val="(%7)"/>
      <w:lvlJc w:val="left"/>
      <w:pPr>
        <w:tabs>
          <w:tab w:val="num" w:pos="4253"/>
        </w:tabs>
        <w:ind w:left="4253" w:hanging="851"/>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36" w15:restartNumberingAfterBreak="0">
    <w:nsid w:val="2F813000"/>
    <w:multiLevelType w:val="multilevel"/>
    <w:tmpl w:val="9ECCA59C"/>
    <w:styleLink w:val="CMS-Level"/>
    <w:lvl w:ilvl="0">
      <w:start w:val="1"/>
      <w:numFmt w:val="decimal"/>
      <w:pStyle w:val="CMSLevel1"/>
      <w:lvlText w:val="%1."/>
      <w:lvlJc w:val="left"/>
      <w:pPr>
        <w:tabs>
          <w:tab w:val="num" w:pos="567"/>
        </w:tabs>
        <w:ind w:left="567" w:hanging="567"/>
      </w:pPr>
      <w:rPr>
        <w:rFonts w:hint="default"/>
      </w:rPr>
    </w:lvl>
    <w:lvl w:ilvl="1">
      <w:start w:val="1"/>
      <w:numFmt w:val="lowerLetter"/>
      <w:pStyle w:val="CMSLevel2"/>
      <w:lvlText w:val="(%2)"/>
      <w:lvlJc w:val="left"/>
      <w:pPr>
        <w:tabs>
          <w:tab w:val="num" w:pos="1134"/>
        </w:tabs>
        <w:ind w:left="1134" w:hanging="567"/>
      </w:pPr>
      <w:rPr>
        <w:rFonts w:hint="default"/>
      </w:rPr>
    </w:lvl>
    <w:lvl w:ilvl="2">
      <w:start w:val="1"/>
      <w:numFmt w:val="lowerRoman"/>
      <w:pStyle w:val="CMSLevel3"/>
      <w:lvlText w:val="(%3)"/>
      <w:lvlJc w:val="left"/>
      <w:pPr>
        <w:tabs>
          <w:tab w:val="num" w:pos="1701"/>
        </w:tabs>
        <w:ind w:left="1701" w:hanging="567"/>
      </w:pPr>
      <w:rPr>
        <w:rFonts w:hint="default"/>
      </w:rPr>
    </w:lvl>
    <w:lvl w:ilvl="3">
      <w:start w:val="1"/>
      <w:numFmt w:val="upperLetter"/>
      <w:lvlText w:val="(%4)"/>
      <w:lvlJc w:val="left"/>
      <w:pPr>
        <w:tabs>
          <w:tab w:val="num" w:pos="2268"/>
        </w:tabs>
        <w:ind w:left="2268" w:hanging="567"/>
      </w:pPr>
      <w:rPr>
        <w:rFonts w:hint="default"/>
      </w:rPr>
    </w:lvl>
    <w:lvl w:ilvl="4">
      <w:start w:val="1"/>
      <w:numFmt w:val="decimal"/>
      <w:lvlText w:val="(%5)"/>
      <w:lvlJc w:val="left"/>
      <w:pPr>
        <w:tabs>
          <w:tab w:val="num" w:pos="2835"/>
        </w:tabs>
        <w:ind w:left="2835" w:hanging="567"/>
      </w:pPr>
      <w:rPr>
        <w:rFonts w:hint="default"/>
      </w:rPr>
    </w:lvl>
    <w:lvl w:ilvl="5">
      <w:start w:val="1"/>
      <w:numFmt w:val="decimal"/>
      <w:lvlText w:val="(%6)"/>
      <w:lvlJc w:val="left"/>
      <w:pPr>
        <w:tabs>
          <w:tab w:val="num" w:pos="3402"/>
        </w:tabs>
        <w:ind w:left="3402" w:hanging="567"/>
      </w:pPr>
      <w:rPr>
        <w:rFonts w:hint="default"/>
      </w:rPr>
    </w:lvl>
    <w:lvl w:ilvl="6">
      <w:start w:val="1"/>
      <w:numFmt w:val="decimal"/>
      <w:lvlText w:val="(%7)"/>
      <w:lvlJc w:val="left"/>
      <w:pPr>
        <w:tabs>
          <w:tab w:val="num" w:pos="3969"/>
        </w:tabs>
        <w:ind w:left="3969" w:hanging="567"/>
      </w:pPr>
      <w:rPr>
        <w:rFonts w:hint="default"/>
      </w:rPr>
    </w:lvl>
    <w:lvl w:ilvl="7">
      <w:start w:val="1"/>
      <w:numFmt w:val="decimal"/>
      <w:lvlText w:val="(%8)"/>
      <w:lvlJc w:val="left"/>
      <w:pPr>
        <w:tabs>
          <w:tab w:val="num" w:pos="4536"/>
        </w:tabs>
        <w:ind w:left="4536" w:hanging="567"/>
      </w:pPr>
      <w:rPr>
        <w:rFonts w:hint="default"/>
      </w:rPr>
    </w:lvl>
    <w:lvl w:ilvl="8">
      <w:start w:val="1"/>
      <w:numFmt w:val="decimal"/>
      <w:lvlText w:val="(%9)"/>
      <w:lvlJc w:val="left"/>
      <w:pPr>
        <w:tabs>
          <w:tab w:val="num" w:pos="5103"/>
        </w:tabs>
        <w:ind w:left="5103" w:hanging="567"/>
      </w:pPr>
      <w:rPr>
        <w:rFonts w:hint="default"/>
      </w:rPr>
    </w:lvl>
  </w:abstractNum>
  <w:abstractNum w:abstractNumId="37" w15:restartNumberingAfterBreak="0">
    <w:nsid w:val="341B2A9F"/>
    <w:multiLevelType w:val="multilevel"/>
    <w:tmpl w:val="E98AE67A"/>
    <w:name w:val="CMS-BAF-Schedule"/>
    <w:styleLink w:val="CMS-BAFSchedule"/>
    <w:lvl w:ilvl="0">
      <w:start w:val="1"/>
      <w:numFmt w:val="none"/>
      <w:pStyle w:val="CMSBAFSchedule1"/>
      <w:suff w:val="nothing"/>
      <w:lvlText w:val=""/>
      <w:lvlJc w:val="left"/>
      <w:pPr>
        <w:ind w:left="0" w:firstLine="0"/>
      </w:pPr>
      <w:rPr>
        <w:rFonts w:hint="default"/>
      </w:rPr>
    </w:lvl>
    <w:lvl w:ilvl="1">
      <w:start w:val="1"/>
      <w:numFmt w:val="none"/>
      <w:pStyle w:val="CMSBAFSchedule2"/>
      <w:suff w:val="nothing"/>
      <w:lvlText w:val=""/>
      <w:lvlJc w:val="left"/>
      <w:pPr>
        <w:ind w:left="0" w:firstLine="0"/>
      </w:pPr>
      <w:rPr>
        <w:rFonts w:hint="default"/>
      </w:rPr>
    </w:lvl>
    <w:lvl w:ilvl="2">
      <w:start w:val="1"/>
      <w:numFmt w:val="none"/>
      <w:pStyle w:val="CMSBAFSchedule3"/>
      <w:suff w:val="nothing"/>
      <w:lvlText w:val=""/>
      <w:lvlJc w:val="left"/>
      <w:pPr>
        <w:ind w:left="0" w:firstLine="0"/>
      </w:pPr>
      <w:rPr>
        <w:rFonts w:hint="default"/>
      </w:rPr>
    </w:lvl>
    <w:lvl w:ilvl="3">
      <w:start w:val="1"/>
      <w:numFmt w:val="decimal"/>
      <w:pStyle w:val="CMSBAFSchedule4"/>
      <w:lvlText w:val="%4."/>
      <w:lvlJc w:val="left"/>
      <w:pPr>
        <w:tabs>
          <w:tab w:val="num" w:pos="567"/>
        </w:tabs>
        <w:ind w:left="567" w:hanging="567"/>
      </w:pPr>
      <w:rPr>
        <w:rFonts w:hint="default"/>
      </w:rPr>
    </w:lvl>
    <w:lvl w:ilvl="4">
      <w:start w:val="1"/>
      <w:numFmt w:val="decimal"/>
      <w:pStyle w:val="CMSBAFSchedule5"/>
      <w:lvlText w:val="%4.%5"/>
      <w:lvlJc w:val="left"/>
      <w:pPr>
        <w:tabs>
          <w:tab w:val="num" w:pos="567"/>
        </w:tabs>
        <w:ind w:left="567" w:hanging="567"/>
      </w:pPr>
      <w:rPr>
        <w:rFonts w:hint="default"/>
      </w:rPr>
    </w:lvl>
    <w:lvl w:ilvl="5">
      <w:start w:val="1"/>
      <w:numFmt w:val="lowerLetter"/>
      <w:pStyle w:val="CMSBAFSchedule6"/>
      <w:lvlText w:val="(%6)"/>
      <w:lvlJc w:val="left"/>
      <w:pPr>
        <w:tabs>
          <w:tab w:val="num" w:pos="1134"/>
        </w:tabs>
        <w:ind w:left="1134" w:hanging="567"/>
      </w:pPr>
      <w:rPr>
        <w:rFonts w:hint="default"/>
      </w:rPr>
    </w:lvl>
    <w:lvl w:ilvl="6">
      <w:start w:val="1"/>
      <w:numFmt w:val="lowerRoman"/>
      <w:pStyle w:val="CMSBAFSchedule7"/>
      <w:lvlText w:val="(%7)"/>
      <w:lvlJc w:val="left"/>
      <w:pPr>
        <w:tabs>
          <w:tab w:val="num" w:pos="1701"/>
        </w:tabs>
        <w:ind w:left="1701" w:hanging="567"/>
      </w:pPr>
      <w:rPr>
        <w:rFonts w:hint="default"/>
      </w:rPr>
    </w:lvl>
    <w:lvl w:ilvl="7">
      <w:start w:val="1"/>
      <w:numFmt w:val="upperLetter"/>
      <w:pStyle w:val="CMSBAFSchedule8"/>
      <w:lvlText w:val="(%8)"/>
      <w:lvlJc w:val="left"/>
      <w:pPr>
        <w:tabs>
          <w:tab w:val="num" w:pos="2268"/>
        </w:tabs>
        <w:ind w:left="2268" w:hanging="567"/>
      </w:pPr>
      <w:rPr>
        <w:rFonts w:hint="default"/>
      </w:rPr>
    </w:lvl>
    <w:lvl w:ilvl="8">
      <w:start w:val="1"/>
      <w:numFmt w:val="decimal"/>
      <w:pStyle w:val="CMSBAFSchedule9"/>
      <w:lvlText w:val="(%9)"/>
      <w:lvlJc w:val="left"/>
      <w:pPr>
        <w:tabs>
          <w:tab w:val="num" w:pos="2835"/>
        </w:tabs>
        <w:ind w:left="2835" w:hanging="567"/>
      </w:pPr>
      <w:rPr>
        <w:rFonts w:hint="default"/>
      </w:rPr>
    </w:lvl>
  </w:abstractNum>
  <w:abstractNum w:abstractNumId="38" w15:restartNumberingAfterBreak="0">
    <w:nsid w:val="34BC4589"/>
    <w:multiLevelType w:val="multilevel"/>
    <w:tmpl w:val="50AC5F14"/>
    <w:name w:val="CMS-Dash"/>
    <w:lvl w:ilvl="0">
      <w:start w:val="1"/>
      <w:numFmt w:val="none"/>
      <w:lvlText w:val="-"/>
      <w:lvlJc w:val="left"/>
      <w:pPr>
        <w:tabs>
          <w:tab w:val="num" w:pos="567"/>
        </w:tabs>
        <w:ind w:left="567" w:hanging="567"/>
      </w:pPr>
      <w:rPr>
        <w:rFonts w:hint="default"/>
      </w:rPr>
    </w:lvl>
    <w:lvl w:ilvl="1">
      <w:start w:val="1"/>
      <w:numFmt w:val="none"/>
      <w:lvlText w:val="-"/>
      <w:lvlJc w:val="left"/>
      <w:pPr>
        <w:tabs>
          <w:tab w:val="num" w:pos="1134"/>
        </w:tabs>
        <w:ind w:left="1134" w:hanging="1134"/>
      </w:pPr>
      <w:rPr>
        <w:rFonts w:hint="default"/>
        <w:color w:val="auto"/>
      </w:rPr>
    </w:lvl>
    <w:lvl w:ilvl="2">
      <w:start w:val="1"/>
      <w:numFmt w:val="none"/>
      <w:lvlText w:val="-"/>
      <w:lvlJc w:val="left"/>
      <w:pPr>
        <w:tabs>
          <w:tab w:val="num" w:pos="1134"/>
        </w:tabs>
        <w:ind w:left="1134" w:hanging="567"/>
      </w:pPr>
      <w:rPr>
        <w:rFonts w:hint="default"/>
        <w:b w:val="0"/>
        <w:i w:val="0"/>
        <w:color w:val="auto"/>
      </w:rPr>
    </w:lvl>
    <w:lvl w:ilvl="3">
      <w:start w:val="1"/>
      <w:numFmt w:val="none"/>
      <w:lvlText w:val="-"/>
      <w:lvlJc w:val="left"/>
      <w:pPr>
        <w:tabs>
          <w:tab w:val="num" w:pos="1701"/>
        </w:tabs>
        <w:ind w:left="1701" w:hanging="567"/>
      </w:pPr>
      <w:rPr>
        <w:rFonts w:hint="default"/>
        <w:b w:val="0"/>
        <w:i w:val="0"/>
        <w:color w:val="auto"/>
      </w:rPr>
    </w:lvl>
    <w:lvl w:ilvl="4">
      <w:start w:val="1"/>
      <w:numFmt w:val="none"/>
      <w:lvlText w:val="-"/>
      <w:lvlJc w:val="left"/>
      <w:pPr>
        <w:tabs>
          <w:tab w:val="num" w:pos="2268"/>
        </w:tabs>
        <w:ind w:left="2268" w:hanging="567"/>
      </w:pPr>
      <w:rPr>
        <w:rFonts w:hint="default"/>
        <w:b w:val="0"/>
        <w:i w:val="0"/>
        <w:color w:val="auto"/>
      </w:rPr>
    </w:lvl>
    <w:lvl w:ilvl="5">
      <w:start w:val="1"/>
      <w:numFmt w:val="none"/>
      <w:lvlText w:val="-"/>
      <w:lvlJc w:val="left"/>
      <w:pPr>
        <w:tabs>
          <w:tab w:val="num" w:pos="2835"/>
        </w:tabs>
        <w:ind w:left="2835" w:hanging="567"/>
      </w:pPr>
      <w:rPr>
        <w:rFonts w:hint="default"/>
        <w:b w:val="0"/>
        <w:i w:val="0"/>
        <w:color w:val="auto"/>
      </w:rPr>
    </w:lvl>
    <w:lvl w:ilvl="6">
      <w:start w:val="1"/>
      <w:numFmt w:val="none"/>
      <w:lvlText w:val=""/>
      <w:lvlJc w:val="left"/>
      <w:pPr>
        <w:tabs>
          <w:tab w:val="num" w:pos="-31680"/>
        </w:tabs>
        <w:ind w:left="-32767" w:firstLine="0"/>
      </w:pPr>
      <w:rPr>
        <w:rFonts w:hint="default"/>
        <w:b w:val="0"/>
        <w:i w:val="0"/>
      </w:rPr>
    </w:lvl>
    <w:lvl w:ilvl="7">
      <w:start w:val="1"/>
      <w:numFmt w:val="none"/>
      <w:lvlText w:val=""/>
      <w:lvlJc w:val="left"/>
      <w:pPr>
        <w:tabs>
          <w:tab w:val="num" w:pos="-31680"/>
        </w:tabs>
        <w:ind w:left="-32767" w:firstLine="0"/>
      </w:pPr>
      <w:rPr>
        <w:rFonts w:hint="default"/>
        <w:b w:val="0"/>
        <w:i w:val="0"/>
      </w:rPr>
    </w:lvl>
    <w:lvl w:ilvl="8">
      <w:start w:val="1"/>
      <w:numFmt w:val="none"/>
      <w:lvlText w:val=""/>
      <w:lvlJc w:val="left"/>
      <w:pPr>
        <w:tabs>
          <w:tab w:val="num" w:pos="-31680"/>
        </w:tabs>
        <w:ind w:left="-32767" w:firstLine="0"/>
      </w:pPr>
      <w:rPr>
        <w:rFonts w:hint="default"/>
      </w:rPr>
    </w:lvl>
  </w:abstractNum>
  <w:abstractNum w:abstractNumId="39" w15:restartNumberingAfterBreak="0">
    <w:nsid w:val="3A825391"/>
    <w:multiLevelType w:val="multilevel"/>
    <w:tmpl w:val="8BDACFC2"/>
    <w:lvl w:ilvl="0">
      <w:start w:val="1"/>
      <w:numFmt w:val="none"/>
      <w:pStyle w:val="CMSANDash"/>
      <w:lvlText w:val="-"/>
      <w:lvlJc w:val="left"/>
      <w:pPr>
        <w:tabs>
          <w:tab w:val="num" w:pos="851"/>
        </w:tabs>
        <w:ind w:left="851" w:hanging="851"/>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27"/>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0" w15:restartNumberingAfterBreak="0">
    <w:nsid w:val="3BA3133A"/>
    <w:multiLevelType w:val="multilevel"/>
    <w:tmpl w:val="152CAA26"/>
    <w:lvl w:ilvl="0">
      <w:start w:val="1"/>
      <w:numFmt w:val="none"/>
      <w:pStyle w:val="CMSANRecitalsHeading"/>
      <w:suff w:val="nothing"/>
      <w:lvlText w:val=""/>
      <w:lvlJc w:val="left"/>
      <w:pPr>
        <w:ind w:left="0" w:firstLine="0"/>
      </w:pPr>
      <w:rPr>
        <w:rFonts w:hint="default"/>
      </w:rPr>
    </w:lvl>
    <w:lvl w:ilvl="1">
      <w:start w:val="1"/>
      <w:numFmt w:val="decimal"/>
      <w:pStyle w:val="CMSANParties"/>
      <w:lvlText w:val="(%2)"/>
      <w:lvlJc w:val="left"/>
      <w:pPr>
        <w:tabs>
          <w:tab w:val="num" w:pos="851"/>
        </w:tabs>
        <w:ind w:left="851" w:hanging="851"/>
      </w:pPr>
      <w:rPr>
        <w:rFonts w:hint="default"/>
      </w:rPr>
    </w:lvl>
    <w:lvl w:ilvl="2">
      <w:start w:val="1"/>
      <w:numFmt w:val="upperLetter"/>
      <w:lvlRestart w:val="1"/>
      <w:pStyle w:val="CMSANRecitals"/>
      <w:lvlText w:val="(%3)"/>
      <w:lvlJc w:val="left"/>
      <w:pPr>
        <w:ind w:left="851" w:hanging="851"/>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27"/>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1" w15:restartNumberingAfterBreak="0">
    <w:nsid w:val="3E6B48B8"/>
    <w:multiLevelType w:val="multilevel"/>
    <w:tmpl w:val="7076EC86"/>
    <w:name w:val="CMS-BAF-Exhibit"/>
    <w:styleLink w:val="CMS-BAFExhibit"/>
    <w:lvl w:ilvl="0">
      <w:start w:val="1"/>
      <w:numFmt w:val="decimal"/>
      <w:pStyle w:val="CMSBAFExhibit1"/>
      <w:suff w:val="nothing"/>
      <w:lvlText w:val="Exhibit %1"/>
      <w:lvlJc w:val="left"/>
      <w:pPr>
        <w:ind w:left="0" w:firstLine="0"/>
      </w:pPr>
      <w:rPr>
        <w:rFonts w:hint="default"/>
      </w:rPr>
    </w:lvl>
    <w:lvl w:ilvl="1">
      <w:start w:val="1"/>
      <w:numFmt w:val="upperRoman"/>
      <w:pStyle w:val="CMSBAFExhibit2"/>
      <w:suff w:val="nothing"/>
      <w:lvlText w:val="Part %2"/>
      <w:lvlJc w:val="left"/>
      <w:pPr>
        <w:ind w:left="0" w:firstLine="0"/>
      </w:pPr>
      <w:rPr>
        <w:rFonts w:hint="default"/>
      </w:rPr>
    </w:lvl>
    <w:lvl w:ilvl="2">
      <w:start w:val="1"/>
      <w:numFmt w:val="upperLetter"/>
      <w:pStyle w:val="CMSBAFExhibit3"/>
      <w:suff w:val="nothing"/>
      <w:lvlText w:val="Part %2 %3"/>
      <w:lvlJc w:val="left"/>
      <w:pPr>
        <w:ind w:left="0" w:firstLine="0"/>
      </w:pPr>
      <w:rPr>
        <w:rFonts w:hint="default"/>
      </w:rPr>
    </w:lvl>
    <w:lvl w:ilvl="3">
      <w:start w:val="1"/>
      <w:numFmt w:val="decimal"/>
      <w:pStyle w:val="CMSBAFExhibit4"/>
      <w:lvlText w:val="%4."/>
      <w:lvlJc w:val="left"/>
      <w:pPr>
        <w:tabs>
          <w:tab w:val="num" w:pos="567"/>
        </w:tabs>
        <w:ind w:left="567" w:hanging="567"/>
      </w:pPr>
      <w:rPr>
        <w:rFonts w:hint="default"/>
      </w:rPr>
    </w:lvl>
    <w:lvl w:ilvl="4">
      <w:start w:val="1"/>
      <w:numFmt w:val="decimal"/>
      <w:pStyle w:val="CMSBAFExhibit5"/>
      <w:lvlText w:val="%4.%5"/>
      <w:lvlJc w:val="left"/>
      <w:pPr>
        <w:tabs>
          <w:tab w:val="num" w:pos="567"/>
        </w:tabs>
        <w:ind w:left="567" w:hanging="567"/>
      </w:pPr>
      <w:rPr>
        <w:rFonts w:hint="default"/>
      </w:rPr>
    </w:lvl>
    <w:lvl w:ilvl="5">
      <w:start w:val="1"/>
      <w:numFmt w:val="lowerLetter"/>
      <w:pStyle w:val="CMSBAFExhibit6"/>
      <w:lvlText w:val="(%6)"/>
      <w:lvlJc w:val="left"/>
      <w:pPr>
        <w:tabs>
          <w:tab w:val="num" w:pos="1134"/>
        </w:tabs>
        <w:ind w:left="1134" w:hanging="567"/>
      </w:pPr>
      <w:rPr>
        <w:rFonts w:hint="default"/>
      </w:rPr>
    </w:lvl>
    <w:lvl w:ilvl="6">
      <w:start w:val="1"/>
      <w:numFmt w:val="lowerRoman"/>
      <w:pStyle w:val="CMSBAFExhibit7"/>
      <w:lvlText w:val="(%7)"/>
      <w:lvlJc w:val="left"/>
      <w:pPr>
        <w:tabs>
          <w:tab w:val="num" w:pos="1701"/>
        </w:tabs>
        <w:ind w:left="1701" w:hanging="567"/>
      </w:pPr>
      <w:rPr>
        <w:rFonts w:hint="default"/>
      </w:rPr>
    </w:lvl>
    <w:lvl w:ilvl="7">
      <w:start w:val="1"/>
      <w:numFmt w:val="upperLetter"/>
      <w:pStyle w:val="CMSBAFExhibit8"/>
      <w:lvlText w:val="(%8)"/>
      <w:lvlJc w:val="left"/>
      <w:pPr>
        <w:tabs>
          <w:tab w:val="num" w:pos="2268"/>
        </w:tabs>
        <w:ind w:left="2268" w:hanging="567"/>
      </w:pPr>
      <w:rPr>
        <w:rFonts w:hint="default"/>
      </w:rPr>
    </w:lvl>
    <w:lvl w:ilvl="8">
      <w:start w:val="1"/>
      <w:numFmt w:val="decimal"/>
      <w:pStyle w:val="CMSBAFExhibit9"/>
      <w:lvlText w:val="(%9)"/>
      <w:lvlJc w:val="left"/>
      <w:pPr>
        <w:tabs>
          <w:tab w:val="num" w:pos="2835"/>
        </w:tabs>
        <w:ind w:left="2835" w:hanging="567"/>
      </w:pPr>
      <w:rPr>
        <w:rFonts w:hint="default"/>
      </w:rPr>
    </w:lvl>
  </w:abstractNum>
  <w:abstractNum w:abstractNumId="42" w15:restartNumberingAfterBreak="0">
    <w:nsid w:val="411A3614"/>
    <w:multiLevelType w:val="multilevel"/>
    <w:tmpl w:val="CFE8AF92"/>
    <w:name w:val="CMS-CMS-TableStyles"/>
    <w:styleLink w:val="CMS-TableListNumber1"/>
    <w:lvl w:ilvl="0">
      <w:start w:val="1"/>
      <w:numFmt w:val="none"/>
      <w:pStyle w:val="CMSTableHeader"/>
      <w:suff w:val="nothing"/>
      <w:lvlText w:val=""/>
      <w:lvlJc w:val="left"/>
      <w:pPr>
        <w:ind w:left="0" w:firstLine="0"/>
      </w:pPr>
      <w:rPr>
        <w:rFonts w:hint="default"/>
      </w:rPr>
    </w:lvl>
    <w:lvl w:ilvl="1">
      <w:start w:val="1"/>
      <w:numFmt w:val="none"/>
      <w:pStyle w:val="CMSTableHeaderCentred"/>
      <w:lvlText w:val=""/>
      <w:lvlJc w:val="left"/>
      <w:pPr>
        <w:ind w:left="0" w:firstLine="0"/>
      </w:pPr>
      <w:rPr>
        <w:rFonts w:hint="default"/>
      </w:rPr>
    </w:lvl>
    <w:lvl w:ilvl="2">
      <w:start w:val="1"/>
      <w:numFmt w:val="decimal"/>
      <w:pStyle w:val="CMSTableListNumber1"/>
      <w:lvlText w:val="%3."/>
      <w:lvlJc w:val="left"/>
      <w:pPr>
        <w:tabs>
          <w:tab w:val="num" w:pos="567"/>
        </w:tabs>
        <w:ind w:left="567" w:hanging="567"/>
      </w:pPr>
      <w:rPr>
        <w:rFonts w:hint="default"/>
      </w:rPr>
    </w:lvl>
    <w:lvl w:ilvl="3">
      <w:start w:val="1"/>
      <w:numFmt w:val="lowerLetter"/>
      <w:pStyle w:val="CMSTableListNumber2"/>
      <w:lvlText w:val="(%4)"/>
      <w:lvlJc w:val="left"/>
      <w:pPr>
        <w:tabs>
          <w:tab w:val="num" w:pos="567"/>
        </w:tabs>
        <w:ind w:left="567" w:hanging="567"/>
      </w:pPr>
      <w:rPr>
        <w:rFonts w:hint="default"/>
      </w:rPr>
    </w:lvl>
    <w:lvl w:ilvl="4">
      <w:start w:val="1"/>
      <w:numFmt w:val="lowerRoman"/>
      <w:pStyle w:val="CMSTableListNumber3"/>
      <w:lvlText w:val="(%5)"/>
      <w:lvlJc w:val="left"/>
      <w:pPr>
        <w:tabs>
          <w:tab w:val="num" w:pos="567"/>
        </w:tabs>
        <w:ind w:left="567" w:hanging="567"/>
      </w:pPr>
      <w:rPr>
        <w:rFonts w:hint="default"/>
      </w:rPr>
    </w:lvl>
    <w:lvl w:ilvl="5">
      <w:start w:val="1"/>
      <w:numFmt w:val="none"/>
      <w:suff w:val="nothing"/>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3" w15:restartNumberingAfterBreak="0">
    <w:nsid w:val="41326558"/>
    <w:multiLevelType w:val="multilevel"/>
    <w:tmpl w:val="0742B54E"/>
    <w:name w:val="CMS-BAF-Appendix"/>
    <w:styleLink w:val="CMS-BAFAppendix"/>
    <w:lvl w:ilvl="0">
      <w:start w:val="1"/>
      <w:numFmt w:val="decimal"/>
      <w:pStyle w:val="CMSBAFAppendix1"/>
      <w:suff w:val="nothing"/>
      <w:lvlText w:val="Appendix %1"/>
      <w:lvlJc w:val="left"/>
      <w:pPr>
        <w:ind w:left="0" w:firstLine="0"/>
      </w:pPr>
      <w:rPr>
        <w:rFonts w:hint="default"/>
      </w:rPr>
    </w:lvl>
    <w:lvl w:ilvl="1">
      <w:start w:val="1"/>
      <w:numFmt w:val="upperRoman"/>
      <w:pStyle w:val="CMSBAFAppendix2"/>
      <w:suff w:val="nothing"/>
      <w:lvlText w:val="Part %2"/>
      <w:lvlJc w:val="left"/>
      <w:pPr>
        <w:ind w:left="0" w:firstLine="0"/>
      </w:pPr>
      <w:rPr>
        <w:rFonts w:hint="default"/>
      </w:rPr>
    </w:lvl>
    <w:lvl w:ilvl="2">
      <w:start w:val="1"/>
      <w:numFmt w:val="upperLetter"/>
      <w:pStyle w:val="CMSBAFAppendix3"/>
      <w:suff w:val="nothing"/>
      <w:lvlText w:val="Part %2 %3"/>
      <w:lvlJc w:val="left"/>
      <w:pPr>
        <w:ind w:left="0" w:firstLine="0"/>
      </w:pPr>
      <w:rPr>
        <w:rFonts w:hint="default"/>
      </w:rPr>
    </w:lvl>
    <w:lvl w:ilvl="3">
      <w:start w:val="1"/>
      <w:numFmt w:val="decimal"/>
      <w:pStyle w:val="CMSBAFAppendix4"/>
      <w:lvlText w:val="%4."/>
      <w:lvlJc w:val="left"/>
      <w:pPr>
        <w:tabs>
          <w:tab w:val="num" w:pos="567"/>
        </w:tabs>
        <w:ind w:left="567" w:hanging="567"/>
      </w:pPr>
      <w:rPr>
        <w:rFonts w:hint="default"/>
      </w:rPr>
    </w:lvl>
    <w:lvl w:ilvl="4">
      <w:start w:val="1"/>
      <w:numFmt w:val="decimal"/>
      <w:pStyle w:val="CMSBAFAppendix5"/>
      <w:lvlText w:val="%4.%5"/>
      <w:lvlJc w:val="left"/>
      <w:pPr>
        <w:tabs>
          <w:tab w:val="num" w:pos="567"/>
        </w:tabs>
        <w:ind w:left="567" w:hanging="567"/>
      </w:pPr>
      <w:rPr>
        <w:rFonts w:hint="default"/>
      </w:rPr>
    </w:lvl>
    <w:lvl w:ilvl="5">
      <w:start w:val="1"/>
      <w:numFmt w:val="lowerLetter"/>
      <w:pStyle w:val="CMSBAFAppendix6"/>
      <w:lvlText w:val="(%6)"/>
      <w:lvlJc w:val="left"/>
      <w:pPr>
        <w:tabs>
          <w:tab w:val="num" w:pos="1134"/>
        </w:tabs>
        <w:ind w:left="1134" w:hanging="567"/>
      </w:pPr>
      <w:rPr>
        <w:rFonts w:hint="default"/>
      </w:rPr>
    </w:lvl>
    <w:lvl w:ilvl="6">
      <w:start w:val="1"/>
      <w:numFmt w:val="lowerRoman"/>
      <w:pStyle w:val="CMSBAFAppendix7"/>
      <w:lvlText w:val="(%7)"/>
      <w:lvlJc w:val="left"/>
      <w:pPr>
        <w:tabs>
          <w:tab w:val="num" w:pos="1701"/>
        </w:tabs>
        <w:ind w:left="1701" w:hanging="567"/>
      </w:pPr>
      <w:rPr>
        <w:rFonts w:hint="default"/>
      </w:rPr>
    </w:lvl>
    <w:lvl w:ilvl="7">
      <w:start w:val="1"/>
      <w:numFmt w:val="upperLetter"/>
      <w:pStyle w:val="CMSBAFAppendix8"/>
      <w:lvlText w:val="(%8)"/>
      <w:lvlJc w:val="left"/>
      <w:pPr>
        <w:ind w:left="2268" w:hanging="567"/>
      </w:pPr>
      <w:rPr>
        <w:rFonts w:hint="default"/>
      </w:rPr>
    </w:lvl>
    <w:lvl w:ilvl="8">
      <w:start w:val="1"/>
      <w:numFmt w:val="decimal"/>
      <w:pStyle w:val="CMSBAFAppendix9"/>
      <w:lvlText w:val="(%9)"/>
      <w:lvlJc w:val="left"/>
      <w:pPr>
        <w:tabs>
          <w:tab w:val="num" w:pos="2835"/>
        </w:tabs>
        <w:ind w:left="2835" w:hanging="567"/>
      </w:pPr>
      <w:rPr>
        <w:rFonts w:hint="default"/>
      </w:rPr>
    </w:lvl>
  </w:abstractNum>
  <w:abstractNum w:abstractNumId="44" w15:restartNumberingAfterBreak="0">
    <w:nsid w:val="45ED6A63"/>
    <w:multiLevelType w:val="multilevel"/>
    <w:tmpl w:val="EA5447F4"/>
    <w:styleLink w:val="CMS-ANParties"/>
    <w:lvl w:ilvl="0">
      <w:start w:val="1"/>
      <w:numFmt w:val="decimal"/>
      <w:lvlText w:val="(%1)"/>
      <w:lvlJc w:val="left"/>
      <w:pPr>
        <w:tabs>
          <w:tab w:val="num" w:pos="851"/>
        </w:tabs>
        <w:ind w:left="851" w:hanging="851"/>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27"/>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5" w15:restartNumberingAfterBreak="0">
    <w:nsid w:val="4ABD7684"/>
    <w:multiLevelType w:val="multilevel"/>
    <w:tmpl w:val="A8BCBC0A"/>
    <w:name w:val="CMS-AN-TableStyles"/>
    <w:styleLink w:val="CMS-ANTableListNumber1"/>
    <w:lvl w:ilvl="0">
      <w:start w:val="1"/>
      <w:numFmt w:val="none"/>
      <w:pStyle w:val="CMSANTableHeader"/>
      <w:suff w:val="nothing"/>
      <w:lvlText w:val=""/>
      <w:lvlJc w:val="left"/>
      <w:pPr>
        <w:ind w:left="0" w:firstLine="0"/>
      </w:pPr>
      <w:rPr>
        <w:rFonts w:hint="default"/>
      </w:rPr>
    </w:lvl>
    <w:lvl w:ilvl="1">
      <w:start w:val="1"/>
      <w:numFmt w:val="none"/>
      <w:pStyle w:val="CMSANTableHeaderCentred"/>
      <w:lvlText w:val=""/>
      <w:lvlJc w:val="left"/>
      <w:pPr>
        <w:tabs>
          <w:tab w:val="num" w:pos="0"/>
        </w:tabs>
        <w:ind w:left="0" w:firstLine="0"/>
      </w:pPr>
      <w:rPr>
        <w:rFonts w:hint="default"/>
      </w:rPr>
    </w:lvl>
    <w:lvl w:ilvl="2">
      <w:start w:val="1"/>
      <w:numFmt w:val="decimal"/>
      <w:pStyle w:val="CMSANTableListNumber1"/>
      <w:lvlText w:val="%3."/>
      <w:lvlJc w:val="left"/>
      <w:pPr>
        <w:tabs>
          <w:tab w:val="num" w:pos="567"/>
        </w:tabs>
        <w:ind w:left="567" w:hanging="567"/>
      </w:pPr>
      <w:rPr>
        <w:rFonts w:hint="default"/>
      </w:rPr>
    </w:lvl>
    <w:lvl w:ilvl="3">
      <w:start w:val="1"/>
      <w:numFmt w:val="lowerLetter"/>
      <w:pStyle w:val="CMSANTableListNumber2"/>
      <w:lvlText w:val="(%4)"/>
      <w:lvlJc w:val="left"/>
      <w:pPr>
        <w:tabs>
          <w:tab w:val="num" w:pos="567"/>
        </w:tabs>
        <w:ind w:left="567" w:hanging="567"/>
      </w:pPr>
      <w:rPr>
        <w:rFonts w:hint="default"/>
      </w:rPr>
    </w:lvl>
    <w:lvl w:ilvl="4">
      <w:start w:val="1"/>
      <w:numFmt w:val="lowerRoman"/>
      <w:pStyle w:val="CMSANTableListNumber3"/>
      <w:lvlText w:val="(%5)"/>
      <w:lvlJc w:val="left"/>
      <w:pPr>
        <w:tabs>
          <w:tab w:val="num" w:pos="567"/>
        </w:tabs>
        <w:ind w:left="567" w:hanging="567"/>
      </w:pPr>
      <w:rPr>
        <w:rFonts w:hint="default"/>
      </w:rPr>
    </w:lvl>
    <w:lvl w:ilvl="5">
      <w:start w:val="1"/>
      <w:numFmt w:val="none"/>
      <w:lvlText w:val=""/>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46" w15:restartNumberingAfterBreak="0">
    <w:nsid w:val="4D587160"/>
    <w:multiLevelType w:val="multilevel"/>
    <w:tmpl w:val="AA60CA34"/>
    <w:name w:val="CMS-AN-Exhibit"/>
    <w:styleLink w:val="CMS-ANExhibit"/>
    <w:lvl w:ilvl="0">
      <w:start w:val="1"/>
      <w:numFmt w:val="decimal"/>
      <w:pStyle w:val="CMSANExhibit1"/>
      <w:suff w:val="space"/>
      <w:lvlText w:val="Exhibit %1"/>
      <w:lvlJc w:val="left"/>
      <w:pPr>
        <w:ind w:left="0" w:firstLine="0"/>
      </w:pPr>
      <w:rPr>
        <w:rFonts w:hint="default"/>
      </w:rPr>
    </w:lvl>
    <w:lvl w:ilvl="1">
      <w:start w:val="1"/>
      <w:numFmt w:val="upperRoman"/>
      <w:pStyle w:val="CMSANExhibit2"/>
      <w:suff w:val="space"/>
      <w:lvlText w:val="Part %2"/>
      <w:lvlJc w:val="left"/>
      <w:pPr>
        <w:ind w:left="0" w:firstLine="0"/>
      </w:pPr>
      <w:rPr>
        <w:rFonts w:hint="default"/>
      </w:rPr>
    </w:lvl>
    <w:lvl w:ilvl="2">
      <w:start w:val="1"/>
      <w:numFmt w:val="upperLetter"/>
      <w:pStyle w:val="CMSANExhibit3"/>
      <w:suff w:val="nothing"/>
      <w:lvlText w:val="Part %3"/>
      <w:lvlJc w:val="left"/>
      <w:pPr>
        <w:ind w:left="0" w:firstLine="0"/>
      </w:pPr>
      <w:rPr>
        <w:rFonts w:hint="default"/>
      </w:rPr>
    </w:lvl>
    <w:lvl w:ilvl="3">
      <w:start w:val="1"/>
      <w:numFmt w:val="decimal"/>
      <w:pStyle w:val="CMSANExhibit4"/>
      <w:lvlText w:val="%4."/>
      <w:lvlJc w:val="left"/>
      <w:pPr>
        <w:tabs>
          <w:tab w:val="num" w:pos="851"/>
        </w:tabs>
        <w:ind w:left="851" w:hanging="851"/>
      </w:pPr>
      <w:rPr>
        <w:rFonts w:hint="default"/>
      </w:rPr>
    </w:lvl>
    <w:lvl w:ilvl="4">
      <w:start w:val="1"/>
      <w:numFmt w:val="decimal"/>
      <w:pStyle w:val="CMSANExhibit5"/>
      <w:lvlText w:val="%4.%5"/>
      <w:lvlJc w:val="left"/>
      <w:pPr>
        <w:tabs>
          <w:tab w:val="num" w:pos="851"/>
        </w:tabs>
        <w:ind w:left="851" w:hanging="851"/>
      </w:pPr>
      <w:rPr>
        <w:rFonts w:hint="default"/>
      </w:rPr>
    </w:lvl>
    <w:lvl w:ilvl="5">
      <w:start w:val="1"/>
      <w:numFmt w:val="decimal"/>
      <w:pStyle w:val="CMSANExhibit6"/>
      <w:lvlText w:val="%4.%5.%6"/>
      <w:lvlJc w:val="left"/>
      <w:pPr>
        <w:tabs>
          <w:tab w:val="num" w:pos="1701"/>
        </w:tabs>
        <w:ind w:left="1701" w:hanging="850"/>
      </w:pPr>
      <w:rPr>
        <w:rFonts w:hint="default"/>
      </w:rPr>
    </w:lvl>
    <w:lvl w:ilvl="6">
      <w:start w:val="1"/>
      <w:numFmt w:val="lowerLetter"/>
      <w:pStyle w:val="CMSANExhibit7"/>
      <w:lvlText w:val="(%7)"/>
      <w:lvlJc w:val="left"/>
      <w:pPr>
        <w:tabs>
          <w:tab w:val="num" w:pos="2552"/>
        </w:tabs>
        <w:ind w:left="2552" w:hanging="851"/>
      </w:pPr>
      <w:rPr>
        <w:rFonts w:hint="default"/>
      </w:rPr>
    </w:lvl>
    <w:lvl w:ilvl="7">
      <w:start w:val="1"/>
      <w:numFmt w:val="lowerRoman"/>
      <w:pStyle w:val="CMSANExhibit8"/>
      <w:lvlText w:val="(%8)"/>
      <w:lvlJc w:val="left"/>
      <w:pPr>
        <w:tabs>
          <w:tab w:val="num" w:pos="3402"/>
        </w:tabs>
        <w:ind w:left="3402" w:hanging="850"/>
      </w:pPr>
      <w:rPr>
        <w:rFonts w:hint="default"/>
      </w:rPr>
    </w:lvl>
    <w:lvl w:ilvl="8">
      <w:start w:val="1"/>
      <w:numFmt w:val="upperLetter"/>
      <w:pStyle w:val="CMSANExhibit9"/>
      <w:lvlText w:val="(%9)"/>
      <w:lvlJc w:val="left"/>
      <w:pPr>
        <w:tabs>
          <w:tab w:val="num" w:pos="4253"/>
        </w:tabs>
        <w:ind w:left="4253" w:hanging="851"/>
      </w:pPr>
      <w:rPr>
        <w:rFonts w:hint="default"/>
      </w:rPr>
    </w:lvl>
  </w:abstractNum>
  <w:abstractNum w:abstractNumId="47" w15:restartNumberingAfterBreak="0">
    <w:nsid w:val="4FB22F15"/>
    <w:multiLevelType w:val="multilevel"/>
    <w:tmpl w:val="239208EC"/>
    <w:styleLink w:val="CMS-Parties"/>
    <w:lvl w:ilvl="0">
      <w:start w:val="1"/>
      <w:numFmt w:val="decimal"/>
      <w:lvlText w:val="(%1)"/>
      <w:lvlJc w:val="left"/>
      <w:pPr>
        <w:tabs>
          <w:tab w:val="num" w:pos="567"/>
        </w:tabs>
        <w:ind w:left="567" w:hanging="567"/>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8" w15:restartNumberingAfterBreak="0">
    <w:nsid w:val="515D3602"/>
    <w:multiLevelType w:val="multilevel"/>
    <w:tmpl w:val="88EA0618"/>
    <w:styleLink w:val="CMS-ANLevel"/>
    <w:lvl w:ilvl="0">
      <w:start w:val="1"/>
      <w:numFmt w:val="decimal"/>
      <w:pStyle w:val="CMSANLevel1"/>
      <w:lvlText w:val="%1."/>
      <w:lvlJc w:val="left"/>
      <w:pPr>
        <w:tabs>
          <w:tab w:val="num" w:pos="851"/>
        </w:tabs>
        <w:ind w:left="851" w:hanging="851"/>
      </w:pPr>
      <w:rPr>
        <w:rFonts w:hint="default"/>
      </w:rPr>
    </w:lvl>
    <w:lvl w:ilvl="1">
      <w:start w:val="1"/>
      <w:numFmt w:val="lowerLetter"/>
      <w:pStyle w:val="CMSANLevel2"/>
      <w:lvlText w:val="(%2)"/>
      <w:lvlJc w:val="left"/>
      <w:pPr>
        <w:tabs>
          <w:tab w:val="num" w:pos="1701"/>
        </w:tabs>
        <w:ind w:left="1701" w:hanging="850"/>
      </w:pPr>
      <w:rPr>
        <w:rFonts w:hint="default"/>
      </w:rPr>
    </w:lvl>
    <w:lvl w:ilvl="2">
      <w:start w:val="1"/>
      <w:numFmt w:val="lowerRoman"/>
      <w:pStyle w:val="CMSANLevel3"/>
      <w:lvlText w:val="(%3)"/>
      <w:lvlJc w:val="left"/>
      <w:pPr>
        <w:tabs>
          <w:tab w:val="num" w:pos="2552"/>
        </w:tabs>
        <w:ind w:left="2552" w:hanging="851"/>
      </w:pPr>
      <w:rPr>
        <w:rFonts w:hint="default"/>
      </w:rPr>
    </w:lvl>
    <w:lvl w:ilvl="3">
      <w:start w:val="1"/>
      <w:numFmt w:val="none"/>
      <w:lvlText w:val=""/>
      <w:lvlJc w:val="left"/>
      <w:pPr>
        <w:tabs>
          <w:tab w:val="num" w:pos="0"/>
        </w:tabs>
        <w:ind w:left="0" w:firstLine="0"/>
      </w:pPr>
      <w:rPr>
        <w:rFonts w:hint="default"/>
      </w:rPr>
    </w:lvl>
    <w:lvl w:ilvl="4">
      <w:start w:val="1"/>
      <w:numFmt w:val="none"/>
      <w:lvlText w:val=""/>
      <w:lvlJc w:val="left"/>
      <w:pPr>
        <w:tabs>
          <w:tab w:val="num" w:pos="0"/>
        </w:tabs>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9" w15:restartNumberingAfterBreak="0">
    <w:nsid w:val="54DE06A3"/>
    <w:multiLevelType w:val="multilevel"/>
    <w:tmpl w:val="6FBABE38"/>
    <w:styleLink w:val="CMS-ANRecitals"/>
    <w:lvl w:ilvl="0">
      <w:start w:val="1"/>
      <w:numFmt w:val="upperLetter"/>
      <w:lvlText w:val="(%1)"/>
      <w:lvlJc w:val="left"/>
      <w:pPr>
        <w:tabs>
          <w:tab w:val="num" w:pos="851"/>
        </w:tabs>
        <w:ind w:left="851" w:hanging="851"/>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50" w15:restartNumberingAfterBreak="0">
    <w:nsid w:val="551E19F4"/>
    <w:multiLevelType w:val="multilevel"/>
    <w:tmpl w:val="0D6EA9F6"/>
    <w:lvl w:ilvl="0">
      <w:start w:val="1"/>
      <w:numFmt w:val="decimal"/>
      <w:pStyle w:val="CMSANNumeration"/>
      <w:lvlText w:val="%1."/>
      <w:lvlJc w:val="left"/>
      <w:pPr>
        <w:tabs>
          <w:tab w:val="num" w:pos="1701"/>
        </w:tabs>
        <w:ind w:left="1701" w:hanging="85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27"/>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51" w15:restartNumberingAfterBreak="0">
    <w:nsid w:val="55363467"/>
    <w:multiLevelType w:val="multilevel"/>
    <w:tmpl w:val="265C0892"/>
    <w:name w:val="CMS-CMS-Exhibit"/>
    <w:styleLink w:val="CMS-Exhibit"/>
    <w:lvl w:ilvl="0">
      <w:start w:val="1"/>
      <w:numFmt w:val="decimal"/>
      <w:pStyle w:val="CMSExhibit1"/>
      <w:suff w:val="nothing"/>
      <w:lvlText w:val="Exhibit %1"/>
      <w:lvlJc w:val="left"/>
      <w:pPr>
        <w:ind w:left="0" w:firstLine="0"/>
      </w:pPr>
      <w:rPr>
        <w:rFonts w:hint="default"/>
      </w:rPr>
    </w:lvl>
    <w:lvl w:ilvl="1">
      <w:start w:val="1"/>
      <w:numFmt w:val="decimal"/>
      <w:pStyle w:val="CMSExhibit2"/>
      <w:suff w:val="nothing"/>
      <w:lvlText w:val="Part %2"/>
      <w:lvlJc w:val="left"/>
      <w:pPr>
        <w:ind w:left="0" w:firstLine="0"/>
      </w:pPr>
      <w:rPr>
        <w:rFonts w:hint="default"/>
      </w:rPr>
    </w:lvl>
    <w:lvl w:ilvl="2">
      <w:start w:val="1"/>
      <w:numFmt w:val="decimal"/>
      <w:pStyle w:val="CMSExhibit3"/>
      <w:suff w:val="nothing"/>
      <w:lvlText w:val="Part %3"/>
      <w:lvlJc w:val="left"/>
      <w:pPr>
        <w:ind w:left="0" w:firstLine="0"/>
      </w:pPr>
      <w:rPr>
        <w:rFonts w:hint="default"/>
      </w:rPr>
    </w:lvl>
    <w:lvl w:ilvl="3">
      <w:start w:val="1"/>
      <w:numFmt w:val="decimal"/>
      <w:pStyle w:val="CMSExhibit4"/>
      <w:isLgl/>
      <w:lvlText w:val="%4."/>
      <w:lvlJc w:val="left"/>
      <w:pPr>
        <w:tabs>
          <w:tab w:val="num" w:pos="567"/>
        </w:tabs>
        <w:ind w:left="567" w:hanging="567"/>
      </w:pPr>
      <w:rPr>
        <w:rFonts w:hint="default"/>
      </w:rPr>
    </w:lvl>
    <w:lvl w:ilvl="4">
      <w:start w:val="1"/>
      <w:numFmt w:val="decimal"/>
      <w:pStyle w:val="CMSExhibit5"/>
      <w:isLgl/>
      <w:lvlText w:val="%4.%5"/>
      <w:lvlJc w:val="left"/>
      <w:pPr>
        <w:tabs>
          <w:tab w:val="num" w:pos="567"/>
        </w:tabs>
        <w:ind w:left="567" w:hanging="567"/>
      </w:pPr>
      <w:rPr>
        <w:rFonts w:hint="default"/>
      </w:rPr>
    </w:lvl>
    <w:lvl w:ilvl="5">
      <w:start w:val="1"/>
      <w:numFmt w:val="decimal"/>
      <w:pStyle w:val="CMSExhibit6"/>
      <w:isLgl/>
      <w:lvlText w:val="%4.%5.%6"/>
      <w:lvlJc w:val="left"/>
      <w:pPr>
        <w:tabs>
          <w:tab w:val="num" w:pos="1134"/>
        </w:tabs>
        <w:ind w:left="1134" w:hanging="567"/>
      </w:pPr>
      <w:rPr>
        <w:rFonts w:hint="default"/>
      </w:rPr>
    </w:lvl>
    <w:lvl w:ilvl="6">
      <w:start w:val="1"/>
      <w:numFmt w:val="upperLetter"/>
      <w:pStyle w:val="CMSExhibit7"/>
      <w:lvlText w:val="(%7)"/>
      <w:lvlJc w:val="left"/>
      <w:pPr>
        <w:tabs>
          <w:tab w:val="num" w:pos="1701"/>
        </w:tabs>
        <w:ind w:left="1701" w:hanging="567"/>
      </w:pPr>
      <w:rPr>
        <w:rFonts w:hint="default"/>
      </w:rPr>
    </w:lvl>
    <w:lvl w:ilvl="7">
      <w:start w:val="1"/>
      <w:numFmt w:val="lowerLetter"/>
      <w:pStyle w:val="CMSExhibit8"/>
      <w:lvlText w:val="(%8)"/>
      <w:lvlJc w:val="left"/>
      <w:pPr>
        <w:tabs>
          <w:tab w:val="num" w:pos="2268"/>
        </w:tabs>
        <w:ind w:left="2268" w:hanging="567"/>
      </w:pPr>
      <w:rPr>
        <w:rFonts w:hint="default"/>
      </w:rPr>
    </w:lvl>
    <w:lvl w:ilvl="8">
      <w:start w:val="1"/>
      <w:numFmt w:val="lowerRoman"/>
      <w:pStyle w:val="CMSExhibit9"/>
      <w:lvlText w:val="(%9)"/>
      <w:lvlJc w:val="left"/>
      <w:pPr>
        <w:tabs>
          <w:tab w:val="num" w:pos="2835"/>
        </w:tabs>
        <w:ind w:left="2835" w:hanging="567"/>
      </w:pPr>
      <w:rPr>
        <w:rFonts w:hint="default"/>
      </w:rPr>
    </w:lvl>
  </w:abstractNum>
  <w:abstractNum w:abstractNumId="52" w15:restartNumberingAfterBreak="0">
    <w:nsid w:val="5A7D315B"/>
    <w:multiLevelType w:val="multilevel"/>
    <w:tmpl w:val="134CAEA6"/>
    <w:name w:val="CMS-BAF-ALT-Sch-XRef"/>
    <w:styleLink w:val="CMS-BAFALTSchXRef"/>
    <w:lvl w:ilvl="0">
      <w:start w:val="1"/>
      <w:numFmt w:val="decimal"/>
      <w:pStyle w:val="CMSBAFALTSch1Xref"/>
      <w:suff w:val="nothing"/>
      <w:lvlText w:val="Schedule %1"/>
      <w:lvlJc w:val="left"/>
      <w:pPr>
        <w:ind w:left="0" w:firstLine="0"/>
      </w:pPr>
      <w:rPr>
        <w:rFonts w:hint="default"/>
      </w:rPr>
    </w:lvl>
    <w:lvl w:ilvl="1">
      <w:start w:val="1"/>
      <w:numFmt w:val="upperRoman"/>
      <w:pStyle w:val="CMSBAFALTSch2Xref"/>
      <w:suff w:val="nothing"/>
      <w:lvlText w:val="Part %2"/>
      <w:lvlJc w:val="left"/>
      <w:pPr>
        <w:ind w:left="0" w:firstLine="0"/>
      </w:pPr>
      <w:rPr>
        <w:rFonts w:hint="default"/>
      </w:rPr>
    </w:lvl>
    <w:lvl w:ilvl="2">
      <w:start w:val="1"/>
      <w:numFmt w:val="upperLetter"/>
      <w:pStyle w:val="CMSBAFALTSch3Xref"/>
      <w:suff w:val="nothing"/>
      <w:lvlText w:val="Part %2 %3"/>
      <w:lvlJc w:val="left"/>
      <w:pPr>
        <w:ind w:left="0" w:firstLine="0"/>
      </w:pPr>
      <w:rPr>
        <w:rFonts w:hint="default"/>
      </w:rPr>
    </w:lvl>
    <w:lvl w:ilvl="3">
      <w:start w:val="1"/>
      <w:numFmt w:val="decimal"/>
      <w:pStyle w:val="CMSBAFALTSch4Xref"/>
      <w:lvlText w:val="%4."/>
      <w:lvlJc w:val="left"/>
      <w:pPr>
        <w:tabs>
          <w:tab w:val="num" w:pos="567"/>
        </w:tabs>
        <w:ind w:left="567" w:hanging="567"/>
      </w:pPr>
      <w:rPr>
        <w:rFonts w:hint="default"/>
      </w:rPr>
    </w:lvl>
    <w:lvl w:ilvl="4">
      <w:start w:val="1"/>
      <w:numFmt w:val="decimal"/>
      <w:pStyle w:val="CMSBAFALTSch5Xref"/>
      <w:lvlText w:val="%4.%5"/>
      <w:lvlJc w:val="left"/>
      <w:pPr>
        <w:tabs>
          <w:tab w:val="num" w:pos="567"/>
        </w:tabs>
        <w:ind w:left="567" w:hanging="567"/>
      </w:pPr>
      <w:rPr>
        <w:rFonts w:hint="default"/>
      </w:rPr>
    </w:lvl>
    <w:lvl w:ilvl="5">
      <w:start w:val="1"/>
      <w:numFmt w:val="lowerLetter"/>
      <w:pStyle w:val="CMSBAFALTSch6Xref"/>
      <w:lvlText w:val="(%6)"/>
      <w:lvlJc w:val="left"/>
      <w:pPr>
        <w:tabs>
          <w:tab w:val="num" w:pos="1134"/>
        </w:tabs>
        <w:ind w:left="1134" w:hanging="567"/>
      </w:pPr>
      <w:rPr>
        <w:rFonts w:hint="default"/>
      </w:rPr>
    </w:lvl>
    <w:lvl w:ilvl="6">
      <w:start w:val="1"/>
      <w:numFmt w:val="lowerRoman"/>
      <w:pStyle w:val="CMSBAFALTSch7Xref"/>
      <w:lvlText w:val="(%7)"/>
      <w:lvlJc w:val="left"/>
      <w:pPr>
        <w:tabs>
          <w:tab w:val="num" w:pos="1701"/>
        </w:tabs>
        <w:ind w:left="1701" w:hanging="567"/>
      </w:pPr>
      <w:rPr>
        <w:rFonts w:hint="default"/>
      </w:rPr>
    </w:lvl>
    <w:lvl w:ilvl="7">
      <w:start w:val="1"/>
      <w:numFmt w:val="upperLetter"/>
      <w:pStyle w:val="CMSBAFALTSch8Xref"/>
      <w:lvlText w:val="(%8)"/>
      <w:lvlJc w:val="left"/>
      <w:pPr>
        <w:tabs>
          <w:tab w:val="num" w:pos="2268"/>
        </w:tabs>
        <w:ind w:left="2268" w:hanging="567"/>
      </w:pPr>
      <w:rPr>
        <w:rFonts w:hint="default"/>
      </w:rPr>
    </w:lvl>
    <w:lvl w:ilvl="8">
      <w:start w:val="1"/>
      <w:numFmt w:val="decimal"/>
      <w:pStyle w:val="CMSBAFALTSch9Xref"/>
      <w:lvlText w:val="(%9)"/>
      <w:lvlJc w:val="left"/>
      <w:pPr>
        <w:tabs>
          <w:tab w:val="num" w:pos="2835"/>
        </w:tabs>
        <w:ind w:left="2835" w:hanging="567"/>
      </w:pPr>
      <w:rPr>
        <w:rFonts w:hint="default"/>
      </w:rPr>
    </w:lvl>
  </w:abstractNum>
  <w:abstractNum w:abstractNumId="53" w15:restartNumberingAfterBreak="0">
    <w:nsid w:val="5AD0223F"/>
    <w:multiLevelType w:val="multilevel"/>
    <w:tmpl w:val="7FBCDB04"/>
    <w:name w:val="CMS-Bullets2"/>
    <w:lvl w:ilvl="0">
      <w:start w:val="1"/>
      <w:numFmt w:val="bullet"/>
      <w:lvlText w:val=""/>
      <w:lvlJc w:val="left"/>
      <w:pPr>
        <w:tabs>
          <w:tab w:val="num" w:pos="567"/>
        </w:tabs>
        <w:ind w:left="567" w:hanging="567"/>
      </w:pPr>
      <w:rPr>
        <w:rFonts w:ascii="Symbol" w:hAnsi="Symbol" w:cs="Times New Roman" w:hint="default"/>
        <w:color w:val="auto"/>
      </w:rPr>
    </w:lvl>
    <w:lvl w:ilvl="1">
      <w:start w:val="1"/>
      <w:numFmt w:val="bullet"/>
      <w:lvlText w:val=""/>
      <w:lvlJc w:val="left"/>
      <w:pPr>
        <w:tabs>
          <w:tab w:val="num" w:pos="1134"/>
        </w:tabs>
        <w:ind w:left="1134" w:hanging="1134"/>
      </w:pPr>
      <w:rPr>
        <w:rFonts w:ascii="Symbol" w:hAnsi="Symbol" w:cs="Times New Roman" w:hint="default"/>
        <w:color w:val="auto"/>
      </w:rPr>
    </w:lvl>
    <w:lvl w:ilvl="2">
      <w:start w:val="1"/>
      <w:numFmt w:val="bullet"/>
      <w:lvlText w:val=""/>
      <w:lvlJc w:val="left"/>
      <w:pPr>
        <w:tabs>
          <w:tab w:val="num" w:pos="1134"/>
        </w:tabs>
        <w:ind w:left="1134" w:hanging="567"/>
      </w:pPr>
      <w:rPr>
        <w:rFonts w:ascii="Symbol" w:hAnsi="Symbol" w:cs="Times New Roman" w:hint="default"/>
        <w:b w:val="0"/>
        <w:i w:val="0"/>
        <w:color w:val="auto"/>
      </w:rPr>
    </w:lvl>
    <w:lvl w:ilvl="3">
      <w:start w:val="1"/>
      <w:numFmt w:val="bullet"/>
      <w:lvlText w:val=""/>
      <w:lvlJc w:val="left"/>
      <w:pPr>
        <w:tabs>
          <w:tab w:val="num" w:pos="1701"/>
        </w:tabs>
        <w:ind w:left="1701" w:hanging="567"/>
      </w:pPr>
      <w:rPr>
        <w:rFonts w:ascii="Symbol" w:hAnsi="Symbol" w:cs="Times New Roman" w:hint="default"/>
        <w:b w:val="0"/>
        <w:i w:val="0"/>
        <w:color w:val="auto"/>
      </w:rPr>
    </w:lvl>
    <w:lvl w:ilvl="4">
      <w:start w:val="1"/>
      <w:numFmt w:val="bullet"/>
      <w:lvlText w:val=""/>
      <w:lvlJc w:val="left"/>
      <w:pPr>
        <w:tabs>
          <w:tab w:val="num" w:pos="2268"/>
        </w:tabs>
        <w:ind w:left="2268" w:hanging="567"/>
      </w:pPr>
      <w:rPr>
        <w:rFonts w:ascii="Symbol" w:hAnsi="Symbol" w:cs="Times New Roman" w:hint="default"/>
        <w:b w:val="0"/>
        <w:i w:val="0"/>
        <w:color w:val="auto"/>
      </w:rPr>
    </w:lvl>
    <w:lvl w:ilvl="5">
      <w:start w:val="1"/>
      <w:numFmt w:val="bullet"/>
      <w:lvlText w:val=""/>
      <w:lvlJc w:val="left"/>
      <w:pPr>
        <w:tabs>
          <w:tab w:val="num" w:pos="2835"/>
        </w:tabs>
        <w:ind w:left="2835" w:hanging="567"/>
      </w:pPr>
      <w:rPr>
        <w:rFonts w:ascii="Symbol" w:hAnsi="Symbol" w:cs="Times New Roman" w:hint="default"/>
        <w:b w:val="0"/>
        <w:i w:val="0"/>
        <w:color w:val="auto"/>
      </w:rPr>
    </w:lvl>
    <w:lvl w:ilvl="6">
      <w:start w:val="1"/>
      <w:numFmt w:val="none"/>
      <w:lvlText w:val=""/>
      <w:lvlJc w:val="left"/>
      <w:pPr>
        <w:tabs>
          <w:tab w:val="num" w:pos="-31680"/>
        </w:tabs>
        <w:ind w:left="-32767" w:firstLine="0"/>
      </w:pPr>
      <w:rPr>
        <w:rFonts w:hint="default"/>
        <w:b w:val="0"/>
        <w:i w:val="0"/>
      </w:rPr>
    </w:lvl>
    <w:lvl w:ilvl="7">
      <w:start w:val="1"/>
      <w:numFmt w:val="none"/>
      <w:lvlText w:val=""/>
      <w:lvlJc w:val="left"/>
      <w:pPr>
        <w:tabs>
          <w:tab w:val="num" w:pos="-31680"/>
        </w:tabs>
        <w:ind w:left="-32767" w:firstLine="0"/>
      </w:pPr>
      <w:rPr>
        <w:rFonts w:hint="default"/>
        <w:b w:val="0"/>
        <w:i w:val="0"/>
      </w:rPr>
    </w:lvl>
    <w:lvl w:ilvl="8">
      <w:start w:val="1"/>
      <w:numFmt w:val="none"/>
      <w:lvlText w:val=""/>
      <w:lvlJc w:val="left"/>
      <w:pPr>
        <w:tabs>
          <w:tab w:val="num" w:pos="-31680"/>
        </w:tabs>
        <w:ind w:left="-32767" w:firstLine="0"/>
      </w:pPr>
      <w:rPr>
        <w:rFonts w:hint="default"/>
      </w:rPr>
    </w:lvl>
  </w:abstractNum>
  <w:abstractNum w:abstractNumId="54" w15:restartNumberingAfterBreak="0">
    <w:nsid w:val="61776DDD"/>
    <w:multiLevelType w:val="multilevel"/>
    <w:tmpl w:val="239208EC"/>
    <w:styleLink w:val="CMS-BAFParties"/>
    <w:lvl w:ilvl="0">
      <w:start w:val="1"/>
      <w:numFmt w:val="decimal"/>
      <w:lvlText w:val="(%1)"/>
      <w:lvlJc w:val="left"/>
      <w:pPr>
        <w:tabs>
          <w:tab w:val="num" w:pos="567"/>
        </w:tabs>
        <w:ind w:left="567" w:hanging="567"/>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5" w15:restartNumberingAfterBreak="0">
    <w:nsid w:val="6671457E"/>
    <w:multiLevelType w:val="multilevel"/>
    <w:tmpl w:val="EEA272C4"/>
    <w:styleLink w:val="CMS-BAFRecitals"/>
    <w:lvl w:ilvl="0">
      <w:start w:val="1"/>
      <w:numFmt w:val="upperLetter"/>
      <w:lvlText w:val="(%1)"/>
      <w:lvlJc w:val="left"/>
      <w:pPr>
        <w:tabs>
          <w:tab w:val="num" w:pos="567"/>
        </w:tabs>
        <w:ind w:left="567" w:hanging="567"/>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0">
    <w:nsid w:val="750B76F1"/>
    <w:multiLevelType w:val="multilevel"/>
    <w:tmpl w:val="E62CED8C"/>
    <w:name w:val="CMS-KL-Appendix"/>
    <w:styleLink w:val="CMS-KLAppendix"/>
    <w:lvl w:ilvl="0">
      <w:start w:val="1"/>
      <w:numFmt w:val="decimal"/>
      <w:pStyle w:val="Appendix"/>
      <w:lvlText w:val="Bilag %1"/>
      <w:lvlJc w:val="left"/>
      <w:pPr>
        <w:tabs>
          <w:tab w:val="num" w:pos="1080"/>
        </w:tabs>
        <w:ind w:left="0" w:firstLine="0"/>
      </w:pPr>
      <w:rPr>
        <w:rFonts w:hint="default"/>
        <w:b/>
        <w:i w:val="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57" w15:restartNumberingAfterBreak="0">
    <w:nsid w:val="7A9C73F3"/>
    <w:multiLevelType w:val="multilevel"/>
    <w:tmpl w:val="84F8A218"/>
    <w:name w:val="CMS-CMS-Definitions"/>
    <w:styleLink w:val="CMS-Definitions"/>
    <w:lvl w:ilvl="0">
      <w:start w:val="1"/>
      <w:numFmt w:val="none"/>
      <w:pStyle w:val="CMSDefinitions1"/>
      <w:suff w:val="nothing"/>
      <w:lvlText w:val=""/>
      <w:lvlJc w:val="left"/>
      <w:pPr>
        <w:ind w:left="851" w:firstLine="0"/>
      </w:pPr>
      <w:rPr>
        <w:rFonts w:hint="default"/>
      </w:rPr>
    </w:lvl>
    <w:lvl w:ilvl="1">
      <w:start w:val="1"/>
      <w:numFmt w:val="decimal"/>
      <w:pStyle w:val="CMSDefinitions2"/>
      <w:lvlText w:val="(%2)"/>
      <w:lvlJc w:val="left"/>
      <w:pPr>
        <w:tabs>
          <w:tab w:val="num" w:pos="1701"/>
        </w:tabs>
        <w:ind w:left="1701" w:hanging="850"/>
      </w:pPr>
      <w:rPr>
        <w:rFonts w:hint="default"/>
      </w:rPr>
    </w:lvl>
    <w:lvl w:ilvl="2">
      <w:start w:val="1"/>
      <w:numFmt w:val="upperLetter"/>
      <w:pStyle w:val="CMSDefinitions3"/>
      <w:lvlText w:val="(%3)"/>
      <w:lvlJc w:val="left"/>
      <w:pPr>
        <w:tabs>
          <w:tab w:val="num" w:pos="2552"/>
        </w:tabs>
        <w:ind w:left="2552" w:hanging="851"/>
      </w:pPr>
      <w:rPr>
        <w:rFonts w:hint="default"/>
      </w:rPr>
    </w:lvl>
    <w:lvl w:ilvl="3">
      <w:start w:val="1"/>
      <w:numFmt w:val="lowerLetter"/>
      <w:pStyle w:val="CMSDefinitions4"/>
      <w:lvlText w:val="(%4)"/>
      <w:lvlJc w:val="left"/>
      <w:pPr>
        <w:tabs>
          <w:tab w:val="num" w:pos="3402"/>
        </w:tabs>
        <w:ind w:left="3402" w:hanging="850"/>
      </w:pPr>
      <w:rPr>
        <w:rFonts w:hint="default"/>
      </w:rPr>
    </w:lvl>
    <w:lvl w:ilvl="4">
      <w:start w:val="1"/>
      <w:numFmt w:val="lowerRoman"/>
      <w:pStyle w:val="CMSDefinitions5"/>
      <w:lvlText w:val="(%5)"/>
      <w:lvlJc w:val="left"/>
      <w:pPr>
        <w:tabs>
          <w:tab w:val="num" w:pos="4253"/>
        </w:tabs>
        <w:ind w:left="4253" w:hanging="851"/>
      </w:pPr>
      <w:rPr>
        <w:rFonts w:hint="default"/>
      </w:rPr>
    </w:lvl>
    <w:lvl w:ilvl="5">
      <w:start w:val="1"/>
      <w:numFmt w:val="decimal"/>
      <w:lvlText w:val="(%6)"/>
      <w:lvlJc w:val="left"/>
      <w:pPr>
        <w:tabs>
          <w:tab w:val="num" w:pos="3402"/>
        </w:tabs>
        <w:ind w:left="3402" w:hanging="567"/>
      </w:pPr>
      <w:rPr>
        <w:rFonts w:hint="default"/>
      </w:rPr>
    </w:lvl>
    <w:lvl w:ilvl="6">
      <w:start w:val="1"/>
      <w:numFmt w:val="decimal"/>
      <w:lvlText w:val="(%7)"/>
      <w:lvlJc w:val="left"/>
      <w:pPr>
        <w:tabs>
          <w:tab w:val="num" w:pos="3969"/>
        </w:tabs>
        <w:ind w:left="3969" w:hanging="567"/>
      </w:pPr>
      <w:rPr>
        <w:rFonts w:hint="default"/>
      </w:rPr>
    </w:lvl>
    <w:lvl w:ilvl="7">
      <w:start w:val="1"/>
      <w:numFmt w:val="lowerLetter"/>
      <w:lvlText w:val="(%8)"/>
      <w:lvlJc w:val="left"/>
      <w:pPr>
        <w:tabs>
          <w:tab w:val="num" w:pos="4536"/>
        </w:tabs>
        <w:ind w:left="4536" w:hanging="567"/>
      </w:pPr>
      <w:rPr>
        <w:rFonts w:hint="default"/>
      </w:rPr>
    </w:lvl>
    <w:lvl w:ilvl="8">
      <w:start w:val="1"/>
      <w:numFmt w:val="lowerRoman"/>
      <w:lvlText w:val="(%9)"/>
      <w:lvlJc w:val="left"/>
      <w:pPr>
        <w:tabs>
          <w:tab w:val="num" w:pos="5103"/>
        </w:tabs>
        <w:ind w:left="5103" w:hanging="567"/>
      </w:pPr>
      <w:rPr>
        <w:rFonts w:hint="default"/>
      </w:rPr>
    </w:lvl>
  </w:abstractNum>
  <w:num w:numId="1" w16cid:durableId="1096898639">
    <w:abstractNumId w:val="48"/>
  </w:num>
  <w:num w:numId="2" w16cid:durableId="1357150771">
    <w:abstractNumId w:val="44"/>
  </w:num>
  <w:num w:numId="3" w16cid:durableId="417793091">
    <w:abstractNumId w:val="49"/>
  </w:num>
  <w:num w:numId="4" w16cid:durableId="1422792718">
    <w:abstractNumId w:val="8"/>
  </w:num>
  <w:num w:numId="5" w16cid:durableId="537283234">
    <w:abstractNumId w:val="7"/>
  </w:num>
  <w:num w:numId="6" w16cid:durableId="1156455744">
    <w:abstractNumId w:val="6"/>
  </w:num>
  <w:num w:numId="7" w16cid:durableId="957957696">
    <w:abstractNumId w:val="5"/>
  </w:num>
  <w:num w:numId="8" w16cid:durableId="1588925456">
    <w:abstractNumId w:val="4"/>
  </w:num>
  <w:num w:numId="9" w16cid:durableId="1490056294">
    <w:abstractNumId w:val="3"/>
  </w:num>
  <w:num w:numId="10" w16cid:durableId="21782791">
    <w:abstractNumId w:val="2"/>
  </w:num>
  <w:num w:numId="11" w16cid:durableId="460728450">
    <w:abstractNumId w:val="1"/>
  </w:num>
  <w:num w:numId="12" w16cid:durableId="867449890">
    <w:abstractNumId w:val="0"/>
  </w:num>
  <w:num w:numId="13" w16cid:durableId="1300649652">
    <w:abstractNumId w:val="22"/>
  </w:num>
  <w:num w:numId="14" w16cid:durableId="999389269">
    <w:abstractNumId w:val="30"/>
  </w:num>
  <w:num w:numId="15" w16cid:durableId="1227567763">
    <w:abstractNumId w:val="34"/>
  </w:num>
  <w:num w:numId="16" w16cid:durableId="602886373">
    <w:abstractNumId w:val="28"/>
  </w:num>
  <w:num w:numId="17" w16cid:durableId="788205218">
    <w:abstractNumId w:val="46"/>
  </w:num>
  <w:num w:numId="18" w16cid:durableId="1690909428">
    <w:abstractNumId w:val="35"/>
  </w:num>
  <w:num w:numId="19" w16cid:durableId="395707589">
    <w:abstractNumId w:val="12"/>
  </w:num>
  <w:num w:numId="20" w16cid:durableId="1832987162">
    <w:abstractNumId w:val="10"/>
  </w:num>
  <w:num w:numId="21" w16cid:durableId="988512211">
    <w:abstractNumId w:val="27"/>
  </w:num>
  <w:num w:numId="22" w16cid:durableId="1019086564">
    <w:abstractNumId w:val="45"/>
  </w:num>
  <w:num w:numId="23" w16cid:durableId="586354534">
    <w:abstractNumId w:val="23"/>
  </w:num>
  <w:num w:numId="24" w16cid:durableId="596451301">
    <w:abstractNumId w:val="32"/>
  </w:num>
  <w:num w:numId="25" w16cid:durableId="1434589887">
    <w:abstractNumId w:val="57"/>
  </w:num>
  <w:num w:numId="26" w16cid:durableId="254553690">
    <w:abstractNumId w:val="51"/>
  </w:num>
  <w:num w:numId="27" w16cid:durableId="1549146278">
    <w:abstractNumId w:val="19"/>
  </w:num>
  <w:num w:numId="28" w16cid:durableId="1445032659">
    <w:abstractNumId w:val="36"/>
  </w:num>
  <w:num w:numId="29" w16cid:durableId="480007237">
    <w:abstractNumId w:val="47"/>
  </w:num>
  <w:num w:numId="30" w16cid:durableId="1822034838">
    <w:abstractNumId w:val="21"/>
  </w:num>
  <w:num w:numId="31" w16cid:durableId="1703438658">
    <w:abstractNumId w:val="31"/>
  </w:num>
  <w:num w:numId="32" w16cid:durableId="702174159">
    <w:abstractNumId w:val="18"/>
  </w:num>
  <w:num w:numId="33" w16cid:durableId="1894461115">
    <w:abstractNumId w:val="9"/>
  </w:num>
  <w:num w:numId="34" w16cid:durableId="784036589">
    <w:abstractNumId w:val="42"/>
  </w:num>
  <w:num w:numId="35" w16cid:durableId="63726626">
    <w:abstractNumId w:val="13"/>
  </w:num>
  <w:num w:numId="36" w16cid:durableId="2063747005">
    <w:abstractNumId w:val="25"/>
  </w:num>
  <w:num w:numId="37" w16cid:durableId="65543070">
    <w:abstractNumId w:val="14"/>
  </w:num>
  <w:num w:numId="38" w16cid:durableId="5787284">
    <w:abstractNumId w:val="22"/>
  </w:num>
  <w:num w:numId="39" w16cid:durableId="1313564335">
    <w:abstractNumId w:val="39"/>
  </w:num>
  <w:num w:numId="40" w16cid:durableId="543325852">
    <w:abstractNumId w:val="50"/>
  </w:num>
  <w:num w:numId="41" w16cid:durableId="1342246587">
    <w:abstractNumId w:val="40"/>
  </w:num>
  <w:num w:numId="42" w16cid:durableId="94639852">
    <w:abstractNumId w:val="52"/>
  </w:num>
  <w:num w:numId="43" w16cid:durableId="1165708557">
    <w:abstractNumId w:val="16"/>
  </w:num>
  <w:num w:numId="44" w16cid:durableId="962006772">
    <w:abstractNumId w:val="43"/>
  </w:num>
  <w:num w:numId="45" w16cid:durableId="1225681631">
    <w:abstractNumId w:val="11"/>
  </w:num>
  <w:num w:numId="46" w16cid:durableId="958488973">
    <w:abstractNumId w:val="41"/>
  </w:num>
  <w:num w:numId="47" w16cid:durableId="958293771">
    <w:abstractNumId w:val="33"/>
  </w:num>
  <w:num w:numId="48" w16cid:durableId="1595431883">
    <w:abstractNumId w:val="29"/>
  </w:num>
  <w:num w:numId="49" w16cid:durableId="132019085">
    <w:abstractNumId w:val="26"/>
  </w:num>
  <w:num w:numId="50" w16cid:durableId="976106843">
    <w:abstractNumId w:val="37"/>
  </w:num>
  <w:num w:numId="51" w16cid:durableId="340475569">
    <w:abstractNumId w:val="15"/>
  </w:num>
  <w:num w:numId="52" w16cid:durableId="820537930">
    <w:abstractNumId w:val="23"/>
  </w:num>
  <w:num w:numId="53" w16cid:durableId="1521821513">
    <w:abstractNumId w:val="13"/>
  </w:num>
  <w:num w:numId="54" w16cid:durableId="1640917103">
    <w:abstractNumId w:val="30"/>
  </w:num>
  <w:num w:numId="55" w16cid:durableId="857549747">
    <w:abstractNumId w:val="34"/>
  </w:num>
  <w:num w:numId="56" w16cid:durableId="604922031">
    <w:abstractNumId w:val="28"/>
  </w:num>
  <w:num w:numId="57" w16cid:durableId="1416391709">
    <w:abstractNumId w:val="46"/>
  </w:num>
  <w:num w:numId="58" w16cid:durableId="1470131705">
    <w:abstractNumId w:val="35"/>
  </w:num>
  <w:num w:numId="59" w16cid:durableId="1044865611">
    <w:abstractNumId w:val="48"/>
  </w:num>
  <w:num w:numId="60" w16cid:durableId="680353432">
    <w:abstractNumId w:val="12"/>
  </w:num>
  <w:num w:numId="61" w16cid:durableId="1166434650">
    <w:abstractNumId w:val="10"/>
  </w:num>
  <w:num w:numId="62" w16cid:durableId="38627743">
    <w:abstractNumId w:val="27"/>
  </w:num>
  <w:num w:numId="63" w16cid:durableId="1546792533">
    <w:abstractNumId w:val="32"/>
  </w:num>
  <w:num w:numId="64" w16cid:durableId="541207535">
    <w:abstractNumId w:val="52"/>
  </w:num>
  <w:num w:numId="65" w16cid:durableId="930314717">
    <w:abstractNumId w:val="16"/>
  </w:num>
  <w:num w:numId="66" w16cid:durableId="1889998317">
    <w:abstractNumId w:val="43"/>
  </w:num>
  <w:num w:numId="67" w16cid:durableId="1283417025">
    <w:abstractNumId w:val="11"/>
  </w:num>
  <w:num w:numId="68" w16cid:durableId="674773349">
    <w:abstractNumId w:val="41"/>
  </w:num>
  <w:num w:numId="69" w16cid:durableId="451823712">
    <w:abstractNumId w:val="33"/>
  </w:num>
  <w:num w:numId="70" w16cid:durableId="1482041856">
    <w:abstractNumId w:val="29"/>
  </w:num>
  <w:num w:numId="71" w16cid:durableId="1925917363">
    <w:abstractNumId w:val="54"/>
  </w:num>
  <w:num w:numId="72" w16cid:durableId="1525972858">
    <w:abstractNumId w:val="55"/>
  </w:num>
  <w:num w:numId="73" w16cid:durableId="794327860">
    <w:abstractNumId w:val="25"/>
  </w:num>
  <w:num w:numId="74" w16cid:durableId="1371489000">
    <w:abstractNumId w:val="26"/>
  </w:num>
  <w:num w:numId="75" w16cid:durableId="2083598965">
    <w:abstractNumId w:val="37"/>
  </w:num>
  <w:num w:numId="76" w16cid:durableId="1708992882">
    <w:abstractNumId w:val="15"/>
  </w:num>
  <w:num w:numId="77" w16cid:durableId="781415027">
    <w:abstractNumId w:val="57"/>
  </w:num>
  <w:num w:numId="78" w16cid:durableId="1889025044">
    <w:abstractNumId w:val="51"/>
  </w:num>
  <w:num w:numId="79" w16cid:durableId="182288201">
    <w:abstractNumId w:val="36"/>
  </w:num>
  <w:num w:numId="80" w16cid:durableId="1118329447">
    <w:abstractNumId w:val="18"/>
  </w:num>
  <w:num w:numId="81" w16cid:durableId="1921479980">
    <w:abstractNumId w:val="9"/>
  </w:num>
  <w:num w:numId="82" w16cid:durableId="1138569058">
    <w:abstractNumId w:val="14"/>
  </w:num>
  <w:num w:numId="83" w16cid:durableId="1128353391">
    <w:abstractNumId w:val="17"/>
  </w:num>
  <w:num w:numId="84" w16cid:durableId="1984649737">
    <w:abstractNumId w:val="19"/>
  </w:num>
  <w:num w:numId="85" w16cid:durableId="847983959">
    <w:abstractNumId w:val="24"/>
  </w:num>
  <w:num w:numId="86" w16cid:durableId="1992709549">
    <w:abstractNumId w:val="20"/>
  </w:num>
  <w:num w:numId="87" w16cid:durableId="43414301">
    <w:abstractNumId w:val="24"/>
  </w:num>
  <w:num w:numId="88" w16cid:durableId="2030057225">
    <w:abstractNumId w:val="20"/>
  </w:num>
  <w:num w:numId="89" w16cid:durableId="1855151159">
    <w:abstractNumId w:val="56"/>
  </w:num>
  <w:num w:numId="90" w16cid:durableId="1613126899">
    <w:abstractNumId w:val="56"/>
  </w:num>
  <w:num w:numId="91" w16cid:durableId="976304408">
    <w:abstractNumId w:val="45"/>
  </w:num>
  <w:num w:numId="92" w16cid:durableId="1000544376">
    <w:abstractNumId w:val="42"/>
  </w:num>
  <w:numIdMacAtCleanup w:val="9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CMS_HeadingStyle" w:val="KL"/>
    <w:docVar w:name="CMS_Template_Version" w:val="R092"/>
    <w:docVar w:name="OutlineMetadata0" w:val="&lt;?xml version=&quot;1.0&quot; encoding=&quot;utf-16&quot;?&gt;_x000d__x000a_&lt;template xmlns:xsi=&quot;http://www.w3.org/2001/XMLSchema-instance&quot; xmlns:xsd=&quot;http://www.w3.org/2001/XMLSchema&quot; id=&quot;0cee53e5-95c3-47a4-a232-5648ac84bc0f&quot; name=&quot;Blank Document&quot; version=&quot;0&quot; schemaVersion=&quot;1&quot; wordVersion=&quot;15.0&quot; languageIso=&quot;&quot; officeId=&quot;00000000-0000-0000-0000-000000000000&quot; helpUrl=&quot;&quot; importData=&quot;false&quot; wizardHeight=&quot;0&quot; wizardWidth=&quot;0&quot; xmlns=&quot;http://iphelion.com/word/outline/&quot;&gt;_x000d__x000a_  &lt;author xsi:nil=&quot;true&quot; /&gt;_x000d__x000a_  &lt;contentControls&gt;_x000d__x000a_    &lt;contentControl id=&quot;2b61f15d-b7ac-469a-a012-dfa9eb1fbc24&quot; name=&quot;DMS.DocIdFormat&quot; assembly=&quot;Iphelion.Outline.Word2010.dll&quot; type=&quot;Iphelion.Outline.Word2010.Renderers.TextRenderer&quot; order=&quot;3&quot; active=&quot;true&quot; entityId=&quot;3efbcf11-e52d-4a5c-8f3e-93ea7399a098&quot; fieldId=&quot;72904a47-5780-459c-be7a-448f9ad8d6b4&quot; controlType=&quot;plainText&quot; controlEditType=&quot;inline&quot; enclosingBookmark=&quot;false&quot; formatEvaluatorType=&quot;expression&quot; textCase=&quot;ignoreCase&quot; removeControl=&quot;false&quot; ignoreFormatIfEmpty=&quot;false&quot;&gt;_x000d__x000a_      &lt;parameters&gt;_x000d__x000a_        &lt;parameter id=&quot;7ac7db6e-1222-4f54-9354-bf5a4589daff&quot; name=&quot;Delete line if empty&quot; type=&quot;System.Boolean, mscorlib, Version=4.0.0.0, Culture=neutral, PublicKeyToken=b77a5c561934e089&quot; order=&quot;999&quot; key=&quot;deleteLineIfEmpty&quot; value=&quot;False&quot; /&gt;_x000d__x000a_        &lt;parameter id=&quot;7f4de726-8b08-4f4c-aa2c-708ca733e877&quot; name=&quot;Update field from document&quot; type=&quot;System.Boolean, mscorlib, Version=4.0.0.0, Culture=neutral, PublicKeyToken=b77a5c561934e089&quot; order=&quot;999&quot; key=&quot;updateField&quot; value=&quot;False&quot; /&gt;_x000d__x000a_      &lt;/parameters&gt;_x000d__x000a_    &lt;/contentControl&gt;_x000d__x000a_    &lt;contentControl id=&quot;d6d39238-46c8-44b7-a628-3613ddbc04c0&quot; name=&quot;Backup.CompanyAddress&quot; assembly=&quot;Iphelion.Outline.Word2010.dll&quot; type=&quot;Iphelion.Outline.Word2010.Renderers.TextRenderer&quot; order=&quot;2&quot; active=&quot;true&quot; entityId=&quot;094a3b3a-52ef-4848-96f7-b0ce04bde2e8&quot; fieldId=&quot;0b7a1953-66bc-42af-9a3d-e8ff0b02f4b5&quot; controlType=&quot;plainText&quot; controlEditType=&quot;inline&quot; enclosingBookmark=&quot;false&quot; formatEvaluatorType=&quot;expression&quot; textCase=&quot;ignoreCase&quot; removeControl=&quot;false&quot; ignoreFormatIfEmpty=&quot;false&quot;&gt;_x000d__x000a_      &lt;parameters&gt;_x000d__x000a_        &lt;parameter id=&quot;d2237194-108b-4ac2-9c3e-1ab3c16a0b15&quot; name=&quot;Delete line if empty&quot; type=&quot;System.Boolean, mscorlib, Version=4.0.0.0, Culture=neutral, PublicKeyToken=b77a5c561934e089&quot; order=&quot;999&quot; key=&quot;deleteLineIfEmpty&quot; value=&quot;False&quot; /&gt;_x000d__x000a_        &lt;parameter id=&quot;608012bc-28b3-43c7-9d72-226c79de35fc&quot; name=&quot;Update field from document&quot; type=&quot;System.Boolean, mscorlib, Version=4.0.0.0, Culture=neutral, PublicKeyToken=b77a5c561934e089&quot; order=&quot;999&quot; key=&quot;updateField&quot; value=&quot;False&quot; /&gt;_x000d__x000a_      &lt;/parameters&gt;_x000d__x000a_    &lt;/contentControl&gt;_x000d__x000a_    &lt;contentControl id=&quot;64d25fc5-b947-48c7-978d-215769e1e7bc&quot; name=&quot;Backup.Entity.Name 1&quot; assembly=&quot;Iphelion.Outline.Word2010.dll&quot; type=&quot;Iphelion.Outline.Word2010.Renderers.TextRenderer&quot; order=&quot;2&quot; active=&quot;true&quot; entityId=&quot;094a3b3a-52ef-4848-96f7-b0ce04bde2e8&quot; fieldId=&quot;af52d87e-9fa3-444e-b892-c2b7d48528e5&quot; controlType=&quot;plainText&quot; controlEditType=&quot;inline&quot; enclosingBookmark=&quot;false&quot; formatEvaluatorType=&quot;expression&quot; textCase=&quot;ignoreCase&quot; removeControl=&quot;false&quot; ignoreFormatIfEmpty=&quot;false&quot;&gt;_x000d__x000a_      &lt;parameters&gt;_x000d__x000a_        &lt;parameter id=&quot;2e2ef7b2-0cbf-4cf3-88ce-f8b8a2e99600&quot; name=&quot;Delete line if empty&quot; type=&quot;System.Boolean, mscorlib, Version=4.0.0.0, Culture=neutral, PublicKeyToken=b77a5c561934e089&quot; order=&quot;999&quot; key=&quot;deleteLineIfEmpty&quot; value=&quot;False&quot; /&gt;_x000d__x000a_        &lt;parameter id=&quot;003de604-64d3-4d92-afeb-9ac5d33ce32a&quot; name=&quot;Update field from document&quot; type=&quot;System.Boolean, mscorlib, Version=4.0.0.0, Culture=neutral, PublicKeyToken=b77a5c561934e089&quot; order=&quot;999&quot; key=&quot;updateField&quot; value=&quot;False&quot; /&gt;_x000d__x000a_      &lt;/parameters&gt;_x000d__x000a_    &lt;/contentControl&gt;_x000d__x000a_    &lt;contentControl id=&quot;19d5cdf8-bc24-4d88-be5e-ff1a6a521d97&quot; name=&quot;Backup.Switchboard Number&quot; assembly=&quot;Iphelion.Outline.Word2010.dll&quot; type=&quot;Iphelion.Outline.Word2010.Renderers.TextRenderer&quot; order=&quot;2&quot; active=&quot;true&quot; entityId=&quot;094a3b3a-52ef-4848-96f7-b0ce04bde2e8&quot; fieldId=&quot;1c4892e1-ec58-4894-89e8-e331d40ab6ee&quot; controlType=&quot;plainText&quot; controlEditType=&quot;inline&quot; enclosingBookmark=&quot;false&quot; formatEvaluatorType=&quot;expression&quot; textCase=&quot;ignoreCase&quot; removeControl=&quot;false&quot; ignoreFormatIfEmpty=&quot;false&quot;&gt;_x000d__x000a_      &lt;parameters&gt;_x000d__x000a_        &lt;parameter id=&quot;aa4dacc8-c224-4534-86e7-6d0af90324f0&quot; name=&quot;Delete line if empty&quot; type=&quot;System.Boolean, mscorlib, Version=4.0.0.0, Culture=neutral, PublicKeyToken=b77a5c561934e089&quot; order=&quot;999&quot; key=&quot;deleteLineIfEmpty&quot; value=&quot;False&quot; /&gt;_x000d__x000a_        &lt;parameter id=&quot;243d9647-bef3-4079-a008-4e979be58408&quot; name=&quot;Update field from document&quot; type=&quot;System.Boolean, mscorlib, Version=4.0.0.0, Culture=neutral, PublicKeyToken=b77a5c561934e089&quot; order=&quot;999&quot; key=&quot;updateField&quot; value=&quot;False&quot; /&gt;_x000d__x000a_      &lt;/parameters&gt;_x000d__x000a_    &lt;/contentControl&gt;_x000d__x000a_    &lt;contentControl id=&quot;ecc3aad6-0735-44df-801f-4c2552933163&quot; name=&quot;Backup.Fax Number&quot; assembly=&quot;Iphelion.Outline.Word2010.dll&quot; type=&quot;Iphelion.Outline.Word2010.Renderers.TextRenderer&quot; order=&quot;2&quot; active=&quot;true&quot; entityId=&quot;094a3b3a-52ef-4848-96f7-b0ce04bde2e8&quot; fieldId=&quot;d33b91da-b4f8-4e72-a5e5-939650d09886&quot; controlType=&quot;plainText&quot; controlEditType=&quot;inline&quot; enclosingBookmark=&quot;false&quot; formatEvaluatorType=&quot;expression&quot; textCase=&quot;ignoreCase&quot; removeControl=&quot;false&quot; ignoreFormatIfEmpty=&quot;false&quot;&gt;_x000d__x000a_      &lt;parameters&gt;_x000d__x000a_        &lt;parameter id=&quot;e471a484-563a-4c26-92a5-7b1d2d9cad02&quot; name=&quot;Delete line if empty&quot; type=&quot;System.Boolean, mscorlib, Version=4.0.0.0, Culture=neutral, PublicKeyToken=b77a5c561934e089&quot; order=&quot;999&quot; key=&quot;deleteLineIfEmpty&quot; value=&quot;False&quot; /&gt;_x000d__x000a_        &lt;parameter id=&quot;a5b50592-eb8d-4e45-bdfd-422e6ac29ec8&quot; name=&quot;Update field from document&quot; type=&quot;System.Boolean, mscorlib, Version=4.0.0.0, Culture=neutral, PublicKeyToken=b77a5c561934e089&quot; order=&quot;999&quot; key=&quot;updateField&quot; value=&quot;False&quot; /&gt;_x000d__x000a_      &lt;/parameters&gt;_x000d__x000a_    &lt;/contentControl&gt;_x000d__x000a_    &lt;contentControl id=&quot;bd015b62-ac5b-4cb6-a161-e27f4eb8f858&quot; name=&quot;Backup.Tel&quot; assembly=&quot;Iphelion.Outline.Word2010.dll&quot; type=&quot;Iphelion.Outline.Word2010.Renderers.TextRenderer&quot; order=&quot;2&quot; active=&quot;true&quot; entityId=&quot;f95dc5fa-6e9d-4be9-9d23-e0ada20d8438&quot; fieldId=&quot;de8ea256-048b-4fa2-9164-a2f5d1ebe9e8&quot; controlType=&quot;plainText&quot; controlEditType=&quot;inline&quot; enclosingBookmark=&quot;false&quot; formatEvaluatorType=&quot;expression&quot; textCase=&quot;ignoreCase&quot; removeControl=&quot;false&quot; ignoreFormatIfEmpty=&quot;false&quot;&gt;_x000d__x000a_      &lt;parameters&gt;_x000d__x000a_        &lt;parameter id=&quot;37637fe4-1c79-4519-9140-7e1d8bf5b8e2&quot; name=&quot;Delete line if empty&quot; type=&quot;System.Boolean, mscorlib, Version=4.0.0.0, Culture=neutral, PublicKeyToken=b77a5c561934e089&quot; order=&quot;999&quot; key=&quot;deleteLineIfEmpty&quot; value=&quot;False&quot; /&gt;_x000d__x000a_        &lt;parameter id=&quot;13370fa0-9555-4b17-9029-a2eb997206c5&quot; name=&quot;Update field from document&quot; type=&quot;System.Boolean, mscorlib, Version=4.0.0.0, Culture=neutral, PublicKeyToken=b77a5c561934e089&quot; order=&quot;999&quot; key=&quot;updateField&quot; value=&quot;False&quot; /&gt;_x000d__x000a_      &lt;/parameters&gt;_x000d__x000a_    &lt;/contentControl&gt;_x000d__x000a_    &lt;contentControl id=&quot;7aa38c4e-8c8e-4477-836e-b0f9d09ee8c4&quot; name=&quot;Backup.Fax.Label&quot; assembly=&quot;Iphelion.Outline.Word2010.dll&quot; type=&quot;Iphelion.Outline.Word2010.Renderers.TextRenderer&quot; order=&quot;2&quot; active=&quot;true&quot; entityId=&quot;f95dc5fa-6e9d-4be9-9d23-e0ada20d8438&quot; fieldId=&quot;5844e5b6-e901-453b-9bca-fe3b951703db&quot; controlType=&quot;plainText&quot; controlEditType=&quot;inline&quot; enclosingBookmark=&quot;false&quot; formatEvaluatorType=&quot;expression&quot; textCase=&quot;ignoreCase&quot; removeControl=&quot;false&quot; ignoreFormatIfEmpty=&quot;false&quot;&gt;_x000d__x000a_      &lt;parameters&gt;_x000d__x000a_        &lt;parameter id=&quot;0bfec5a1-9e69-4e0b-92eb-e5eeaf6f8e96&quot; name=&quot;Delete line if empty&quot; type=&quot;System.Boolean, mscorlib, Version=4.0.0.0, Culture=neutral, PublicKeyToken=b77a5c561934e089&quot; order=&quot;999&quot; key=&quot;deleteLineIfEmpty&quot; value=&quot;False&quot; /&gt;_x000d__x000a_        &lt;parameter id=&quot;8edf91df-02e2-436f-82e8-d99470462857&quot; name=&quot;Update field from document&quot; type=&quot;System.Boolean, mscorlib, Version=4.0.0.0, Culture=neutral, PublicKeyToken=b77a5c561934e089&quot; order=&quot;999&quot; key=&quot;updateField&quot; value=&quot;False&quot; /&gt;_x000d__x000a_      &lt;/parameters&gt;_x000d__x000a_    &lt;/contentControl&gt;_x000d__x000a_  &lt;/contentControls&gt;_x000d__x000a_  &lt;questions&gt;_x000d__x000a_    &lt;question id=&quot;3efbcf11-e52d-4a5c-8f3e-93ea7399a098&quot; name=&quot;DMS&quot; assembly=&quot;Iphelion.Outline.Integration.WorkSite.dll&quot; type=&quot;Iphelion.Outline.Integration.WorkSite.ViewModels.SelectWorkSpaceViewModel&quot; order=&quot;0&quot; active=&quot;true&quot; group=&quot;&amp;lt;Default&amp;gt;&quot; resultType=&quot;single&quot; displayType=&quot;Startup&quot;&gt;_x000d__x000a_      &lt;parameters&gt;_x000d__x000a_        &lt;parameter id=&quot;33d609fe-857b-41bb-b3a5-c39c9ef8358f&quot; name=&quot;DMS Document Class&quot; type=&quot;System.String, mscorlib, Version=4.0.0.0, Culture=neutral, PublicKeyToken=b77a5c561934e089&quot; order=&quot;999&quot; key=&quot;docType&quot; value=&quot;AGR&quot; /&gt;_x000d__x000a_        &lt;parameter id=&quot;572906db-a5d5-4a83-b411-1c7dc0d13aab&quot; name=&quot;DMS Document SubClass&quot; type=&quot;System.String, mscorlib, Version=4.0.0.0, Culture=neutral, PublicKeyToken=b77a5c561934e089&quot; order=&quot;999&quot; key=&quot;docSubType&quot; value=&quot;&quot; /&gt;_x000d__x000a_        &lt;parameter id=&quot;23fc7ebd-cd0f-40c3-87d3-470bd4123c1e&quot; name=&quot;Doc Id format&quot; type=&quot;System.String, mscorlib, Version=4.0.0.0, Culture=neutral, PublicKeyToken=b77a5c561934e089&quot; order=&quot;999&quot; key=&quot;docIdFormat&quot; value=&quot;&amp;lt;?xml version=&amp;quot;1.0&amp;quot; encoding=&amp;quot;utf-16&amp;quot;?&amp;gt;&amp;#xA;&amp;lt;formatString xmlns:xsi=&amp;quot;http://www.w3.org/2001/XMLSchema-instance&amp;quot; xmlns:xsd=&amp;quot;http://www.w3.org/2001/XMLSchema&amp;quot;&amp;gt;&amp;#xA;  &amp;lt;type&amp;gt;expression&amp;lt;/type&amp;gt;&amp;#xA;  &amp;lt;text&amp;gt;{DMS.Library} &amp;amp;amp; &amp;quot;-&amp;quot; &amp;amp;amp; {DMS.DocNumber} &amp;amp;amp; &amp;quot;.&amp;quot; &amp;amp;amp; {DMS.DocVersion}&amp;lt;/text&amp;gt;&amp;#xA;&amp;lt;/formatString&amp;gt;&quot; argument=&quot;FormatString&quot; /&gt;_x000d__x000a_        &lt;parameter id=&quot;c0a428ab-826a-48bd-85e9-d1f8a1694800&quot; name=&quot;Remember Workspace and Folder&quot; type=&quot;System.Boolean, mscorlib, Version=4.0.0.0, Culture=neutral, PublicKeyToken=b77a5c561934e089&quot; order=&quot;999&quot; key=&quot;rememberWS&quot; value=&quot;True&quot; /&gt;_x000d__x000a_        &lt;parameter id=&quot;dfb2a941-7b6f-42ad-94c6-a3440c3409f1&quot; name=&quot;Remove Cl/Mt Lead Zeros&quot; type=&quot;System.Boolean, mscorlib, Version=4.0.0.0, Culture=neutral, PublicKeyToken=b77a5c561934e089&quot; order=&quot;999&quot; key=&quot;removeLeadingZeros&quot; value=&quot;False&quot; /&gt;_x000d__x000a_        &lt;parameter id=&quot;a1564622-5125-4330-880e-380b6d5741ec&quot; name=&quot;Order Workspaces alphabetically&quot; type=&quot;System.Boolean, mscorlib, Version=4.0.0.0, Culture=neutral, PublicKeyToken=b77a5c561934e089&quot; order=&quot;999&quot; key=&quot;orderWorkspacesAlphabetically&quot; value=&quot;False&quot; /&gt;_x000d__x000a_        &lt;parameter id=&quot;02ccc2ab-5243-489a-bed4-c7331266f093&quot; name=&quot;Default Folder&quot; type=&quot;System.String, mscorlib, Version=4.0.0.0, Culture=neutral, PublicKeyToken=b77a5c561934e089&quot; order=&quot;999&quot; key=&quot;defaultFolder&quot; value=&quot;&quot; /&gt;_x000d__x000a_        &lt;parameter id=&quot;5aaf44ad-ea02-4a19-9c69-a33d1749c26b&quot; name=&quot;Do not display if valid&quot; type=&quot;System.Boolean, mscorlib, Version=4.0.0.0, Culture=neutral, PublicKeyToken=b77a5c561934e089&quot; order=&quot;999&quot; key=&quot;invisibleIfValid&quot; value=&quot;False&quot; /&gt;_x000d__x000a_        &lt;parameter id=&quot;15813110-f9ea-4244-bc8a-166a0ee97910&quot; name=&quot;Show author lookup&quot; type=&quot;System.Boolean, mscorlib, Version=4.0.0.0, Culture=neutral, PublicKeyToken=b77a5c561934e089&quot; order=&quot;999&quot; key=&quot;showAuthor&quot; value=&quot;False&quot; /&gt;_x000d__x000a_        &lt;parameter id=&quot;82b43245-4878-455a-a16d-8eb5608d574e&quot; name=&quot;Author field&quot; type=&quot;Iphelion.Outline.Model.Entities.ParameterFieldDescriptor, Iphelion.Outline.Model, Version=1.2.8.0, Culture=neutral, PublicKeyToken=null&quot; order=&quot;999&quot; key=&quot;authorField&quot; value=&quot;083d5a5f-7a46-4927-ad1b-2e7103f368b1|f294b1d2-1b45-4e5f-94c4-2953e5150137&quot; /&gt;_x000d__x000a_        &lt;parameter id=&quot;0b7fbd59-03d4-49b6-af42-3ea6b08e73c7&quot; name=&quot;Show document title&quot; type=&quot;System.Boolean, mscorlib, Version=4.0.0.0, Culture=neutral, PublicKeyToken=b77a5c561934e089&quot; order=&quot;999&quot; key=&quot;showTitle&quot; value=&quot;True&quot; /&gt;_x000d__x000a_      &lt;/parameters&gt;_x000d__x000a_    &lt;/question&gt;_x000d__x000a_  &lt;/questions&gt;_x000d__x000a_  &lt;commands&gt;_x000d__x000a_    &lt;command id=&quot;a97bd7ea-517d-4608-ba03-41b196cf89f5&quot; name=&quot;Show Question Form&quot; assembly=&quot;Iphelion.Outline.Model.DLL&quot; type=&quot;Iphelion.Outline.Model.Commands.ShowFormCommand&quot; order=&quot;0&quot; active=&quot;true&quot; commandType=&quot;startup&quot;&gt;_x000d__x000a_      &lt;parameters&gt;_x000d__x000a_        &lt;parameter id=&quot;5adb1dca-b52e-4703-b7d0-dcbb9a885fb2&quot; name=&quot;Assembly name&quot; type=&quot;System.String, mscorlib, Version=4.0.0.0, Culture=neutral, PublicKeyToken=b77a5c561934e089&quot; order=&quot;999&quot; key=&quot;assembly&quot; value=&quot;Iphelion.Outline.Controls.dll&quot; /&gt;_x000d__x000a_        &lt;parameter id=&quot;4d175caa-6589-4854-9028-8caa069910db&quot; name=&quot;Type name&quot; type=&quot;System.String, mscorlib, Version=4.0.0.0, Culture=neutral, PublicKeyToken=b77a5c561934e089&quot; order=&quot;999&quot; key=&quot;type&quot; value=&quot;Iphelion.Outline.Controls.QuestionForm&quot; /&gt;_x000d__x000a_      &lt;/parameters&gt;_x000d__x000a_    &lt;/command&gt;_x000d__x000a_    &lt;command id=&quot;30062d96-4b55-4828-93a7-81ed7b372a93&quot; name=&quot;Close document command&quot; assembly=&quot;Iphelion.Outline.Word2010.DLL&quot; type=&quot;Iphelion.Outline.Word2010.Commands.CloseDocumentCommand&quot; order=&quot;1&quot; active=&quot;true&quot; commandType=&quot;startup&quot;&gt;_x000d__x000a_      &lt;parameters&gt;_x000d__x000a_        &lt;parameter id=&quot;bfdbc2ba-a57e-411f-a7b4-cc7865455c7e&quot; name=&quot;Check question&quot; type=&quot;System.Boolean, mscorlib, Version=4.0.0.0, Culture=neutral, PublicKeyToken=b77a5c561934e089&quot; order=&quot;999&quot; key=&quot;checkUserInput&quot; value=&quot;false&quot; /&gt;_x000d__x000a_      &lt;/parameters&gt;_x000d__x000a_    &lt;/command&gt;_x000d__x000a_    &lt;command id=&quot;3523d02e-31d6-4971-8a49-eb612cbeb54a&quot; name=&quot;Render fields to document&quot; assembly=&quot;Iphelion.Outline.Model.DLL&quot; type=&quot;Iphelion.Outline.Model.Commands.RenderDocumentCommand&quot; order=&quot;2&quot; active=&quot;true&quot; commandType=&quot;startup&quot;&gt;_x000d__x000a_      &lt;parameters&gt;_x000d__x000a_        &lt;parameter id=&quot;13094c94-d20d-456c-b3d0-563d14197bc0&quot; name=&quot;First order value&quot; type=&quot;System.Int32, mscorlib, Version=4.0.0.0, Culture=neutral, PublicKeyToken=b77a5c561934e089&quot; order=&quot;999&quot; key=&quot;startOrder&quot; value=&quot;0&quot; /&gt;_x000d__x000a_        &lt;parameter id=&quot;ea2d0370-6fd1-460b-9ee3-0321b4b74057&quot; name=&quot;Last order value&quot; type=&quot;System.Int32, mscorlib, Version=4.0.0.0, Culture=neutral, PublicKeyToken=b77a5c561934e089&quot; order=&quot;999&quot; key=&quot;endOrder&quot; value=&quot;5&quot; /&gt;_x000d__x000a_      &lt;/parameters&gt;_x000d__x000a_    &lt;/command&gt;_x000d__x000a_    &lt;command id=&quot;090712de-2bec-4c96-9b7c-35d8a34b5cfd&quot; name=&quot;Set paper size command&quot; assembly=&quot;Iphelion.Outline.Word2010.dll&quot; type=&quot;Iphelion.Outline.Word2010.Commands.SetPaperSizeCommand&quot; order=&quot;3&quot; active=&quot;true&quot; commandType=&quot;startup&quot;&gt;_x000d__x000a_      &lt;parameters /&gt;_x000d__x000a_    &lt;/command&gt;_x000d__x000a_    &lt;command id=&quot;ed341c89-229b-4e23-b82d-10c3cfead584&quot; name=&quot;Save to WorkSite&quot; assembly=&quot;Iphelion.Outline.Integration.WorkSite.dll&quot; type=&quot;Iphelion.Outline.Integration.WorkSite.SaveToDmsCommand&quot; order=&quot;4&quot; active=&quot;true&quot; commandType=&quot;startup&quot;&gt;_x000d__x000a_      &lt;parameters&gt;_x000d__x000a_        &lt;parameter id=&quot;13f9c7f4-ae85-4283-97af-e7f97651014b&quot; name=&quot;Author Field&quot; type=&quot;Iphelion.Outline.Model.Entities.ParameterFieldDescriptor, Iphelion.Outline.Model, Version=1.2.8.0, Culture=neutral, PublicKeyToken=null&quot; order=&quot;999&quot; key=&quot;authorField&quot; value=&quot;&quot; /&gt;_x000d__x000a_        &lt;parameter id=&quot;007b531c-b56f-41ed-9928-8e1b93ec3924&quot; name=&quot;Default Folder&quot; type=&quot;System.String, mscorlib, Version=4.0.0.0, Culture=neutral, PublicKeyToken=b77a5c561934e089&quot; order=&quot;999&quot; key=&quot;defaultFolder&quot; value=&quot;&quot; /&gt;_x000d__x000a_        &lt;parameter id=&quot;b7bc41b3-cb5c-4cd0-994b-c4312965cf35&quot; name=&quot;Document title field&quot; type=&quot;Iphelion.Outline.Model.Entities.ParameterFieldDescriptor, Iphelion.Outline.Model, Version=1.2.8.0, Culture=neutral, PublicKeyToken=null&quot; order=&quot;999&quot; key=&quot;titleField&quot; value=&quot;&quot; /&gt;_x000d__x000a_      &lt;/parameters&gt;_x000d__x000a_    &lt;/command&gt;_x000d__x000a_    &lt;command id=&quot;f6e9d2fb-bdc2-433c-934b-35921086a1de&quot; name=&quot;Show Question Form&quot; assembly=&quot;Iphelion.Outline.Model.DLL&quot; type=&quot;Iphelion.Outline.Model.Commands.ShowFormCommand&quot; order=&quot;0&quot; active=&quot;true&quot; commandType=&quot;relaunch&quot;&gt;_x000d__x000a_      &lt;parameters&gt;_x000d__x000a_        &lt;parameter id=&quot;af8a5383-b3ef-41dc-96d5-574302648dbe&quot; name=&quot;Assembly name&quot; type=&quot;System.String, mscorlib, Version=4.0.0.0, Culture=neutral, PublicKeyToken=b77a5c561934e089&quot; order=&quot;999&quot; key=&quot;assembly&quot; value=&quot;Iphelion.Outline.Controls.dll&quot; /&gt;_x000d__x000a_        &lt;parameter id=&quot;323458da-ad22-49ff-982e-727c7cfd1de5&quot; name=&quot;Type name&quot; type=&quot;System.String, mscorlib, Version=4.0.0.0, Culture=neutral, PublicKeyToken=b77a5c561934e089&quot; order=&quot;999&quot; key=&quot;type&quot; value=&quot;Iphelion.Outline.Controls.QuestionForm&quot; /&gt;_x000d__x000a_      &lt;/parameters&gt;_x000d__x000a_    &lt;/command&gt;_x000d__x000a_    &lt;command id=&quot;c0eee548-270c-4a24-9c91-ca75170d4788&quot; name=&quot;Render fields to document&quot; assembly=&quot;Iphelion.Outline.Model.DLL&quot; type=&quot;Iphelion.Outline.Model.Commands.RenderDocumentCommand&quot; order=&quot;1&quot; active=&quot;true&quot; commandType=&quot;relaunch&quot;&gt;_x000d__x000a_      &lt;parameters&gt;_x000d__x000a_        &lt;parameter id=&quot;fab4b01c-4d28-45a4-b81f-b0d16cda4c94&quot; name=&quot;First order value&quot; type=&quot;System.Int32, mscorlib, Version=4.0.0.0, Culture=neutral, PublicKeyToken=b77a5c561934e089&quot; order=&quot;999&quot; key=&quot;startOrder&quot; value=&quot;0&quot; /&gt;_x000d__x000a_        &lt;parameter id=&quot;2bf8fca7-1576-47f8-bdc6-e0dd58030e97&quot; name=&quot;Last order value&quot; type=&quot;System.Int32, mscorlib, Version=4.0.0.0, Culture=neutral, PublicKeyToken=b77a5c561934e089&quot; order=&quot;999&quot; key=&quot;endOrder&quot; value=&quot;5&quot; /&gt;_x000d__x000a_      &lt;/parameters&gt;_x000d__x000a_    &lt;/command&gt;_x000d__x000a_    &lt;command id=&quot;951095d1-d797-4bba-82b5-6ba6635b16b5&quot; name=&quot;Set paper size command&quot; assembly=&quot;Iphelion.Outline.Word2010.dll&quot; type=&quot;Iphelion.Outline.Word2010.Commands.SetPaperSizeCommand&quot; order=&quot;2&quot; active=&quot;true&quot; commandType=&quot;relaunch&quot;&gt;_x000d__x000a_      &lt;parameters /&gt;_x000d__x000a_    &lt;/command&gt;_x000d__x000a_    &lt;command id=&quot;91052810-8b92-4973-87de-df97f19716e8&quot; name=&quot;Update WorkSite author&quot; assembly=&quot;Iphelion.Outline.Integration.WorkSite.dll&quot; type=&quot;Iphelion.Outline.Integration.WorkSite.UpdateAuthorCommand&quot; order=&quot;3&quot; active=&quot;true&quot; commandType=&quot;relaunch&quot;&gt;_x000d__x000a_      &lt;parameters&gt;_x000d__x000a_        &lt;parameter id=&quot;2bdee664-826d-4486-b173-bec321a9af18&quot; name=&quot;Author Field&quot; type=&quot;Iphelion.Outline.Model.Entities.ParameterFieldDescriptor, Iphelion.Outline.Model, Version=1.2.8.0, Culture=neutral, PublicKeyToken=null&quot; order=&quot;999&quot; key=&quot;authorField&quot; value=&quot;083d5a5f-7a46-4927-ad1b-2e7103f368b1|f294b1d2-1b45-4e5f-94c4-2953e5150137&quot; /&gt;_x000d__x000a_      &lt;/parameters&gt;_x000d__x000a_    &lt;/command&gt;_x000d__x000a_  &lt;/commands&gt;_x000d__x000a_  &lt;fields&gt;_x000d__x000a_    &lt;field id=&quot;af020c1a-f826-494c-bbaa-2100b39770a7&quot; name=&quot;Client&quot; type=&quot;&quot; order=&quot;999&quot; entityId=&quot;3efbcf11-e52d-4a5c-8f3e-93ea7399a098&quot; linkedEntityId=&quot;00000000-0000-0000-0000-000000000000&quot; linkedFieldId=&quot;00000000-0000-0000-0000-000000000000&quot; index=&quot;0&quot; fieldType=&quot;question&quot; formatEvaluatorType=&quot;formatString&quot; coiDocumentField=&quot;Client&quot; hidden=&quot;false&quot;&gt;_x000d__x000a_      &lt;mappings /&gt;_x000d__x000a_    &lt;/field&gt;_x000d__x000a_    &lt;field id=&quot;d1a0c03d-0258-47ac-bb6d-458a78e56474&quot; name=&quot;ClientName&quot; type=&quot;&quot; order=&quot;999&quot; entityId=&quot;3efbcf11-e52d-4a5c-8f3e-93ea7399a098&quot; linkedEntityId=&quot;00000000-0000-0000-0000-000000000000&quot; linkedFieldId=&quot;00000000-0000-0000-0000-000000000000&quot; index=&quot;0&quot; fieldType=&quot;question&quot; formatEvaluatorType=&quot;formatString&quot; coiDocumentField=&quot;ClientName&quot; hidden=&quot;false&quot;&gt;_x000d__x000a_      &lt;mappings /&gt;_x000d__x000a_    &lt;/field&gt;_x000d__x000a_    &lt;field id=&quot;362ddceb-8fc2-4ead-b535-ed9e83598384&quot; name=&quot;Matter&quot; type=&quot;&quot; order=&quot;999&quot; entityId=&quot;3efbcf11-e52d-4a5c-8f3e-93ea7399a098&quot; linkedEntityId=&quot;00000000-0000-0000-0000-000000000000&quot; linkedFieldId=&quot;00000000-0000-0000-0000-000000000000&quot; index=&quot;0&quot; fieldType=&quot;question&quot; formatEvaluatorType=&quot;formatString&quot; coiDocumentField=&quot;Matter&quot; hidden=&quot;false&quot;&gt;_x000d__x000a_      &lt;mappings /&gt;_x000d__x000a_    &lt;/field&gt;_x000d__x000a_    &lt;field id=&quot;a3eef514-247f-4281-b6a2-3b4d34bc68cf&quot; name=&quot;MatterName&quot; type=&quot;&quot; order=&quot;999&quot; entityId=&quot;3efbcf11-e52d-4a5c-8f3e-93ea7399a098&quot; linkedEntityId=&quot;00000000-0000-0000-0000-000000000000&quot; linkedFieldId=&quot;00000000-0000-0000-0000-000000000000&quot; index=&quot;0&quot; fieldType=&quot;question&quot; formatEvaluatorType=&quot;formatString&quot; coiDocumentField=&quot;MatterName&quot; hidden=&quot;false&quot;&gt;_x000d__x000a_      &lt;mappings /&gt;_x000d__x000a_    &lt;/field&gt;_x000d__x000a_    &lt;field id=&quot;9a9269ae-1d5b-4365-9da1-637c5f330a8f&quot; name=&quot;Author&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a002e78a-8e18-4375-bef7-9f687e931f65&quot; name=&quot;Title&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64ff0036-a6af-4b11-a4ea-402a2f273e21&quot; name=&quot;DocType&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7abea0f8-46b7-4968-bb12-04a899f0d778&quot; name=&quot;DocSubType&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01a5919e-9f80-47f4-93c4-a97878088c9c&quot; name=&quot;Server&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2fef3f19-232d-4142-b525-11d8a76a6e9b&quot; name=&quot;Library&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388a1e13-9978-4547-8c39-29b89a11d72a&quot; name=&quot;WorkspaceId&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d8d8a1b7-29f2-4184-b4bb-94e86811b1dc&quot; name=&quot;DocFolderId&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a1f231ea-a00f-4606-9fab-d2acd859d3ad&quot; name=&quot;DocNumber&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c9094b9c-52fd-4403-bb83-9bb3ab5368ad&quot; name=&quot;DocVersion&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72904a47-5780-459c-be7a-448f9ad8d6b4&quot; name=&quot;DocIdFormat&quot; type=&quot;&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_x000d__x000a_      &lt;mappings /&gt;_x000d__x000a_    &lt;/field&gt;_x000d__x000a_    &lt;field id=&quot;9016353d-0ab3-451f-9828-3fee96cf68ba&quot; name=&quot;Connected&quot; type=&quot;System.Boolean, mscorlib, Version=4.0.0.0, Culture=neutral, PublicKeyToken=b77a5c561934e089&quot; order=&quot;999&quot; entityId=&quot;3efbcf11-e52d-4a5c-8f3e-93ea7399a098&quot; linkedEntityId=&quot;00000000-0000-0000-0000-000000000000&quot; linkedFieldId=&quot;00000000-0000-0000-0000-000000000000&quot; index=&quot;0&quot; fieldType=&quot;question&quot; formatEvaluatorType=&quot;formatString&quot; hidden=&quot;false&quot;&gt;False&lt;mappings /&gt;&lt;/field&gt;_x000d__x000a_    &lt;field id=&quot;083d5a5f-7a46-4927-ad1b-2e7103f368b1&quot; name=&quot;Login&quot; type=&quot;&quot; order=&quot;999&quot; entityId=&quot;f294b1d2-1b45-4e5f-94c4-2953e5150137&quot; linkedEntityId=&quot;00000000-0000-0000-0000-000000000000&quot; linkedFieldId=&quot;00000000-0000-0000-0000-000000000000&quot; index=&quot;0&quot; fieldType=&quot;coi&quot; formatEvaluatorType=&quot;formatString&quot; hidden=&quot;false&quot;&gt;_x000d__x000a_      &lt;mappings /&gt;_x000d__x000a_    &lt;/field&gt;_x000d__x000a_    &lt;field id=&quot;0b7a1953-66bc-42af-9a3d-e8ff0b02f4b5&quot; name=&quot;Formatted Address&quot; type=&quot;&quot; order=&quot;999&quot; entityId=&quot;094a3b3a-52ef-4848-96f7-b0ce04bde2e8&quot; linkedEntityId=&quot;00000000-0000-0000-0000-000000000000&quot; linkedFieldId=&quot;00000000-0000-0000-0000-000000000000&quot; index=&quot;0&quot; fieldType=&quot;coi&quot; formatEvaluatorType=&quot;formatString&quot; hidden=&quot;false&quot;&gt;_x000d__x000a_      &lt;mappings /&gt;_x000d__x000a_    &lt;/field&gt;_x000d__x000a_    &lt;field id=&quot;af52d87e-9fa3-444e-b892-c2b7d48528e5&quot; name=&quot;Name 1&quot; type=&quot;&quot; order=&quot;999&quot; entityId=&quot;094a3b3a-52ef-4848-96f7-b0ce04bde2e8&quot; linkedEntityId=&quot;00000000-0000-0000-0000-000000000000&quot; linkedFieldId=&quot;00000000-0000-0000-0000-000000000000&quot; index=&quot;0&quot; fieldType=&quot;coi&quot; formatEvaluatorType=&quot;formatString&quot; hidden=&quot;false&quot;&gt;_x000d__x000a_      &lt;mappings /&gt;_x000d__x000a_    &lt;/field&gt;_x000d__x000a_    &lt;field id=&quot;1c4892e1-ec58-4894-89e8-e331d40ab6ee&quot; name=&quot;Switchboard Number&quot; type=&quot;&quot; order=&quot;999&quot; entityId=&quot;094a3b3a-52ef-4848-96f7-b0ce04bde2e8&quot; linkedEntityId=&quot;00000000-0000-0000-0000-000000000000&quot; linkedFieldId=&quot;00000000-0000-0000-0000-000000000000&quot; index=&quot;0&quot; fieldType=&quot;coi&quot; formatEvaluatorType=&quot;formatString&quot; hidden=&quot;false&quot;&gt;_x000d__x000a_      &lt;mappings /&gt;_x000d__x000a_    &lt;/field&gt;_x000d__x000a_    &lt;field id=&quot;d33b91da-b4f8-4e72-a5e5-939650d09886&quot; name=&quot;Fax Number&quot; type=&quot;&quot; order=&quot;999&quot; entityId=&quot;094a3b3a-52ef-4848-96f7-b0ce04bde2e8&quot; linkedEntityId=&quot;00000000-0000-0000-0000-000000000000&quot; linkedFieldId=&quot;00000000-0000-0000-0000-000000000000&quot; index=&quot;0&quot; fieldType=&quot;coi&quot; formatEvaluatorType=&quot;formatString&quot; hidden=&quot;false&quot;&gt;_x000d__x000a_      &lt;mappings /&gt;_x000d__x000a_    &lt;/field&gt;_x000d__x000a_    &lt;field id=&quot;de8ea256-048b-4fa2-9164-a2f5d1ebe9e8&quot; name=&quot;Tel&quot; type=&quot;&quot; order=&quot;999&quot; entityId=&quot;f95dc5fa-6e9d-4be9-9d23-e0ada20d8438&quot; linkedEntityId=&quot;00000000-0000-0000-0000-000000000000&quot; linkedFieldId=&quot;00000000-0000-0000-0000-000000000000&quot; index=&quot;0&quot; fieldType=&quot;coi&quot; formatEvaluatorType=&quot;formatString&quot; hidden=&quot;false&quot;&gt;_x000d__x000a_      &lt;mappings /&gt;_x000d__x000a_    &lt;/field&gt;_x000d__x000a_    &lt;field id=&quot;5844e5b6-e901-453b-9bca-fe3b951703db&quot; name=&quot;Fax&quot; type=&quot;&quot; order=&quot;999&quot; entityId=&quot;f95dc5fa-6e9d-4be9-9d23-e0ada20d8438&quot; linkedEntityId=&quot;00000000-0000-0000-0000-000000000000&quot; linkedFieldId=&quot;00000000-0000-0000-0000-000000000000&quot; index=&quot;0&quot; fieldType=&quot;coi&quot; formatEvaluatorType=&quot;formatString&quot; hidden=&quot;false&quot;&gt;_x000d__x000a_      &lt;mappings /&gt;_x000d__x000a_    &lt;/field&gt;_x000d__x000a_  &lt;/fields&gt;_x000d__x000a_  &lt;printConfiguration supportCustomPrint=&quot;false&quot; showPrintSettings=&quot;true&quot; showPrintOptions=&quot;true&quot; enableCostRecovery=&quot;false&quot;&gt;_x000d__x000a_    &lt;profiles&gt;_x000d__x000a_      &lt;profile name=&quot;_File Copies&quot; firstTrayType=&quot;plain&quot; otherTrayType=&quot;plain&quot; printHiddenText=&quot;false&quot; defaultCopies=&quot;1&quot; order=&quot;0&quot; /&gt;_x000d__x000a_    &lt;/profiles&gt;_x000d__x000a_  &lt;/printConfiguration&gt;_x000d__x000a_&lt;/template&gt;"/>
  </w:docVars>
  <w:rsids>
    <w:rsidRoot w:val="009E37DF"/>
    <w:rsid w:val="000002F4"/>
    <w:rsid w:val="0000072A"/>
    <w:rsid w:val="000011EC"/>
    <w:rsid w:val="0000362C"/>
    <w:rsid w:val="00004607"/>
    <w:rsid w:val="00005699"/>
    <w:rsid w:val="00005E85"/>
    <w:rsid w:val="00007BFD"/>
    <w:rsid w:val="000117E0"/>
    <w:rsid w:val="0001186A"/>
    <w:rsid w:val="00014492"/>
    <w:rsid w:val="0001466A"/>
    <w:rsid w:val="00015CDC"/>
    <w:rsid w:val="000164E1"/>
    <w:rsid w:val="0001691A"/>
    <w:rsid w:val="000202F2"/>
    <w:rsid w:val="000211FA"/>
    <w:rsid w:val="000224BB"/>
    <w:rsid w:val="00023661"/>
    <w:rsid w:val="00026580"/>
    <w:rsid w:val="000278ED"/>
    <w:rsid w:val="0003035A"/>
    <w:rsid w:val="000308A7"/>
    <w:rsid w:val="0003550E"/>
    <w:rsid w:val="000372B0"/>
    <w:rsid w:val="00041B01"/>
    <w:rsid w:val="000421AD"/>
    <w:rsid w:val="00044657"/>
    <w:rsid w:val="00045BDE"/>
    <w:rsid w:val="000463AF"/>
    <w:rsid w:val="00050144"/>
    <w:rsid w:val="00051107"/>
    <w:rsid w:val="00052685"/>
    <w:rsid w:val="0005409B"/>
    <w:rsid w:val="000560AF"/>
    <w:rsid w:val="0005790A"/>
    <w:rsid w:val="000612BE"/>
    <w:rsid w:val="0006388D"/>
    <w:rsid w:val="000649F9"/>
    <w:rsid w:val="00064E03"/>
    <w:rsid w:val="00065D98"/>
    <w:rsid w:val="00067121"/>
    <w:rsid w:val="00067C3A"/>
    <w:rsid w:val="0007062E"/>
    <w:rsid w:val="00070F82"/>
    <w:rsid w:val="000719E3"/>
    <w:rsid w:val="00071AFA"/>
    <w:rsid w:val="00071DD1"/>
    <w:rsid w:val="00072EC4"/>
    <w:rsid w:val="000738FC"/>
    <w:rsid w:val="00073D8F"/>
    <w:rsid w:val="00074D65"/>
    <w:rsid w:val="0007591D"/>
    <w:rsid w:val="00077D28"/>
    <w:rsid w:val="00082F7D"/>
    <w:rsid w:val="00084AEE"/>
    <w:rsid w:val="00087315"/>
    <w:rsid w:val="00091AA5"/>
    <w:rsid w:val="00091DF4"/>
    <w:rsid w:val="000927E1"/>
    <w:rsid w:val="00093851"/>
    <w:rsid w:val="00097878"/>
    <w:rsid w:val="000A06FB"/>
    <w:rsid w:val="000A1BA8"/>
    <w:rsid w:val="000A23D2"/>
    <w:rsid w:val="000A2E70"/>
    <w:rsid w:val="000A34E5"/>
    <w:rsid w:val="000A37F0"/>
    <w:rsid w:val="000A3EAF"/>
    <w:rsid w:val="000A4485"/>
    <w:rsid w:val="000A57EF"/>
    <w:rsid w:val="000A6476"/>
    <w:rsid w:val="000A7B56"/>
    <w:rsid w:val="000B7D68"/>
    <w:rsid w:val="000C17C6"/>
    <w:rsid w:val="000C244C"/>
    <w:rsid w:val="000C4A1D"/>
    <w:rsid w:val="000C4D80"/>
    <w:rsid w:val="000C65D1"/>
    <w:rsid w:val="000C788D"/>
    <w:rsid w:val="000D0E75"/>
    <w:rsid w:val="000D1517"/>
    <w:rsid w:val="000D25AB"/>
    <w:rsid w:val="000D3B7F"/>
    <w:rsid w:val="000D6450"/>
    <w:rsid w:val="000D75D7"/>
    <w:rsid w:val="000D7B20"/>
    <w:rsid w:val="000E0F2E"/>
    <w:rsid w:val="000E2455"/>
    <w:rsid w:val="000E3665"/>
    <w:rsid w:val="000E3FF1"/>
    <w:rsid w:val="000E68C2"/>
    <w:rsid w:val="000E730F"/>
    <w:rsid w:val="000F4E45"/>
    <w:rsid w:val="000F5747"/>
    <w:rsid w:val="000F6185"/>
    <w:rsid w:val="000F6A1F"/>
    <w:rsid w:val="000F790C"/>
    <w:rsid w:val="000F7A9F"/>
    <w:rsid w:val="000F7F9F"/>
    <w:rsid w:val="00102EF6"/>
    <w:rsid w:val="001059D5"/>
    <w:rsid w:val="00105DE7"/>
    <w:rsid w:val="00106DEE"/>
    <w:rsid w:val="0010704D"/>
    <w:rsid w:val="001071E0"/>
    <w:rsid w:val="00112B79"/>
    <w:rsid w:val="00113C11"/>
    <w:rsid w:val="00114D6C"/>
    <w:rsid w:val="00115071"/>
    <w:rsid w:val="0011550C"/>
    <w:rsid w:val="00115983"/>
    <w:rsid w:val="00117173"/>
    <w:rsid w:val="00121FAA"/>
    <w:rsid w:val="00122521"/>
    <w:rsid w:val="00124FCA"/>
    <w:rsid w:val="0012507F"/>
    <w:rsid w:val="001269F2"/>
    <w:rsid w:val="0012729E"/>
    <w:rsid w:val="00131D0D"/>
    <w:rsid w:val="00132DBD"/>
    <w:rsid w:val="00136B61"/>
    <w:rsid w:val="00136D2B"/>
    <w:rsid w:val="0014006E"/>
    <w:rsid w:val="001400A0"/>
    <w:rsid w:val="001400FE"/>
    <w:rsid w:val="0014098D"/>
    <w:rsid w:val="0014223C"/>
    <w:rsid w:val="00143971"/>
    <w:rsid w:val="00143D92"/>
    <w:rsid w:val="0014405B"/>
    <w:rsid w:val="0014411D"/>
    <w:rsid w:val="00144207"/>
    <w:rsid w:val="001450AD"/>
    <w:rsid w:val="00145AB5"/>
    <w:rsid w:val="001463A7"/>
    <w:rsid w:val="0014698C"/>
    <w:rsid w:val="00146C2F"/>
    <w:rsid w:val="0015260F"/>
    <w:rsid w:val="00152D4B"/>
    <w:rsid w:val="00153187"/>
    <w:rsid w:val="0015337A"/>
    <w:rsid w:val="001546E4"/>
    <w:rsid w:val="001556CA"/>
    <w:rsid w:val="00155E46"/>
    <w:rsid w:val="0015657F"/>
    <w:rsid w:val="001569FD"/>
    <w:rsid w:val="001572B8"/>
    <w:rsid w:val="00161AF1"/>
    <w:rsid w:val="0016349F"/>
    <w:rsid w:val="00163626"/>
    <w:rsid w:val="00166653"/>
    <w:rsid w:val="00172547"/>
    <w:rsid w:val="00172694"/>
    <w:rsid w:val="0017605A"/>
    <w:rsid w:val="00176179"/>
    <w:rsid w:val="001772CF"/>
    <w:rsid w:val="001816EA"/>
    <w:rsid w:val="00182D03"/>
    <w:rsid w:val="001840A2"/>
    <w:rsid w:val="00185A9B"/>
    <w:rsid w:val="001860B7"/>
    <w:rsid w:val="00186BEC"/>
    <w:rsid w:val="00191552"/>
    <w:rsid w:val="00191AD5"/>
    <w:rsid w:val="00191BAD"/>
    <w:rsid w:val="0019234F"/>
    <w:rsid w:val="001926E4"/>
    <w:rsid w:val="00192A74"/>
    <w:rsid w:val="0019540C"/>
    <w:rsid w:val="0019602A"/>
    <w:rsid w:val="0019677C"/>
    <w:rsid w:val="001A0AE3"/>
    <w:rsid w:val="001A563B"/>
    <w:rsid w:val="001A5C56"/>
    <w:rsid w:val="001A7ADA"/>
    <w:rsid w:val="001B08D2"/>
    <w:rsid w:val="001B1012"/>
    <w:rsid w:val="001B3498"/>
    <w:rsid w:val="001B3EED"/>
    <w:rsid w:val="001B4012"/>
    <w:rsid w:val="001B41F3"/>
    <w:rsid w:val="001B51E7"/>
    <w:rsid w:val="001B523A"/>
    <w:rsid w:val="001B725A"/>
    <w:rsid w:val="001C05D3"/>
    <w:rsid w:val="001C0EB4"/>
    <w:rsid w:val="001C3BEC"/>
    <w:rsid w:val="001C6DC8"/>
    <w:rsid w:val="001D0480"/>
    <w:rsid w:val="001D3EF9"/>
    <w:rsid w:val="001D5CEE"/>
    <w:rsid w:val="001D6034"/>
    <w:rsid w:val="001E1920"/>
    <w:rsid w:val="001E1AAF"/>
    <w:rsid w:val="001E29AC"/>
    <w:rsid w:val="001E4A39"/>
    <w:rsid w:val="001E7328"/>
    <w:rsid w:val="001F1190"/>
    <w:rsid w:val="001F2113"/>
    <w:rsid w:val="001F262B"/>
    <w:rsid w:val="001F4B80"/>
    <w:rsid w:val="001F516B"/>
    <w:rsid w:val="001F6857"/>
    <w:rsid w:val="001F7307"/>
    <w:rsid w:val="00200E6E"/>
    <w:rsid w:val="0020361F"/>
    <w:rsid w:val="00204403"/>
    <w:rsid w:val="00204456"/>
    <w:rsid w:val="002048D8"/>
    <w:rsid w:val="002147E0"/>
    <w:rsid w:val="00214BB6"/>
    <w:rsid w:val="00214FEB"/>
    <w:rsid w:val="00217757"/>
    <w:rsid w:val="00220E36"/>
    <w:rsid w:val="00221BD7"/>
    <w:rsid w:val="0022428C"/>
    <w:rsid w:val="002312AD"/>
    <w:rsid w:val="002315F0"/>
    <w:rsid w:val="00232D77"/>
    <w:rsid w:val="002352DA"/>
    <w:rsid w:val="00236486"/>
    <w:rsid w:val="00241CB1"/>
    <w:rsid w:val="0024210C"/>
    <w:rsid w:val="002421CE"/>
    <w:rsid w:val="00242F54"/>
    <w:rsid w:val="0024313A"/>
    <w:rsid w:val="00243CFF"/>
    <w:rsid w:val="00246642"/>
    <w:rsid w:val="002470DD"/>
    <w:rsid w:val="002505F8"/>
    <w:rsid w:val="00253C0E"/>
    <w:rsid w:val="002545F0"/>
    <w:rsid w:val="00256C60"/>
    <w:rsid w:val="002627E7"/>
    <w:rsid w:val="00263A2F"/>
    <w:rsid w:val="00264972"/>
    <w:rsid w:val="002651B8"/>
    <w:rsid w:val="00265906"/>
    <w:rsid w:val="00270672"/>
    <w:rsid w:val="00270BEF"/>
    <w:rsid w:val="00271579"/>
    <w:rsid w:val="00271858"/>
    <w:rsid w:val="002731CD"/>
    <w:rsid w:val="00275641"/>
    <w:rsid w:val="002767AC"/>
    <w:rsid w:val="00277739"/>
    <w:rsid w:val="002777DC"/>
    <w:rsid w:val="002811C5"/>
    <w:rsid w:val="002815EF"/>
    <w:rsid w:val="00282BDB"/>
    <w:rsid w:val="0028329E"/>
    <w:rsid w:val="00284151"/>
    <w:rsid w:val="002842CC"/>
    <w:rsid w:val="002847A4"/>
    <w:rsid w:val="002848BE"/>
    <w:rsid w:val="00284C0D"/>
    <w:rsid w:val="0028513D"/>
    <w:rsid w:val="00287348"/>
    <w:rsid w:val="00290682"/>
    <w:rsid w:val="00291949"/>
    <w:rsid w:val="00291F4E"/>
    <w:rsid w:val="0029565A"/>
    <w:rsid w:val="002969D5"/>
    <w:rsid w:val="002A3130"/>
    <w:rsid w:val="002A5D64"/>
    <w:rsid w:val="002A6407"/>
    <w:rsid w:val="002A6A5E"/>
    <w:rsid w:val="002A6FD9"/>
    <w:rsid w:val="002B0208"/>
    <w:rsid w:val="002B05E2"/>
    <w:rsid w:val="002B12EF"/>
    <w:rsid w:val="002B1593"/>
    <w:rsid w:val="002B15BF"/>
    <w:rsid w:val="002B5A01"/>
    <w:rsid w:val="002C0B48"/>
    <w:rsid w:val="002C164C"/>
    <w:rsid w:val="002C2F32"/>
    <w:rsid w:val="002C2FF8"/>
    <w:rsid w:val="002C3187"/>
    <w:rsid w:val="002C3633"/>
    <w:rsid w:val="002C4C16"/>
    <w:rsid w:val="002C6D6E"/>
    <w:rsid w:val="002C7025"/>
    <w:rsid w:val="002C743C"/>
    <w:rsid w:val="002D12CE"/>
    <w:rsid w:val="002D2504"/>
    <w:rsid w:val="002D3121"/>
    <w:rsid w:val="002D4AC2"/>
    <w:rsid w:val="002D780C"/>
    <w:rsid w:val="002D7836"/>
    <w:rsid w:val="002E1F7B"/>
    <w:rsid w:val="002E31D2"/>
    <w:rsid w:val="002E3409"/>
    <w:rsid w:val="002E51EE"/>
    <w:rsid w:val="002E6772"/>
    <w:rsid w:val="002F1262"/>
    <w:rsid w:val="002F1612"/>
    <w:rsid w:val="002F16BB"/>
    <w:rsid w:val="002F1D9F"/>
    <w:rsid w:val="002F2419"/>
    <w:rsid w:val="002F3A1D"/>
    <w:rsid w:val="002F4F1B"/>
    <w:rsid w:val="002F5D06"/>
    <w:rsid w:val="002F6433"/>
    <w:rsid w:val="002F71E4"/>
    <w:rsid w:val="003019AC"/>
    <w:rsid w:val="00303077"/>
    <w:rsid w:val="003038EC"/>
    <w:rsid w:val="00307070"/>
    <w:rsid w:val="003077E8"/>
    <w:rsid w:val="0031088E"/>
    <w:rsid w:val="00312BF8"/>
    <w:rsid w:val="00314D71"/>
    <w:rsid w:val="003203DF"/>
    <w:rsid w:val="003206D0"/>
    <w:rsid w:val="003212F8"/>
    <w:rsid w:val="003213B7"/>
    <w:rsid w:val="00323377"/>
    <w:rsid w:val="003244F3"/>
    <w:rsid w:val="003248ED"/>
    <w:rsid w:val="0032524B"/>
    <w:rsid w:val="00327B82"/>
    <w:rsid w:val="00330436"/>
    <w:rsid w:val="00331800"/>
    <w:rsid w:val="0033385A"/>
    <w:rsid w:val="003338F5"/>
    <w:rsid w:val="003357D7"/>
    <w:rsid w:val="00337F36"/>
    <w:rsid w:val="00340B1E"/>
    <w:rsid w:val="003416EB"/>
    <w:rsid w:val="003441D5"/>
    <w:rsid w:val="003449F0"/>
    <w:rsid w:val="00344D3C"/>
    <w:rsid w:val="00352411"/>
    <w:rsid w:val="00354033"/>
    <w:rsid w:val="00355598"/>
    <w:rsid w:val="00356580"/>
    <w:rsid w:val="00356780"/>
    <w:rsid w:val="00357D10"/>
    <w:rsid w:val="00360361"/>
    <w:rsid w:val="00361BD3"/>
    <w:rsid w:val="00367177"/>
    <w:rsid w:val="00370DEB"/>
    <w:rsid w:val="003717B0"/>
    <w:rsid w:val="00372344"/>
    <w:rsid w:val="003728B6"/>
    <w:rsid w:val="003729C1"/>
    <w:rsid w:val="00374091"/>
    <w:rsid w:val="003743AF"/>
    <w:rsid w:val="003745CB"/>
    <w:rsid w:val="003756E5"/>
    <w:rsid w:val="0037640A"/>
    <w:rsid w:val="003805CA"/>
    <w:rsid w:val="00382F4A"/>
    <w:rsid w:val="00383F0C"/>
    <w:rsid w:val="003862C2"/>
    <w:rsid w:val="003907E2"/>
    <w:rsid w:val="00393184"/>
    <w:rsid w:val="00394563"/>
    <w:rsid w:val="00395592"/>
    <w:rsid w:val="00395E58"/>
    <w:rsid w:val="003A24CC"/>
    <w:rsid w:val="003A267B"/>
    <w:rsid w:val="003A38A9"/>
    <w:rsid w:val="003A7A29"/>
    <w:rsid w:val="003B054D"/>
    <w:rsid w:val="003B1A8D"/>
    <w:rsid w:val="003B3618"/>
    <w:rsid w:val="003B511E"/>
    <w:rsid w:val="003B57F4"/>
    <w:rsid w:val="003C13B6"/>
    <w:rsid w:val="003C1554"/>
    <w:rsid w:val="003C349D"/>
    <w:rsid w:val="003C3CC4"/>
    <w:rsid w:val="003C4776"/>
    <w:rsid w:val="003C6851"/>
    <w:rsid w:val="003C785E"/>
    <w:rsid w:val="003D1FFD"/>
    <w:rsid w:val="003D2F8E"/>
    <w:rsid w:val="003D450A"/>
    <w:rsid w:val="003D5084"/>
    <w:rsid w:val="003D5C71"/>
    <w:rsid w:val="003E195A"/>
    <w:rsid w:val="003E2C49"/>
    <w:rsid w:val="003E4E0B"/>
    <w:rsid w:val="003E753B"/>
    <w:rsid w:val="003F08DD"/>
    <w:rsid w:val="003F0B04"/>
    <w:rsid w:val="003F4361"/>
    <w:rsid w:val="003F5C60"/>
    <w:rsid w:val="003F6D7D"/>
    <w:rsid w:val="004006D0"/>
    <w:rsid w:val="004013AB"/>
    <w:rsid w:val="00401CD6"/>
    <w:rsid w:val="00404DE8"/>
    <w:rsid w:val="00406E97"/>
    <w:rsid w:val="004100E3"/>
    <w:rsid w:val="00413465"/>
    <w:rsid w:val="00413FCB"/>
    <w:rsid w:val="00415BB5"/>
    <w:rsid w:val="00416403"/>
    <w:rsid w:val="00417375"/>
    <w:rsid w:val="004177FE"/>
    <w:rsid w:val="00417B5C"/>
    <w:rsid w:val="00417F25"/>
    <w:rsid w:val="00420281"/>
    <w:rsid w:val="004205A7"/>
    <w:rsid w:val="00422F10"/>
    <w:rsid w:val="0042473F"/>
    <w:rsid w:val="004306D2"/>
    <w:rsid w:val="00430E5F"/>
    <w:rsid w:val="00433A2F"/>
    <w:rsid w:val="00434124"/>
    <w:rsid w:val="00436C4D"/>
    <w:rsid w:val="0043778D"/>
    <w:rsid w:val="0044103B"/>
    <w:rsid w:val="004424F3"/>
    <w:rsid w:val="00442F38"/>
    <w:rsid w:val="0044338E"/>
    <w:rsid w:val="00443E40"/>
    <w:rsid w:val="00444551"/>
    <w:rsid w:val="00445107"/>
    <w:rsid w:val="00445EA0"/>
    <w:rsid w:val="004466CE"/>
    <w:rsid w:val="00447CF3"/>
    <w:rsid w:val="00450442"/>
    <w:rsid w:val="00451005"/>
    <w:rsid w:val="004513BF"/>
    <w:rsid w:val="00452CFA"/>
    <w:rsid w:val="004535CE"/>
    <w:rsid w:val="00453C42"/>
    <w:rsid w:val="00455433"/>
    <w:rsid w:val="00455DD6"/>
    <w:rsid w:val="00456816"/>
    <w:rsid w:val="00457774"/>
    <w:rsid w:val="00461AE7"/>
    <w:rsid w:val="0046286A"/>
    <w:rsid w:val="00463DB0"/>
    <w:rsid w:val="00466743"/>
    <w:rsid w:val="0047047B"/>
    <w:rsid w:val="00475D06"/>
    <w:rsid w:val="00476BF5"/>
    <w:rsid w:val="00477A8E"/>
    <w:rsid w:val="00480AF8"/>
    <w:rsid w:val="00480DE3"/>
    <w:rsid w:val="00481285"/>
    <w:rsid w:val="004823F0"/>
    <w:rsid w:val="00482577"/>
    <w:rsid w:val="004833DC"/>
    <w:rsid w:val="0048426C"/>
    <w:rsid w:val="0048440D"/>
    <w:rsid w:val="00484633"/>
    <w:rsid w:val="00486EEB"/>
    <w:rsid w:val="00490373"/>
    <w:rsid w:val="00490BEC"/>
    <w:rsid w:val="00490FD7"/>
    <w:rsid w:val="0049275A"/>
    <w:rsid w:val="00492D97"/>
    <w:rsid w:val="00493118"/>
    <w:rsid w:val="00493ADC"/>
    <w:rsid w:val="00493FD5"/>
    <w:rsid w:val="004949D6"/>
    <w:rsid w:val="004977C5"/>
    <w:rsid w:val="004A1D41"/>
    <w:rsid w:val="004A3BA3"/>
    <w:rsid w:val="004A46CE"/>
    <w:rsid w:val="004A4A04"/>
    <w:rsid w:val="004A5D5D"/>
    <w:rsid w:val="004B149E"/>
    <w:rsid w:val="004B3107"/>
    <w:rsid w:val="004B5177"/>
    <w:rsid w:val="004B6DA4"/>
    <w:rsid w:val="004C0156"/>
    <w:rsid w:val="004C019D"/>
    <w:rsid w:val="004C06B7"/>
    <w:rsid w:val="004C247F"/>
    <w:rsid w:val="004C6782"/>
    <w:rsid w:val="004C7CCC"/>
    <w:rsid w:val="004D046D"/>
    <w:rsid w:val="004D1019"/>
    <w:rsid w:val="004D238E"/>
    <w:rsid w:val="004D23AC"/>
    <w:rsid w:val="004D4407"/>
    <w:rsid w:val="004D5758"/>
    <w:rsid w:val="004D7391"/>
    <w:rsid w:val="004E0EE6"/>
    <w:rsid w:val="004E2DA1"/>
    <w:rsid w:val="004E6779"/>
    <w:rsid w:val="004F1298"/>
    <w:rsid w:val="004F14B9"/>
    <w:rsid w:val="004F2C85"/>
    <w:rsid w:val="004F5FE0"/>
    <w:rsid w:val="004F6DFC"/>
    <w:rsid w:val="00502964"/>
    <w:rsid w:val="0050315C"/>
    <w:rsid w:val="005041DF"/>
    <w:rsid w:val="00504392"/>
    <w:rsid w:val="005055BF"/>
    <w:rsid w:val="005063EA"/>
    <w:rsid w:val="00507A49"/>
    <w:rsid w:val="00510A9B"/>
    <w:rsid w:val="00513F9A"/>
    <w:rsid w:val="00516BF9"/>
    <w:rsid w:val="005200C2"/>
    <w:rsid w:val="005221EB"/>
    <w:rsid w:val="00522414"/>
    <w:rsid w:val="00522F4B"/>
    <w:rsid w:val="00525B80"/>
    <w:rsid w:val="00530B4F"/>
    <w:rsid w:val="00531A98"/>
    <w:rsid w:val="00532E46"/>
    <w:rsid w:val="005332CD"/>
    <w:rsid w:val="00536D70"/>
    <w:rsid w:val="005404E2"/>
    <w:rsid w:val="0054098A"/>
    <w:rsid w:val="00543FF9"/>
    <w:rsid w:val="005446A4"/>
    <w:rsid w:val="005500D2"/>
    <w:rsid w:val="005505C0"/>
    <w:rsid w:val="00550AB4"/>
    <w:rsid w:val="00551497"/>
    <w:rsid w:val="00552CBA"/>
    <w:rsid w:val="00553A37"/>
    <w:rsid w:val="00553C8F"/>
    <w:rsid w:val="0055739A"/>
    <w:rsid w:val="00561220"/>
    <w:rsid w:val="0056395E"/>
    <w:rsid w:val="005652F7"/>
    <w:rsid w:val="00565C4E"/>
    <w:rsid w:val="00565FFC"/>
    <w:rsid w:val="0056785D"/>
    <w:rsid w:val="00567B51"/>
    <w:rsid w:val="00572375"/>
    <w:rsid w:val="00572DB3"/>
    <w:rsid w:val="00574DF3"/>
    <w:rsid w:val="00575813"/>
    <w:rsid w:val="00576B4E"/>
    <w:rsid w:val="0058107A"/>
    <w:rsid w:val="00582157"/>
    <w:rsid w:val="00583D93"/>
    <w:rsid w:val="00584621"/>
    <w:rsid w:val="00585118"/>
    <w:rsid w:val="005905D1"/>
    <w:rsid w:val="00590FA5"/>
    <w:rsid w:val="00591465"/>
    <w:rsid w:val="00591D92"/>
    <w:rsid w:val="00592DA5"/>
    <w:rsid w:val="0059527A"/>
    <w:rsid w:val="00595D23"/>
    <w:rsid w:val="005A0B02"/>
    <w:rsid w:val="005A103C"/>
    <w:rsid w:val="005A4757"/>
    <w:rsid w:val="005B118C"/>
    <w:rsid w:val="005B1512"/>
    <w:rsid w:val="005B1B74"/>
    <w:rsid w:val="005B1D90"/>
    <w:rsid w:val="005B2B09"/>
    <w:rsid w:val="005C02E4"/>
    <w:rsid w:val="005C06D2"/>
    <w:rsid w:val="005C0CC2"/>
    <w:rsid w:val="005C16E3"/>
    <w:rsid w:val="005C1E47"/>
    <w:rsid w:val="005C24F5"/>
    <w:rsid w:val="005C3B8C"/>
    <w:rsid w:val="005C6157"/>
    <w:rsid w:val="005C695E"/>
    <w:rsid w:val="005C6D57"/>
    <w:rsid w:val="005C70FD"/>
    <w:rsid w:val="005D06ED"/>
    <w:rsid w:val="005D16F2"/>
    <w:rsid w:val="005D1E87"/>
    <w:rsid w:val="005D30AE"/>
    <w:rsid w:val="005D5839"/>
    <w:rsid w:val="005D72DB"/>
    <w:rsid w:val="005D7F19"/>
    <w:rsid w:val="005E0063"/>
    <w:rsid w:val="005E204D"/>
    <w:rsid w:val="005F1E49"/>
    <w:rsid w:val="005F3334"/>
    <w:rsid w:val="005F3A05"/>
    <w:rsid w:val="005F6546"/>
    <w:rsid w:val="005F6F72"/>
    <w:rsid w:val="005F75C7"/>
    <w:rsid w:val="00600B55"/>
    <w:rsid w:val="006020C3"/>
    <w:rsid w:val="00604609"/>
    <w:rsid w:val="00604CB6"/>
    <w:rsid w:val="0060598E"/>
    <w:rsid w:val="00605CC8"/>
    <w:rsid w:val="006069D6"/>
    <w:rsid w:val="00607002"/>
    <w:rsid w:val="00610A36"/>
    <w:rsid w:val="006149FB"/>
    <w:rsid w:val="00615963"/>
    <w:rsid w:val="006169FE"/>
    <w:rsid w:val="00621D80"/>
    <w:rsid w:val="00622460"/>
    <w:rsid w:val="006231A8"/>
    <w:rsid w:val="006247A1"/>
    <w:rsid w:val="0062539F"/>
    <w:rsid w:val="00626D47"/>
    <w:rsid w:val="0062726D"/>
    <w:rsid w:val="006310DF"/>
    <w:rsid w:val="006323FA"/>
    <w:rsid w:val="0063349D"/>
    <w:rsid w:val="00634B1A"/>
    <w:rsid w:val="00635698"/>
    <w:rsid w:val="00637980"/>
    <w:rsid w:val="006430DA"/>
    <w:rsid w:val="00644908"/>
    <w:rsid w:val="006453D0"/>
    <w:rsid w:val="00647DE1"/>
    <w:rsid w:val="00651765"/>
    <w:rsid w:val="006536B3"/>
    <w:rsid w:val="0065434A"/>
    <w:rsid w:val="00655360"/>
    <w:rsid w:val="0065676A"/>
    <w:rsid w:val="00656823"/>
    <w:rsid w:val="006568AD"/>
    <w:rsid w:val="00657FB0"/>
    <w:rsid w:val="0066142F"/>
    <w:rsid w:val="00661FD8"/>
    <w:rsid w:val="00662167"/>
    <w:rsid w:val="00662272"/>
    <w:rsid w:val="006634CB"/>
    <w:rsid w:val="006648BD"/>
    <w:rsid w:val="00664C54"/>
    <w:rsid w:val="00665061"/>
    <w:rsid w:val="00671307"/>
    <w:rsid w:val="006729D8"/>
    <w:rsid w:val="00672EE8"/>
    <w:rsid w:val="00676593"/>
    <w:rsid w:val="00686425"/>
    <w:rsid w:val="0069010D"/>
    <w:rsid w:val="0069026E"/>
    <w:rsid w:val="00690A72"/>
    <w:rsid w:val="00695698"/>
    <w:rsid w:val="00696383"/>
    <w:rsid w:val="0069761F"/>
    <w:rsid w:val="00697B25"/>
    <w:rsid w:val="006A03FC"/>
    <w:rsid w:val="006A4609"/>
    <w:rsid w:val="006B0955"/>
    <w:rsid w:val="006B291E"/>
    <w:rsid w:val="006B507C"/>
    <w:rsid w:val="006B614B"/>
    <w:rsid w:val="006B715F"/>
    <w:rsid w:val="006B7224"/>
    <w:rsid w:val="006B7781"/>
    <w:rsid w:val="006C1CE2"/>
    <w:rsid w:val="006C2FB2"/>
    <w:rsid w:val="006C593A"/>
    <w:rsid w:val="006C699D"/>
    <w:rsid w:val="006C76CE"/>
    <w:rsid w:val="006D0E08"/>
    <w:rsid w:val="006D5748"/>
    <w:rsid w:val="006D5F25"/>
    <w:rsid w:val="006D770E"/>
    <w:rsid w:val="006E03DF"/>
    <w:rsid w:val="006E044E"/>
    <w:rsid w:val="006E1B98"/>
    <w:rsid w:val="006E5425"/>
    <w:rsid w:val="006E6036"/>
    <w:rsid w:val="006F43A2"/>
    <w:rsid w:val="006F4799"/>
    <w:rsid w:val="006F5099"/>
    <w:rsid w:val="006F5EB0"/>
    <w:rsid w:val="006F66FD"/>
    <w:rsid w:val="006F79D7"/>
    <w:rsid w:val="00702ECA"/>
    <w:rsid w:val="00703D0F"/>
    <w:rsid w:val="00704618"/>
    <w:rsid w:val="00705358"/>
    <w:rsid w:val="00710EB9"/>
    <w:rsid w:val="00713401"/>
    <w:rsid w:val="00713B9E"/>
    <w:rsid w:val="00715188"/>
    <w:rsid w:val="00715213"/>
    <w:rsid w:val="007170CE"/>
    <w:rsid w:val="007204A8"/>
    <w:rsid w:val="00722DF0"/>
    <w:rsid w:val="00723D5B"/>
    <w:rsid w:val="0072799F"/>
    <w:rsid w:val="00733933"/>
    <w:rsid w:val="007344F5"/>
    <w:rsid w:val="00735ED4"/>
    <w:rsid w:val="0074280E"/>
    <w:rsid w:val="0074686C"/>
    <w:rsid w:val="00746A54"/>
    <w:rsid w:val="00746B84"/>
    <w:rsid w:val="0074750F"/>
    <w:rsid w:val="00757132"/>
    <w:rsid w:val="0075763B"/>
    <w:rsid w:val="007626A7"/>
    <w:rsid w:val="00763CE6"/>
    <w:rsid w:val="007641FE"/>
    <w:rsid w:val="007645EE"/>
    <w:rsid w:val="00766A62"/>
    <w:rsid w:val="007674F2"/>
    <w:rsid w:val="00770586"/>
    <w:rsid w:val="007720EB"/>
    <w:rsid w:val="00772899"/>
    <w:rsid w:val="00772AEA"/>
    <w:rsid w:val="007746BA"/>
    <w:rsid w:val="0077478F"/>
    <w:rsid w:val="00774D16"/>
    <w:rsid w:val="007756DE"/>
    <w:rsid w:val="00776928"/>
    <w:rsid w:val="0077745F"/>
    <w:rsid w:val="0078248A"/>
    <w:rsid w:val="0078273D"/>
    <w:rsid w:val="00785A4B"/>
    <w:rsid w:val="00786084"/>
    <w:rsid w:val="00786DAE"/>
    <w:rsid w:val="007878BE"/>
    <w:rsid w:val="00787AEF"/>
    <w:rsid w:val="007907FD"/>
    <w:rsid w:val="00793B1E"/>
    <w:rsid w:val="0079484F"/>
    <w:rsid w:val="007A2DFA"/>
    <w:rsid w:val="007A31A1"/>
    <w:rsid w:val="007A31B9"/>
    <w:rsid w:val="007A3607"/>
    <w:rsid w:val="007A4178"/>
    <w:rsid w:val="007A4503"/>
    <w:rsid w:val="007A63F1"/>
    <w:rsid w:val="007B1271"/>
    <w:rsid w:val="007B157A"/>
    <w:rsid w:val="007B2148"/>
    <w:rsid w:val="007C0723"/>
    <w:rsid w:val="007C5879"/>
    <w:rsid w:val="007C688E"/>
    <w:rsid w:val="007D1411"/>
    <w:rsid w:val="007D22E0"/>
    <w:rsid w:val="007D2A38"/>
    <w:rsid w:val="007D2F28"/>
    <w:rsid w:val="007D3F4D"/>
    <w:rsid w:val="007D4213"/>
    <w:rsid w:val="007D4797"/>
    <w:rsid w:val="007D5F48"/>
    <w:rsid w:val="007D6090"/>
    <w:rsid w:val="007E0107"/>
    <w:rsid w:val="007E02B3"/>
    <w:rsid w:val="007E36C5"/>
    <w:rsid w:val="007E49DF"/>
    <w:rsid w:val="007F06C9"/>
    <w:rsid w:val="007F1745"/>
    <w:rsid w:val="007F1ADD"/>
    <w:rsid w:val="007F4A24"/>
    <w:rsid w:val="007F516A"/>
    <w:rsid w:val="007F5F6F"/>
    <w:rsid w:val="00800582"/>
    <w:rsid w:val="00801501"/>
    <w:rsid w:val="00801C34"/>
    <w:rsid w:val="00803C95"/>
    <w:rsid w:val="0080453E"/>
    <w:rsid w:val="00804B09"/>
    <w:rsid w:val="0080638C"/>
    <w:rsid w:val="00806A6B"/>
    <w:rsid w:val="00814911"/>
    <w:rsid w:val="00814F16"/>
    <w:rsid w:val="00816BE3"/>
    <w:rsid w:val="008203C5"/>
    <w:rsid w:val="00820641"/>
    <w:rsid w:val="00820EA2"/>
    <w:rsid w:val="00822680"/>
    <w:rsid w:val="008237EB"/>
    <w:rsid w:val="00823B28"/>
    <w:rsid w:val="00824A2A"/>
    <w:rsid w:val="00824D9F"/>
    <w:rsid w:val="008265F6"/>
    <w:rsid w:val="0083073A"/>
    <w:rsid w:val="00831F2F"/>
    <w:rsid w:val="0083240D"/>
    <w:rsid w:val="008411C6"/>
    <w:rsid w:val="008414D8"/>
    <w:rsid w:val="00842064"/>
    <w:rsid w:val="00843ABA"/>
    <w:rsid w:val="00847AAB"/>
    <w:rsid w:val="00853B66"/>
    <w:rsid w:val="0085512D"/>
    <w:rsid w:val="00855271"/>
    <w:rsid w:val="00856B06"/>
    <w:rsid w:val="00856EE0"/>
    <w:rsid w:val="00857547"/>
    <w:rsid w:val="0086061D"/>
    <w:rsid w:val="00862FB9"/>
    <w:rsid w:val="008635BE"/>
    <w:rsid w:val="008644B8"/>
    <w:rsid w:val="0086492D"/>
    <w:rsid w:val="0086656B"/>
    <w:rsid w:val="00870AC9"/>
    <w:rsid w:val="008712CF"/>
    <w:rsid w:val="0087260F"/>
    <w:rsid w:val="00874384"/>
    <w:rsid w:val="00876A60"/>
    <w:rsid w:val="00877CC2"/>
    <w:rsid w:val="00882474"/>
    <w:rsid w:val="00893BD1"/>
    <w:rsid w:val="00895D5F"/>
    <w:rsid w:val="00896FE4"/>
    <w:rsid w:val="0089787A"/>
    <w:rsid w:val="008A0239"/>
    <w:rsid w:val="008A2E57"/>
    <w:rsid w:val="008A325B"/>
    <w:rsid w:val="008A347A"/>
    <w:rsid w:val="008A52D6"/>
    <w:rsid w:val="008A53BA"/>
    <w:rsid w:val="008B0355"/>
    <w:rsid w:val="008B1748"/>
    <w:rsid w:val="008B2DA7"/>
    <w:rsid w:val="008B315C"/>
    <w:rsid w:val="008B4FDA"/>
    <w:rsid w:val="008B6717"/>
    <w:rsid w:val="008B6BC9"/>
    <w:rsid w:val="008C0B50"/>
    <w:rsid w:val="008C2405"/>
    <w:rsid w:val="008C4B5C"/>
    <w:rsid w:val="008C52A6"/>
    <w:rsid w:val="008C5710"/>
    <w:rsid w:val="008C6368"/>
    <w:rsid w:val="008C77BC"/>
    <w:rsid w:val="008D23D3"/>
    <w:rsid w:val="008D2964"/>
    <w:rsid w:val="008E220D"/>
    <w:rsid w:val="008E4B1A"/>
    <w:rsid w:val="008E4CF8"/>
    <w:rsid w:val="008E6DE9"/>
    <w:rsid w:val="008E6EE7"/>
    <w:rsid w:val="008E70DB"/>
    <w:rsid w:val="008E74D3"/>
    <w:rsid w:val="008F325C"/>
    <w:rsid w:val="008F4FB9"/>
    <w:rsid w:val="008F570E"/>
    <w:rsid w:val="008F5954"/>
    <w:rsid w:val="008F708A"/>
    <w:rsid w:val="00901161"/>
    <w:rsid w:val="009014BE"/>
    <w:rsid w:val="00901BD8"/>
    <w:rsid w:val="00902C54"/>
    <w:rsid w:val="00905556"/>
    <w:rsid w:val="009062FE"/>
    <w:rsid w:val="0091073F"/>
    <w:rsid w:val="00911741"/>
    <w:rsid w:val="0091409F"/>
    <w:rsid w:val="0091444C"/>
    <w:rsid w:val="0091452A"/>
    <w:rsid w:val="0091638C"/>
    <w:rsid w:val="00917B3D"/>
    <w:rsid w:val="00920161"/>
    <w:rsid w:val="0092022C"/>
    <w:rsid w:val="00922459"/>
    <w:rsid w:val="00923F0A"/>
    <w:rsid w:val="00924D4E"/>
    <w:rsid w:val="00925B29"/>
    <w:rsid w:val="00926543"/>
    <w:rsid w:val="00926C48"/>
    <w:rsid w:val="00926FBD"/>
    <w:rsid w:val="009277AE"/>
    <w:rsid w:val="009309B1"/>
    <w:rsid w:val="00930EFA"/>
    <w:rsid w:val="0093274B"/>
    <w:rsid w:val="00933BC9"/>
    <w:rsid w:val="0093702F"/>
    <w:rsid w:val="00937589"/>
    <w:rsid w:val="00937777"/>
    <w:rsid w:val="00937C07"/>
    <w:rsid w:val="00941025"/>
    <w:rsid w:val="00945BE2"/>
    <w:rsid w:val="00945DD8"/>
    <w:rsid w:val="00951A2A"/>
    <w:rsid w:val="0095299E"/>
    <w:rsid w:val="00954058"/>
    <w:rsid w:val="00954432"/>
    <w:rsid w:val="00954617"/>
    <w:rsid w:val="00955811"/>
    <w:rsid w:val="009600C4"/>
    <w:rsid w:val="00962D8C"/>
    <w:rsid w:val="0096356A"/>
    <w:rsid w:val="009635A8"/>
    <w:rsid w:val="00964288"/>
    <w:rsid w:val="009645BD"/>
    <w:rsid w:val="00967B43"/>
    <w:rsid w:val="00971A4B"/>
    <w:rsid w:val="00975306"/>
    <w:rsid w:val="00977A72"/>
    <w:rsid w:val="00980B76"/>
    <w:rsid w:val="0098331E"/>
    <w:rsid w:val="009839B5"/>
    <w:rsid w:val="00985F7E"/>
    <w:rsid w:val="009933F7"/>
    <w:rsid w:val="00994FDE"/>
    <w:rsid w:val="0099706F"/>
    <w:rsid w:val="00997435"/>
    <w:rsid w:val="0099749E"/>
    <w:rsid w:val="009A269F"/>
    <w:rsid w:val="009A5706"/>
    <w:rsid w:val="009A6540"/>
    <w:rsid w:val="009A65EF"/>
    <w:rsid w:val="009A7371"/>
    <w:rsid w:val="009B00A6"/>
    <w:rsid w:val="009B00EC"/>
    <w:rsid w:val="009B1C8B"/>
    <w:rsid w:val="009B26C4"/>
    <w:rsid w:val="009B2CC4"/>
    <w:rsid w:val="009B4745"/>
    <w:rsid w:val="009B6995"/>
    <w:rsid w:val="009C038C"/>
    <w:rsid w:val="009C162A"/>
    <w:rsid w:val="009C253B"/>
    <w:rsid w:val="009C39C8"/>
    <w:rsid w:val="009C4231"/>
    <w:rsid w:val="009C4387"/>
    <w:rsid w:val="009C6D65"/>
    <w:rsid w:val="009D0398"/>
    <w:rsid w:val="009D3D83"/>
    <w:rsid w:val="009D4E29"/>
    <w:rsid w:val="009D51A2"/>
    <w:rsid w:val="009D6CCD"/>
    <w:rsid w:val="009E297B"/>
    <w:rsid w:val="009E37DF"/>
    <w:rsid w:val="009E38FF"/>
    <w:rsid w:val="009E57C2"/>
    <w:rsid w:val="009F0231"/>
    <w:rsid w:val="009F0737"/>
    <w:rsid w:val="009F3956"/>
    <w:rsid w:val="009F45B0"/>
    <w:rsid w:val="009F6CED"/>
    <w:rsid w:val="00A00F31"/>
    <w:rsid w:val="00A0326D"/>
    <w:rsid w:val="00A03ED5"/>
    <w:rsid w:val="00A04AD6"/>
    <w:rsid w:val="00A05B26"/>
    <w:rsid w:val="00A07247"/>
    <w:rsid w:val="00A07C90"/>
    <w:rsid w:val="00A10484"/>
    <w:rsid w:val="00A111FD"/>
    <w:rsid w:val="00A1151F"/>
    <w:rsid w:val="00A1318E"/>
    <w:rsid w:val="00A13581"/>
    <w:rsid w:val="00A15D73"/>
    <w:rsid w:val="00A15F89"/>
    <w:rsid w:val="00A1709B"/>
    <w:rsid w:val="00A20DF5"/>
    <w:rsid w:val="00A21AF5"/>
    <w:rsid w:val="00A26AE1"/>
    <w:rsid w:val="00A27662"/>
    <w:rsid w:val="00A30DC4"/>
    <w:rsid w:val="00A32965"/>
    <w:rsid w:val="00A35683"/>
    <w:rsid w:val="00A36BE9"/>
    <w:rsid w:val="00A40D21"/>
    <w:rsid w:val="00A42011"/>
    <w:rsid w:val="00A4272F"/>
    <w:rsid w:val="00A42E1E"/>
    <w:rsid w:val="00A436CD"/>
    <w:rsid w:val="00A455E8"/>
    <w:rsid w:val="00A47021"/>
    <w:rsid w:val="00A47336"/>
    <w:rsid w:val="00A4753B"/>
    <w:rsid w:val="00A47D83"/>
    <w:rsid w:val="00A5019B"/>
    <w:rsid w:val="00A50A5C"/>
    <w:rsid w:val="00A50BF3"/>
    <w:rsid w:val="00A516C5"/>
    <w:rsid w:val="00A517A6"/>
    <w:rsid w:val="00A5319E"/>
    <w:rsid w:val="00A53934"/>
    <w:rsid w:val="00A551B5"/>
    <w:rsid w:val="00A5767F"/>
    <w:rsid w:val="00A602CE"/>
    <w:rsid w:val="00A605C1"/>
    <w:rsid w:val="00A62BA5"/>
    <w:rsid w:val="00A64CE4"/>
    <w:rsid w:val="00A651D4"/>
    <w:rsid w:val="00A65736"/>
    <w:rsid w:val="00A668E0"/>
    <w:rsid w:val="00A66C0A"/>
    <w:rsid w:val="00A670ED"/>
    <w:rsid w:val="00A71654"/>
    <w:rsid w:val="00A73117"/>
    <w:rsid w:val="00A738DE"/>
    <w:rsid w:val="00A73C95"/>
    <w:rsid w:val="00A773AF"/>
    <w:rsid w:val="00A77E04"/>
    <w:rsid w:val="00A82267"/>
    <w:rsid w:val="00A84788"/>
    <w:rsid w:val="00A857DA"/>
    <w:rsid w:val="00A87C98"/>
    <w:rsid w:val="00A911E0"/>
    <w:rsid w:val="00A91C99"/>
    <w:rsid w:val="00A935A9"/>
    <w:rsid w:val="00A937AD"/>
    <w:rsid w:val="00A94742"/>
    <w:rsid w:val="00A95A49"/>
    <w:rsid w:val="00A964A2"/>
    <w:rsid w:val="00A96ABD"/>
    <w:rsid w:val="00AA0754"/>
    <w:rsid w:val="00AA47D2"/>
    <w:rsid w:val="00AA7464"/>
    <w:rsid w:val="00AA770C"/>
    <w:rsid w:val="00AB10E1"/>
    <w:rsid w:val="00AB1864"/>
    <w:rsid w:val="00AB4B95"/>
    <w:rsid w:val="00AB55D6"/>
    <w:rsid w:val="00AC0046"/>
    <w:rsid w:val="00AC07B0"/>
    <w:rsid w:val="00AC1B2D"/>
    <w:rsid w:val="00AC296E"/>
    <w:rsid w:val="00AC57F3"/>
    <w:rsid w:val="00AC65B3"/>
    <w:rsid w:val="00AC70FC"/>
    <w:rsid w:val="00AD19E5"/>
    <w:rsid w:val="00AD1F3C"/>
    <w:rsid w:val="00AD2C0E"/>
    <w:rsid w:val="00AD35D1"/>
    <w:rsid w:val="00AD4092"/>
    <w:rsid w:val="00AE2E21"/>
    <w:rsid w:val="00AE31BE"/>
    <w:rsid w:val="00AE3409"/>
    <w:rsid w:val="00AE3908"/>
    <w:rsid w:val="00AF0556"/>
    <w:rsid w:val="00AF068C"/>
    <w:rsid w:val="00AF0918"/>
    <w:rsid w:val="00AF37CA"/>
    <w:rsid w:val="00AF44A0"/>
    <w:rsid w:val="00AF6BA2"/>
    <w:rsid w:val="00B00397"/>
    <w:rsid w:val="00B016A3"/>
    <w:rsid w:val="00B01F63"/>
    <w:rsid w:val="00B031AD"/>
    <w:rsid w:val="00B131B5"/>
    <w:rsid w:val="00B13715"/>
    <w:rsid w:val="00B13C71"/>
    <w:rsid w:val="00B14A87"/>
    <w:rsid w:val="00B14FE9"/>
    <w:rsid w:val="00B1645E"/>
    <w:rsid w:val="00B2440B"/>
    <w:rsid w:val="00B25A14"/>
    <w:rsid w:val="00B25D29"/>
    <w:rsid w:val="00B26221"/>
    <w:rsid w:val="00B279B4"/>
    <w:rsid w:val="00B3120C"/>
    <w:rsid w:val="00B31F2C"/>
    <w:rsid w:val="00B32720"/>
    <w:rsid w:val="00B32A22"/>
    <w:rsid w:val="00B33135"/>
    <w:rsid w:val="00B349E0"/>
    <w:rsid w:val="00B36EF1"/>
    <w:rsid w:val="00B40194"/>
    <w:rsid w:val="00B40B87"/>
    <w:rsid w:val="00B44822"/>
    <w:rsid w:val="00B460C1"/>
    <w:rsid w:val="00B47442"/>
    <w:rsid w:val="00B47E81"/>
    <w:rsid w:val="00B50F7A"/>
    <w:rsid w:val="00B51140"/>
    <w:rsid w:val="00B5119E"/>
    <w:rsid w:val="00B51CF3"/>
    <w:rsid w:val="00B52894"/>
    <w:rsid w:val="00B57311"/>
    <w:rsid w:val="00B613D3"/>
    <w:rsid w:val="00B61AB2"/>
    <w:rsid w:val="00B620F1"/>
    <w:rsid w:val="00B655D2"/>
    <w:rsid w:val="00B65CCB"/>
    <w:rsid w:val="00B65FCF"/>
    <w:rsid w:val="00B67431"/>
    <w:rsid w:val="00B675D4"/>
    <w:rsid w:val="00B67840"/>
    <w:rsid w:val="00B67DAA"/>
    <w:rsid w:val="00B716EC"/>
    <w:rsid w:val="00B72C12"/>
    <w:rsid w:val="00B7362D"/>
    <w:rsid w:val="00B73B71"/>
    <w:rsid w:val="00B7627C"/>
    <w:rsid w:val="00B76472"/>
    <w:rsid w:val="00B76A2D"/>
    <w:rsid w:val="00B80641"/>
    <w:rsid w:val="00B81AD6"/>
    <w:rsid w:val="00B826D7"/>
    <w:rsid w:val="00B8304C"/>
    <w:rsid w:val="00B8365B"/>
    <w:rsid w:val="00B83EBE"/>
    <w:rsid w:val="00B8463A"/>
    <w:rsid w:val="00B84ADB"/>
    <w:rsid w:val="00B868DD"/>
    <w:rsid w:val="00B86D59"/>
    <w:rsid w:val="00B87E60"/>
    <w:rsid w:val="00B90D0E"/>
    <w:rsid w:val="00B90E5C"/>
    <w:rsid w:val="00B92366"/>
    <w:rsid w:val="00B925DD"/>
    <w:rsid w:val="00B9375C"/>
    <w:rsid w:val="00B93781"/>
    <w:rsid w:val="00B9396C"/>
    <w:rsid w:val="00B93BF8"/>
    <w:rsid w:val="00B9727E"/>
    <w:rsid w:val="00B97467"/>
    <w:rsid w:val="00BA0F16"/>
    <w:rsid w:val="00BA0F97"/>
    <w:rsid w:val="00BA2919"/>
    <w:rsid w:val="00BA2CBF"/>
    <w:rsid w:val="00BA5373"/>
    <w:rsid w:val="00BA5835"/>
    <w:rsid w:val="00BA65FB"/>
    <w:rsid w:val="00BB0638"/>
    <w:rsid w:val="00BB10EF"/>
    <w:rsid w:val="00BB2797"/>
    <w:rsid w:val="00BB6B7A"/>
    <w:rsid w:val="00BB7FAD"/>
    <w:rsid w:val="00BC0B86"/>
    <w:rsid w:val="00BC16AF"/>
    <w:rsid w:val="00BC179D"/>
    <w:rsid w:val="00BC33B9"/>
    <w:rsid w:val="00BC6EB4"/>
    <w:rsid w:val="00BC7274"/>
    <w:rsid w:val="00BC7477"/>
    <w:rsid w:val="00BD0A99"/>
    <w:rsid w:val="00BD0E34"/>
    <w:rsid w:val="00BD3362"/>
    <w:rsid w:val="00BD3D64"/>
    <w:rsid w:val="00BE1131"/>
    <w:rsid w:val="00BE577D"/>
    <w:rsid w:val="00BE59C5"/>
    <w:rsid w:val="00BE6BD5"/>
    <w:rsid w:val="00BE7E38"/>
    <w:rsid w:val="00BF1165"/>
    <w:rsid w:val="00BF1795"/>
    <w:rsid w:val="00BF3BCB"/>
    <w:rsid w:val="00BF3F70"/>
    <w:rsid w:val="00BF4114"/>
    <w:rsid w:val="00BF5015"/>
    <w:rsid w:val="00BF6959"/>
    <w:rsid w:val="00BF6F7D"/>
    <w:rsid w:val="00C00CC0"/>
    <w:rsid w:val="00C0196A"/>
    <w:rsid w:val="00C022DE"/>
    <w:rsid w:val="00C05943"/>
    <w:rsid w:val="00C05CF3"/>
    <w:rsid w:val="00C05FCC"/>
    <w:rsid w:val="00C07157"/>
    <w:rsid w:val="00C10E9F"/>
    <w:rsid w:val="00C118B5"/>
    <w:rsid w:val="00C1195F"/>
    <w:rsid w:val="00C13D23"/>
    <w:rsid w:val="00C140E2"/>
    <w:rsid w:val="00C143A3"/>
    <w:rsid w:val="00C15BB9"/>
    <w:rsid w:val="00C15E99"/>
    <w:rsid w:val="00C17D56"/>
    <w:rsid w:val="00C205AD"/>
    <w:rsid w:val="00C20FC4"/>
    <w:rsid w:val="00C21286"/>
    <w:rsid w:val="00C2217A"/>
    <w:rsid w:val="00C23FE8"/>
    <w:rsid w:val="00C249DC"/>
    <w:rsid w:val="00C25CD7"/>
    <w:rsid w:val="00C27607"/>
    <w:rsid w:val="00C30112"/>
    <w:rsid w:val="00C302A5"/>
    <w:rsid w:val="00C321A0"/>
    <w:rsid w:val="00C345C4"/>
    <w:rsid w:val="00C349F7"/>
    <w:rsid w:val="00C373FE"/>
    <w:rsid w:val="00C374EE"/>
    <w:rsid w:val="00C41550"/>
    <w:rsid w:val="00C419AE"/>
    <w:rsid w:val="00C42BA7"/>
    <w:rsid w:val="00C433CB"/>
    <w:rsid w:val="00C47C6D"/>
    <w:rsid w:val="00C5122D"/>
    <w:rsid w:val="00C51947"/>
    <w:rsid w:val="00C51B51"/>
    <w:rsid w:val="00C51C48"/>
    <w:rsid w:val="00C53D89"/>
    <w:rsid w:val="00C55082"/>
    <w:rsid w:val="00C56926"/>
    <w:rsid w:val="00C56E27"/>
    <w:rsid w:val="00C57231"/>
    <w:rsid w:val="00C607F1"/>
    <w:rsid w:val="00C615D5"/>
    <w:rsid w:val="00C63E23"/>
    <w:rsid w:val="00C71C36"/>
    <w:rsid w:val="00C71F76"/>
    <w:rsid w:val="00C752CB"/>
    <w:rsid w:val="00C75303"/>
    <w:rsid w:val="00C771D1"/>
    <w:rsid w:val="00C7799D"/>
    <w:rsid w:val="00C81784"/>
    <w:rsid w:val="00C82010"/>
    <w:rsid w:val="00C8343C"/>
    <w:rsid w:val="00C9436E"/>
    <w:rsid w:val="00C9605C"/>
    <w:rsid w:val="00CA12AC"/>
    <w:rsid w:val="00CA259C"/>
    <w:rsid w:val="00CA2A37"/>
    <w:rsid w:val="00CA2CA9"/>
    <w:rsid w:val="00CA32F0"/>
    <w:rsid w:val="00CA3FEA"/>
    <w:rsid w:val="00CA6887"/>
    <w:rsid w:val="00CA6A04"/>
    <w:rsid w:val="00CA6C09"/>
    <w:rsid w:val="00CA6C81"/>
    <w:rsid w:val="00CA7032"/>
    <w:rsid w:val="00CA74D5"/>
    <w:rsid w:val="00CA7BCB"/>
    <w:rsid w:val="00CB0EC0"/>
    <w:rsid w:val="00CB230E"/>
    <w:rsid w:val="00CB252F"/>
    <w:rsid w:val="00CB338A"/>
    <w:rsid w:val="00CB64A9"/>
    <w:rsid w:val="00CB793A"/>
    <w:rsid w:val="00CB7E11"/>
    <w:rsid w:val="00CC013B"/>
    <w:rsid w:val="00CC13D8"/>
    <w:rsid w:val="00CC3613"/>
    <w:rsid w:val="00CC5F69"/>
    <w:rsid w:val="00CC7C67"/>
    <w:rsid w:val="00CD0067"/>
    <w:rsid w:val="00CD19C4"/>
    <w:rsid w:val="00CD217B"/>
    <w:rsid w:val="00CD2567"/>
    <w:rsid w:val="00CD301B"/>
    <w:rsid w:val="00CD3FBD"/>
    <w:rsid w:val="00CD5545"/>
    <w:rsid w:val="00CD6ADF"/>
    <w:rsid w:val="00CD6BF1"/>
    <w:rsid w:val="00CE0BA1"/>
    <w:rsid w:val="00CE26A8"/>
    <w:rsid w:val="00CE5B64"/>
    <w:rsid w:val="00CE76BD"/>
    <w:rsid w:val="00CF3581"/>
    <w:rsid w:val="00CF3E05"/>
    <w:rsid w:val="00CF437E"/>
    <w:rsid w:val="00CF447D"/>
    <w:rsid w:val="00CF4905"/>
    <w:rsid w:val="00CF50E4"/>
    <w:rsid w:val="00CF6F81"/>
    <w:rsid w:val="00CF784B"/>
    <w:rsid w:val="00D0036A"/>
    <w:rsid w:val="00D006D3"/>
    <w:rsid w:val="00D027C6"/>
    <w:rsid w:val="00D028CF"/>
    <w:rsid w:val="00D0613C"/>
    <w:rsid w:val="00D06511"/>
    <w:rsid w:val="00D0785E"/>
    <w:rsid w:val="00D133DD"/>
    <w:rsid w:val="00D1346C"/>
    <w:rsid w:val="00D13643"/>
    <w:rsid w:val="00D13B8E"/>
    <w:rsid w:val="00D147C9"/>
    <w:rsid w:val="00D15471"/>
    <w:rsid w:val="00D159AA"/>
    <w:rsid w:val="00D15A49"/>
    <w:rsid w:val="00D20C4E"/>
    <w:rsid w:val="00D22827"/>
    <w:rsid w:val="00D23324"/>
    <w:rsid w:val="00D24CB8"/>
    <w:rsid w:val="00D26430"/>
    <w:rsid w:val="00D3139A"/>
    <w:rsid w:val="00D33BFC"/>
    <w:rsid w:val="00D33D71"/>
    <w:rsid w:val="00D402D8"/>
    <w:rsid w:val="00D44023"/>
    <w:rsid w:val="00D47C36"/>
    <w:rsid w:val="00D50CAA"/>
    <w:rsid w:val="00D50E32"/>
    <w:rsid w:val="00D51EF4"/>
    <w:rsid w:val="00D527E9"/>
    <w:rsid w:val="00D55C0F"/>
    <w:rsid w:val="00D6029B"/>
    <w:rsid w:val="00D67CD4"/>
    <w:rsid w:val="00D70FF6"/>
    <w:rsid w:val="00D71138"/>
    <w:rsid w:val="00D741FF"/>
    <w:rsid w:val="00D76FCA"/>
    <w:rsid w:val="00D807F5"/>
    <w:rsid w:val="00D81205"/>
    <w:rsid w:val="00D81E25"/>
    <w:rsid w:val="00D85215"/>
    <w:rsid w:val="00D90F04"/>
    <w:rsid w:val="00D90F45"/>
    <w:rsid w:val="00D91070"/>
    <w:rsid w:val="00D91141"/>
    <w:rsid w:val="00D97569"/>
    <w:rsid w:val="00D978F9"/>
    <w:rsid w:val="00DA46D9"/>
    <w:rsid w:val="00DA4B1D"/>
    <w:rsid w:val="00DA5B6E"/>
    <w:rsid w:val="00DA6785"/>
    <w:rsid w:val="00DB2600"/>
    <w:rsid w:val="00DB500B"/>
    <w:rsid w:val="00DB7511"/>
    <w:rsid w:val="00DB7E91"/>
    <w:rsid w:val="00DC0712"/>
    <w:rsid w:val="00DC16DC"/>
    <w:rsid w:val="00DC2FBF"/>
    <w:rsid w:val="00DC3337"/>
    <w:rsid w:val="00DC5CAF"/>
    <w:rsid w:val="00DC62D8"/>
    <w:rsid w:val="00DC6A65"/>
    <w:rsid w:val="00DD168E"/>
    <w:rsid w:val="00DD1C8C"/>
    <w:rsid w:val="00DD41E1"/>
    <w:rsid w:val="00DD6596"/>
    <w:rsid w:val="00DE29AF"/>
    <w:rsid w:val="00DE3825"/>
    <w:rsid w:val="00DE71BE"/>
    <w:rsid w:val="00DE7677"/>
    <w:rsid w:val="00DF0210"/>
    <w:rsid w:val="00DF0A9E"/>
    <w:rsid w:val="00DF3164"/>
    <w:rsid w:val="00DF6078"/>
    <w:rsid w:val="00DF61CD"/>
    <w:rsid w:val="00DF684F"/>
    <w:rsid w:val="00E01339"/>
    <w:rsid w:val="00E04090"/>
    <w:rsid w:val="00E05565"/>
    <w:rsid w:val="00E072C3"/>
    <w:rsid w:val="00E1194D"/>
    <w:rsid w:val="00E11C54"/>
    <w:rsid w:val="00E13CC0"/>
    <w:rsid w:val="00E1533F"/>
    <w:rsid w:val="00E173AE"/>
    <w:rsid w:val="00E218E0"/>
    <w:rsid w:val="00E22AB4"/>
    <w:rsid w:val="00E24A02"/>
    <w:rsid w:val="00E24F5B"/>
    <w:rsid w:val="00E263D4"/>
    <w:rsid w:val="00E27DB5"/>
    <w:rsid w:val="00E31E06"/>
    <w:rsid w:val="00E33815"/>
    <w:rsid w:val="00E3754C"/>
    <w:rsid w:val="00E37651"/>
    <w:rsid w:val="00E378B6"/>
    <w:rsid w:val="00E406D5"/>
    <w:rsid w:val="00E409DF"/>
    <w:rsid w:val="00E43C5A"/>
    <w:rsid w:val="00E440FA"/>
    <w:rsid w:val="00E46295"/>
    <w:rsid w:val="00E50AAB"/>
    <w:rsid w:val="00E52EFA"/>
    <w:rsid w:val="00E5782C"/>
    <w:rsid w:val="00E60956"/>
    <w:rsid w:val="00E61B47"/>
    <w:rsid w:val="00E61BE9"/>
    <w:rsid w:val="00E6378F"/>
    <w:rsid w:val="00E6645A"/>
    <w:rsid w:val="00E66D1C"/>
    <w:rsid w:val="00E674DE"/>
    <w:rsid w:val="00E702C7"/>
    <w:rsid w:val="00E7590F"/>
    <w:rsid w:val="00E75BF6"/>
    <w:rsid w:val="00E76C55"/>
    <w:rsid w:val="00E76D9C"/>
    <w:rsid w:val="00E77062"/>
    <w:rsid w:val="00E871D9"/>
    <w:rsid w:val="00E87A84"/>
    <w:rsid w:val="00E90E2E"/>
    <w:rsid w:val="00E93E12"/>
    <w:rsid w:val="00E94E39"/>
    <w:rsid w:val="00E94FCB"/>
    <w:rsid w:val="00EA1DE4"/>
    <w:rsid w:val="00EA22D4"/>
    <w:rsid w:val="00EA4E11"/>
    <w:rsid w:val="00EA521B"/>
    <w:rsid w:val="00EA5CA4"/>
    <w:rsid w:val="00EB3A8A"/>
    <w:rsid w:val="00EB7ECD"/>
    <w:rsid w:val="00EC19EB"/>
    <w:rsid w:val="00EC2C43"/>
    <w:rsid w:val="00EC3684"/>
    <w:rsid w:val="00EC7C88"/>
    <w:rsid w:val="00ED035F"/>
    <w:rsid w:val="00ED047A"/>
    <w:rsid w:val="00ED0B57"/>
    <w:rsid w:val="00ED10E8"/>
    <w:rsid w:val="00ED183E"/>
    <w:rsid w:val="00ED22CC"/>
    <w:rsid w:val="00ED2432"/>
    <w:rsid w:val="00ED2AD1"/>
    <w:rsid w:val="00ED3BCF"/>
    <w:rsid w:val="00ED3CC6"/>
    <w:rsid w:val="00ED4993"/>
    <w:rsid w:val="00ED5A26"/>
    <w:rsid w:val="00ED60EE"/>
    <w:rsid w:val="00EE2DB8"/>
    <w:rsid w:val="00EE32AC"/>
    <w:rsid w:val="00EE69BB"/>
    <w:rsid w:val="00EE6A04"/>
    <w:rsid w:val="00EE71CB"/>
    <w:rsid w:val="00EF1F4C"/>
    <w:rsid w:val="00EF4B9B"/>
    <w:rsid w:val="00EF7440"/>
    <w:rsid w:val="00F01165"/>
    <w:rsid w:val="00F02F79"/>
    <w:rsid w:val="00F03D57"/>
    <w:rsid w:val="00F0482E"/>
    <w:rsid w:val="00F04CE2"/>
    <w:rsid w:val="00F04EF7"/>
    <w:rsid w:val="00F10CB6"/>
    <w:rsid w:val="00F110A9"/>
    <w:rsid w:val="00F11768"/>
    <w:rsid w:val="00F120B7"/>
    <w:rsid w:val="00F12267"/>
    <w:rsid w:val="00F123C1"/>
    <w:rsid w:val="00F1317F"/>
    <w:rsid w:val="00F150BC"/>
    <w:rsid w:val="00F1722D"/>
    <w:rsid w:val="00F17DB1"/>
    <w:rsid w:val="00F21B7D"/>
    <w:rsid w:val="00F21D0C"/>
    <w:rsid w:val="00F22B91"/>
    <w:rsid w:val="00F23D6A"/>
    <w:rsid w:val="00F246AA"/>
    <w:rsid w:val="00F25675"/>
    <w:rsid w:val="00F26767"/>
    <w:rsid w:val="00F26BFD"/>
    <w:rsid w:val="00F328AE"/>
    <w:rsid w:val="00F32EC3"/>
    <w:rsid w:val="00F362B5"/>
    <w:rsid w:val="00F407C2"/>
    <w:rsid w:val="00F42B9F"/>
    <w:rsid w:val="00F44B80"/>
    <w:rsid w:val="00F45EE8"/>
    <w:rsid w:val="00F4679D"/>
    <w:rsid w:val="00F50403"/>
    <w:rsid w:val="00F5379F"/>
    <w:rsid w:val="00F545B8"/>
    <w:rsid w:val="00F57285"/>
    <w:rsid w:val="00F577AE"/>
    <w:rsid w:val="00F60F0F"/>
    <w:rsid w:val="00F65F19"/>
    <w:rsid w:val="00F70603"/>
    <w:rsid w:val="00F72D21"/>
    <w:rsid w:val="00F731C1"/>
    <w:rsid w:val="00F759DB"/>
    <w:rsid w:val="00F76149"/>
    <w:rsid w:val="00F80E1C"/>
    <w:rsid w:val="00F81EAF"/>
    <w:rsid w:val="00F82644"/>
    <w:rsid w:val="00F83284"/>
    <w:rsid w:val="00F837C4"/>
    <w:rsid w:val="00F84AFD"/>
    <w:rsid w:val="00F85732"/>
    <w:rsid w:val="00F869AD"/>
    <w:rsid w:val="00F869E9"/>
    <w:rsid w:val="00F86A84"/>
    <w:rsid w:val="00F86D31"/>
    <w:rsid w:val="00F96FEB"/>
    <w:rsid w:val="00F97A58"/>
    <w:rsid w:val="00F97B19"/>
    <w:rsid w:val="00FA146D"/>
    <w:rsid w:val="00FA5181"/>
    <w:rsid w:val="00FA75F7"/>
    <w:rsid w:val="00FA7B8B"/>
    <w:rsid w:val="00FB097B"/>
    <w:rsid w:val="00FB15B0"/>
    <w:rsid w:val="00FB3651"/>
    <w:rsid w:val="00FB626E"/>
    <w:rsid w:val="00FB6906"/>
    <w:rsid w:val="00FB69DD"/>
    <w:rsid w:val="00FC1246"/>
    <w:rsid w:val="00FC2005"/>
    <w:rsid w:val="00FC2C5A"/>
    <w:rsid w:val="00FD19A5"/>
    <w:rsid w:val="00FD2F01"/>
    <w:rsid w:val="00FD59CB"/>
    <w:rsid w:val="00FD59E1"/>
    <w:rsid w:val="00FD6C6D"/>
    <w:rsid w:val="00FD75BD"/>
    <w:rsid w:val="00FE18EF"/>
    <w:rsid w:val="00FE2A0A"/>
    <w:rsid w:val="00FE5B39"/>
    <w:rsid w:val="00FF0799"/>
    <w:rsid w:val="00FF1905"/>
    <w:rsid w:val="00FF2793"/>
    <w:rsid w:val="00FF64A7"/>
    <w:rsid w:val="00FF737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D431445"/>
  <w15:docId w15:val="{2E401593-27FB-4C24-B686-E3D4F833B1E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color w:val="000000" w:themeColor="text1"/>
        <w:sz w:val="22"/>
        <w:szCs w:val="22"/>
        <w:lang w:val="en-GB" w:eastAsia="en-US" w:bidi="ar-SA"/>
      </w:rPr>
    </w:rPrDefault>
    <w:pPrDefault>
      <w:pPr>
        <w:spacing w:line="240" w:lineRule="atLeast"/>
        <w:jc w:val="both"/>
      </w:pPr>
    </w:pPrDefault>
  </w:docDefaults>
  <w:latentStyles w:defLockedState="0" w:defUIPriority="99" w:defSemiHidden="0" w:defUnhideWhenUsed="0" w:defQFormat="0" w:count="376">
    <w:lsdException w:name="heading 2" w:semiHidden="1"/>
    <w:lsdException w:name="heading 3" w:semiHidden="1"/>
    <w:lsdException w:name="heading 4" w:semiHidden="1"/>
    <w:lsdException w:name="heading 5" w:semiHidden="1"/>
    <w:lsdException w:name="heading 6" w:semiHidden="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unhideWhenUsed="1"/>
    <w:lsdException w:name="toc 2" w:uiPriority="39" w:unhideWhenUsed="1"/>
    <w:lsdException w:name="toc 3"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uiPriority="39" w:unhideWhenUsed="1"/>
    <w:lsdException w:name="annotation text" w:semiHidden="1" w:unhideWhenUsed="1"/>
    <w:lsdException w:name="header" w:uiPriority="39" w:unhideWhenUsed="1"/>
    <w:lsdException w:name="footer"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uiPriority="39" w:unhideWhenUsed="1"/>
    <w:lsdException w:name="annotation reference" w:semiHidden="1" w:unhideWhenUsed="1"/>
    <w:lsdException w:name="line number" w:semiHidden="1" w:unhideWhenUsed="1"/>
    <w:lsdException w:name="page number" w:semiHidden="1" w:unhideWhenUsed="1"/>
    <w:lsdException w:name="endnote reference" w:uiPriority="39" w:unhideWhenUsed="1"/>
    <w:lsdException w:name="endnote text" w:uiPriority="3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34" w:unhideWhenUsed="1"/>
    <w:lsdException w:name="List Number" w:semiHidden="1"/>
    <w:lsdException w:name="List 2" w:semiHidden="1" w:unhideWhenUsed="1"/>
    <w:lsdException w:name="List 3" w:semiHidden="1" w:unhideWhenUsed="1"/>
    <w:lsdException w:name="List 4" w:semiHidden="1"/>
    <w:lsdException w:name="List 5" w:semiHidden="1"/>
    <w:lsdException w:name="List Bullet 2" w:semiHidden="1" w:uiPriority="34" w:unhideWhenUsed="1"/>
    <w:lsdException w:name="List Bullet 3" w:semiHidden="1" w:uiPriority="34" w:unhideWhenUsed="1"/>
    <w:lsdException w:name="List Bullet 4" w:semiHidden="1" w:uiPriority="34" w:unhideWhenUsed="1"/>
    <w:lsdException w:name="List Bullet 5" w:semiHidden="1" w:uiPriority="34"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lsdException w:name="Salutation" w:semiHidden="1"/>
    <w:lsdException w:name="Date" w:semiHidden="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unhideWhenUsed="1"/>
    <w:lsdException w:name="FollowedHyperlink" w:uiPriority="39" w:unhideWhenUsed="1"/>
    <w:lsdException w:name="Strong" w:uiPriority="9"/>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iPriority="0"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semiHidden/>
    <w:rsid w:val="00A94742"/>
    <w:pPr>
      <w:spacing w:line="300" w:lineRule="atLeast"/>
    </w:pPr>
    <w:rPr>
      <w:rFonts w:cstheme="minorBidi"/>
      <w:lang w:val="nb-NO"/>
    </w:rPr>
  </w:style>
  <w:style w:type="paragraph" w:styleId="Overskrift1">
    <w:name w:val="heading 1"/>
    <w:basedOn w:val="Normal"/>
    <w:next w:val="Normal"/>
    <w:link w:val="Overskrift1Tegn"/>
    <w:uiPriority w:val="99"/>
    <w:semiHidden/>
    <w:rsid w:val="0096356A"/>
    <w:pPr>
      <w:keepNext/>
      <w:numPr>
        <w:numId w:val="82"/>
      </w:numPr>
      <w:spacing w:before="240" w:after="120"/>
      <w:outlineLvl w:val="0"/>
    </w:pPr>
    <w:rPr>
      <w:rFonts w:cs="Segoe Script"/>
      <w:b/>
      <w:caps/>
      <w14:ligatures w14:val="standardContextual"/>
    </w:rPr>
  </w:style>
  <w:style w:type="paragraph" w:styleId="Overskrift2">
    <w:name w:val="heading 2"/>
    <w:basedOn w:val="Normal"/>
    <w:next w:val="Normal"/>
    <w:link w:val="Overskrift2Tegn"/>
    <w:uiPriority w:val="99"/>
    <w:semiHidden/>
    <w:rsid w:val="0096356A"/>
    <w:pPr>
      <w:numPr>
        <w:ilvl w:val="1"/>
        <w:numId w:val="82"/>
      </w:numPr>
      <w:spacing w:before="120" w:after="120"/>
      <w:outlineLvl w:val="1"/>
    </w:pPr>
    <w:rPr>
      <w:rFonts w:cs="Segoe Script"/>
      <w14:ligatures w14:val="standardContextual"/>
    </w:rPr>
  </w:style>
  <w:style w:type="paragraph" w:styleId="Overskrift3">
    <w:name w:val="heading 3"/>
    <w:basedOn w:val="Normal"/>
    <w:next w:val="Normal"/>
    <w:link w:val="Overskrift3Tegn"/>
    <w:uiPriority w:val="99"/>
    <w:semiHidden/>
    <w:rsid w:val="0096356A"/>
    <w:pPr>
      <w:numPr>
        <w:ilvl w:val="2"/>
        <w:numId w:val="82"/>
      </w:numPr>
      <w:spacing w:before="120" w:after="120"/>
      <w:outlineLvl w:val="2"/>
    </w:pPr>
    <w:rPr>
      <w:rFonts w:cs="Segoe Script"/>
      <w14:ligatures w14:val="standardContextual"/>
    </w:rPr>
  </w:style>
  <w:style w:type="paragraph" w:styleId="Overskrift4">
    <w:name w:val="heading 4"/>
    <w:basedOn w:val="Normal"/>
    <w:next w:val="Normal"/>
    <w:link w:val="Overskrift4Tegn"/>
    <w:uiPriority w:val="99"/>
    <w:semiHidden/>
    <w:rsid w:val="0096356A"/>
    <w:pPr>
      <w:numPr>
        <w:ilvl w:val="3"/>
        <w:numId w:val="82"/>
      </w:numPr>
      <w:spacing w:before="120" w:after="120"/>
      <w:outlineLvl w:val="3"/>
    </w:pPr>
    <w:rPr>
      <w:rFonts w:cs="Segoe Script"/>
      <w14:ligatures w14:val="standardContextual"/>
    </w:rPr>
  </w:style>
  <w:style w:type="paragraph" w:styleId="Overskrift5">
    <w:name w:val="heading 5"/>
    <w:basedOn w:val="Normal"/>
    <w:next w:val="Normal"/>
    <w:link w:val="Overskrift5Tegn"/>
    <w:uiPriority w:val="99"/>
    <w:semiHidden/>
    <w:rsid w:val="0096356A"/>
    <w:pPr>
      <w:numPr>
        <w:ilvl w:val="4"/>
        <w:numId w:val="82"/>
      </w:numPr>
      <w:spacing w:before="120" w:after="120"/>
      <w:outlineLvl w:val="4"/>
    </w:pPr>
    <w:rPr>
      <w:rFonts w:cs="Segoe Script"/>
      <w14:ligatures w14:val="standardContextual"/>
    </w:rPr>
  </w:style>
  <w:style w:type="paragraph" w:styleId="Overskrift6">
    <w:name w:val="heading 6"/>
    <w:basedOn w:val="Normal"/>
    <w:next w:val="Normal"/>
    <w:link w:val="Overskrift6Tegn"/>
    <w:uiPriority w:val="99"/>
    <w:semiHidden/>
    <w:rsid w:val="0096356A"/>
    <w:pPr>
      <w:numPr>
        <w:ilvl w:val="5"/>
        <w:numId w:val="82"/>
      </w:numPr>
      <w:spacing w:before="120" w:after="120"/>
      <w:outlineLvl w:val="5"/>
    </w:pPr>
    <w:rPr>
      <w:rFonts w:cs="Segoe Script"/>
      <w14:ligatures w14:val="standardContextual"/>
    </w:rPr>
  </w:style>
  <w:style w:type="paragraph" w:styleId="Overskrift7">
    <w:name w:val="heading 7"/>
    <w:basedOn w:val="Overskrift6"/>
    <w:next w:val="Normal"/>
    <w:link w:val="Overskrift7Tegn"/>
    <w:uiPriority w:val="99"/>
    <w:semiHidden/>
    <w:rsid w:val="0096356A"/>
    <w:pPr>
      <w:numPr>
        <w:ilvl w:val="6"/>
      </w:numPr>
      <w:outlineLvl w:val="6"/>
    </w:pPr>
  </w:style>
  <w:style w:type="paragraph" w:styleId="Overskrift8">
    <w:name w:val="heading 8"/>
    <w:basedOn w:val="Overskrift7"/>
    <w:next w:val="Normal"/>
    <w:link w:val="Overskrift8Tegn"/>
    <w:uiPriority w:val="99"/>
    <w:semiHidden/>
    <w:rsid w:val="0096356A"/>
    <w:pPr>
      <w:numPr>
        <w:ilvl w:val="7"/>
      </w:numPr>
      <w:outlineLvl w:val="7"/>
    </w:pPr>
  </w:style>
  <w:style w:type="paragraph" w:styleId="Overskrift9">
    <w:name w:val="heading 9"/>
    <w:basedOn w:val="Overskrift8"/>
    <w:next w:val="Normal"/>
    <w:link w:val="Overskrift9Tegn"/>
    <w:uiPriority w:val="99"/>
    <w:semiHidden/>
    <w:rsid w:val="0096356A"/>
    <w:pPr>
      <w:numPr>
        <w:ilvl w:val="8"/>
      </w:numPr>
      <w:outlineLvl w:val="8"/>
    </w:p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paragraph" w:customStyle="1" w:styleId="CMSANBodyText">
    <w:name w:val="CMS AN Body Text"/>
    <w:uiPriority w:val="9"/>
    <w:semiHidden/>
    <w:rsid w:val="0096356A"/>
    <w:pPr>
      <w:spacing w:before="120" w:after="120" w:line="300" w:lineRule="atLeast"/>
    </w:pPr>
    <w:rPr>
      <w:rFonts w:cs="Segoe Script"/>
    </w:rPr>
  </w:style>
  <w:style w:type="paragraph" w:customStyle="1" w:styleId="CMSANCoverAddress">
    <w:name w:val="CMS AN Cover Address"/>
    <w:uiPriority w:val="54"/>
    <w:semiHidden/>
    <w:rsid w:val="0096356A"/>
    <w:pPr>
      <w:jc w:val="center"/>
    </w:pPr>
    <w:rPr>
      <w:rFonts w:cs="Segoe Script"/>
      <w:sz w:val="18"/>
    </w:rPr>
  </w:style>
  <w:style w:type="paragraph" w:customStyle="1" w:styleId="CMSANCoverCentred">
    <w:name w:val="CMS AN Cover Centred"/>
    <w:uiPriority w:val="54"/>
    <w:semiHidden/>
    <w:rsid w:val="0096356A"/>
    <w:pPr>
      <w:spacing w:after="240" w:line="300" w:lineRule="atLeast"/>
      <w:jc w:val="center"/>
    </w:pPr>
    <w:rPr>
      <w:rFonts w:cs="Segoe Script"/>
    </w:rPr>
  </w:style>
  <w:style w:type="paragraph" w:customStyle="1" w:styleId="CMSANCoverDate">
    <w:name w:val="CMS AN Cover Date"/>
    <w:link w:val="CMSANCoverDateChar"/>
    <w:uiPriority w:val="54"/>
    <w:semiHidden/>
    <w:rsid w:val="0096356A"/>
    <w:pPr>
      <w:keepNext/>
      <w:spacing w:before="720" w:after="960" w:line="300" w:lineRule="atLeast"/>
      <w:jc w:val="center"/>
    </w:pPr>
    <w:rPr>
      <w:rFonts w:cs="Segoe Script"/>
      <w:b/>
      <w:caps/>
    </w:rPr>
  </w:style>
  <w:style w:type="paragraph" w:customStyle="1" w:styleId="CMSANCoverParties">
    <w:name w:val="CMS AN Cover Parties"/>
    <w:uiPriority w:val="54"/>
    <w:semiHidden/>
    <w:rsid w:val="0096356A"/>
    <w:pPr>
      <w:spacing w:line="300" w:lineRule="atLeast"/>
      <w:jc w:val="center"/>
    </w:pPr>
    <w:rPr>
      <w:rFonts w:cs="Segoe Script"/>
      <w:b/>
      <w:caps/>
    </w:rPr>
  </w:style>
  <w:style w:type="paragraph" w:customStyle="1" w:styleId="CMSANCoverTitle">
    <w:name w:val="CMS AN Cover Title"/>
    <w:uiPriority w:val="54"/>
    <w:semiHidden/>
    <w:rsid w:val="0096356A"/>
    <w:pPr>
      <w:spacing w:before="600" w:after="600" w:line="300" w:lineRule="atLeast"/>
      <w:jc w:val="center"/>
    </w:pPr>
    <w:rPr>
      <w:rFonts w:cs="Segoe Script"/>
      <w:b/>
      <w:caps/>
    </w:rPr>
  </w:style>
  <w:style w:type="paragraph" w:customStyle="1" w:styleId="CMSANDash">
    <w:name w:val="CMS AN Dash"/>
    <w:uiPriority w:val="36"/>
    <w:semiHidden/>
    <w:rsid w:val="0096356A"/>
    <w:pPr>
      <w:numPr>
        <w:numId w:val="39"/>
      </w:numPr>
      <w:spacing w:before="120" w:after="120" w:line="300" w:lineRule="atLeast"/>
    </w:pPr>
    <w:rPr>
      <w:rFonts w:cs="Segoe Script"/>
    </w:rPr>
  </w:style>
  <w:style w:type="paragraph" w:customStyle="1" w:styleId="CMSANDefinitions1">
    <w:name w:val="CMS AN Definitions 1"/>
    <w:uiPriority w:val="2"/>
    <w:semiHidden/>
    <w:rsid w:val="0096356A"/>
    <w:pPr>
      <w:numPr>
        <w:numId w:val="56"/>
      </w:numPr>
      <w:spacing w:before="120" w:after="120" w:line="300" w:lineRule="atLeast"/>
      <w:outlineLvl w:val="3"/>
    </w:pPr>
    <w:rPr>
      <w:rFonts w:cs="Segoe Script"/>
    </w:rPr>
  </w:style>
  <w:style w:type="paragraph" w:customStyle="1" w:styleId="CMSANDefinitions2">
    <w:name w:val="CMS AN Definitions 2"/>
    <w:uiPriority w:val="2"/>
    <w:semiHidden/>
    <w:rsid w:val="0096356A"/>
    <w:pPr>
      <w:numPr>
        <w:ilvl w:val="1"/>
        <w:numId w:val="56"/>
      </w:numPr>
      <w:spacing w:before="120" w:after="120" w:line="300" w:lineRule="atLeast"/>
      <w:outlineLvl w:val="4"/>
    </w:pPr>
    <w:rPr>
      <w:rFonts w:cs="Segoe Script"/>
    </w:rPr>
  </w:style>
  <w:style w:type="paragraph" w:customStyle="1" w:styleId="CMSANDefinitions3">
    <w:name w:val="CMS AN Definitions 3"/>
    <w:uiPriority w:val="2"/>
    <w:semiHidden/>
    <w:rsid w:val="0096356A"/>
    <w:pPr>
      <w:numPr>
        <w:ilvl w:val="2"/>
        <w:numId w:val="56"/>
      </w:numPr>
      <w:spacing w:before="120" w:after="120" w:line="300" w:lineRule="atLeast"/>
      <w:outlineLvl w:val="5"/>
    </w:pPr>
    <w:rPr>
      <w:rFonts w:cs="Segoe Script"/>
    </w:rPr>
  </w:style>
  <w:style w:type="paragraph" w:customStyle="1" w:styleId="CMSANExhibit1">
    <w:name w:val="CMS AN Exhibit 1"/>
    <w:next w:val="CMSANExhibit2"/>
    <w:uiPriority w:val="25"/>
    <w:semiHidden/>
    <w:rsid w:val="0096356A"/>
    <w:pPr>
      <w:keepNext/>
      <w:pageBreakBefore/>
      <w:numPr>
        <w:numId w:val="57"/>
      </w:numPr>
      <w:spacing w:after="240" w:line="300" w:lineRule="atLeast"/>
      <w:jc w:val="center"/>
      <w:outlineLvl w:val="0"/>
    </w:pPr>
    <w:rPr>
      <w:rFonts w:cs="Segoe Script"/>
      <w:b/>
      <w:caps/>
    </w:rPr>
  </w:style>
  <w:style w:type="paragraph" w:customStyle="1" w:styleId="CMSANExhibit2">
    <w:name w:val="CMS AN Exhibit 2"/>
    <w:next w:val="CMSANExhibit3"/>
    <w:uiPriority w:val="25"/>
    <w:semiHidden/>
    <w:rsid w:val="0096356A"/>
    <w:pPr>
      <w:keepNext/>
      <w:numPr>
        <w:ilvl w:val="1"/>
        <w:numId w:val="57"/>
      </w:numPr>
      <w:spacing w:before="240" w:after="120" w:line="300" w:lineRule="atLeast"/>
      <w:jc w:val="center"/>
      <w:outlineLvl w:val="1"/>
    </w:pPr>
    <w:rPr>
      <w:rFonts w:cs="Segoe Script"/>
      <w:b/>
    </w:rPr>
  </w:style>
  <w:style w:type="paragraph" w:customStyle="1" w:styleId="CMSANExhibit3">
    <w:name w:val="CMS AN Exhibit 3"/>
    <w:next w:val="CMSANExhibit4"/>
    <w:uiPriority w:val="25"/>
    <w:semiHidden/>
    <w:rsid w:val="0096356A"/>
    <w:pPr>
      <w:keepNext/>
      <w:numPr>
        <w:ilvl w:val="2"/>
        <w:numId w:val="57"/>
      </w:numPr>
      <w:spacing w:before="240" w:after="120" w:line="300" w:lineRule="atLeast"/>
      <w:jc w:val="center"/>
      <w:outlineLvl w:val="2"/>
    </w:pPr>
    <w:rPr>
      <w:rFonts w:cs="Segoe Script"/>
      <w:b/>
    </w:rPr>
  </w:style>
  <w:style w:type="paragraph" w:customStyle="1" w:styleId="CMSANExhibit4">
    <w:name w:val="CMS AN Exhibit 4"/>
    <w:uiPriority w:val="25"/>
    <w:semiHidden/>
    <w:rsid w:val="0096356A"/>
    <w:pPr>
      <w:numPr>
        <w:ilvl w:val="3"/>
        <w:numId w:val="57"/>
      </w:numPr>
      <w:spacing w:before="240" w:after="120" w:line="300" w:lineRule="atLeast"/>
      <w:outlineLvl w:val="3"/>
    </w:pPr>
    <w:rPr>
      <w:rFonts w:cs="Segoe Script"/>
    </w:rPr>
  </w:style>
  <w:style w:type="paragraph" w:customStyle="1" w:styleId="CMSANExhibit5">
    <w:name w:val="CMS AN Exhibit 5"/>
    <w:uiPriority w:val="25"/>
    <w:semiHidden/>
    <w:rsid w:val="0096356A"/>
    <w:pPr>
      <w:numPr>
        <w:ilvl w:val="4"/>
        <w:numId w:val="57"/>
      </w:numPr>
      <w:spacing w:before="120" w:after="120" w:line="300" w:lineRule="atLeast"/>
      <w:outlineLvl w:val="4"/>
    </w:pPr>
    <w:rPr>
      <w:rFonts w:cs="Segoe Script"/>
    </w:rPr>
  </w:style>
  <w:style w:type="paragraph" w:customStyle="1" w:styleId="CMSANExhibit6">
    <w:name w:val="CMS AN Exhibit 6"/>
    <w:uiPriority w:val="25"/>
    <w:semiHidden/>
    <w:rsid w:val="0096356A"/>
    <w:pPr>
      <w:numPr>
        <w:ilvl w:val="5"/>
        <w:numId w:val="57"/>
      </w:numPr>
      <w:spacing w:before="120" w:after="120" w:line="300" w:lineRule="atLeast"/>
      <w:outlineLvl w:val="5"/>
    </w:pPr>
    <w:rPr>
      <w:rFonts w:cs="Segoe Script"/>
    </w:rPr>
  </w:style>
  <w:style w:type="paragraph" w:customStyle="1" w:styleId="CMSANExhibit7">
    <w:name w:val="CMS AN Exhibit 7"/>
    <w:uiPriority w:val="25"/>
    <w:semiHidden/>
    <w:rsid w:val="0096356A"/>
    <w:pPr>
      <w:numPr>
        <w:ilvl w:val="6"/>
        <w:numId w:val="57"/>
      </w:numPr>
      <w:spacing w:before="120" w:after="120" w:line="300" w:lineRule="atLeast"/>
      <w:outlineLvl w:val="6"/>
    </w:pPr>
    <w:rPr>
      <w:rFonts w:cs="Segoe Script"/>
    </w:rPr>
  </w:style>
  <w:style w:type="paragraph" w:customStyle="1" w:styleId="CMSANFirst">
    <w:name w:val="CMS AN First"/>
    <w:uiPriority w:val="39"/>
    <w:semiHidden/>
    <w:rsid w:val="0096356A"/>
    <w:pPr>
      <w:spacing w:before="120" w:after="120" w:line="300" w:lineRule="atLeast"/>
      <w:ind w:left="2552"/>
    </w:pPr>
    <w:rPr>
      <w:rFonts w:cs="Segoe Script"/>
    </w:rPr>
  </w:style>
  <w:style w:type="paragraph" w:customStyle="1" w:styleId="CMSANHeading1">
    <w:name w:val="CMS AN Heading 1"/>
    <w:next w:val="CMSANHeading2"/>
    <w:uiPriority w:val="1"/>
    <w:semiHidden/>
    <w:rsid w:val="0096356A"/>
    <w:pPr>
      <w:keepNext/>
      <w:numPr>
        <w:ilvl w:val="1"/>
        <w:numId w:val="58"/>
      </w:numPr>
      <w:spacing w:before="240" w:after="120" w:line="300" w:lineRule="atLeast"/>
      <w:outlineLvl w:val="1"/>
    </w:pPr>
    <w:rPr>
      <w:rFonts w:cs="Segoe Script"/>
      <w:b/>
      <w:caps/>
    </w:rPr>
  </w:style>
  <w:style w:type="paragraph" w:customStyle="1" w:styleId="CMSANHeading2">
    <w:name w:val="CMS AN Heading 2"/>
    <w:uiPriority w:val="1"/>
    <w:semiHidden/>
    <w:rsid w:val="0096356A"/>
    <w:pPr>
      <w:numPr>
        <w:ilvl w:val="2"/>
        <w:numId w:val="58"/>
      </w:numPr>
      <w:spacing w:before="120" w:after="120" w:line="300" w:lineRule="atLeast"/>
      <w:outlineLvl w:val="2"/>
    </w:pPr>
    <w:rPr>
      <w:rFonts w:cs="Segoe Script"/>
    </w:rPr>
  </w:style>
  <w:style w:type="paragraph" w:customStyle="1" w:styleId="CMSANHeading3">
    <w:name w:val="CMS AN Heading 3"/>
    <w:uiPriority w:val="1"/>
    <w:semiHidden/>
    <w:rsid w:val="0096356A"/>
    <w:pPr>
      <w:numPr>
        <w:ilvl w:val="3"/>
        <w:numId w:val="58"/>
      </w:numPr>
      <w:spacing w:before="120" w:after="120" w:line="300" w:lineRule="atLeast"/>
      <w:outlineLvl w:val="3"/>
    </w:pPr>
    <w:rPr>
      <w:rFonts w:cs="Segoe Script"/>
    </w:rPr>
  </w:style>
  <w:style w:type="paragraph" w:customStyle="1" w:styleId="CMSANHeading4">
    <w:name w:val="CMS AN Heading 4"/>
    <w:uiPriority w:val="1"/>
    <w:semiHidden/>
    <w:rsid w:val="0096356A"/>
    <w:pPr>
      <w:numPr>
        <w:ilvl w:val="4"/>
        <w:numId w:val="58"/>
      </w:numPr>
      <w:spacing w:before="120" w:after="120" w:line="300" w:lineRule="atLeast"/>
      <w:outlineLvl w:val="4"/>
    </w:pPr>
    <w:rPr>
      <w:rFonts w:cs="Segoe Script"/>
    </w:rPr>
  </w:style>
  <w:style w:type="paragraph" w:customStyle="1" w:styleId="CMSANHeading5">
    <w:name w:val="CMS AN Heading 5"/>
    <w:uiPriority w:val="1"/>
    <w:semiHidden/>
    <w:rsid w:val="0096356A"/>
    <w:pPr>
      <w:numPr>
        <w:ilvl w:val="5"/>
        <w:numId w:val="58"/>
      </w:numPr>
      <w:spacing w:before="120" w:after="120" w:line="300" w:lineRule="atLeast"/>
      <w:outlineLvl w:val="5"/>
    </w:pPr>
    <w:rPr>
      <w:rFonts w:cs="Segoe Script"/>
    </w:rPr>
  </w:style>
  <w:style w:type="paragraph" w:customStyle="1" w:styleId="CMSANHeading6">
    <w:name w:val="CMS AN Heading 6"/>
    <w:uiPriority w:val="1"/>
    <w:semiHidden/>
    <w:rsid w:val="0096356A"/>
    <w:pPr>
      <w:numPr>
        <w:ilvl w:val="6"/>
        <w:numId w:val="58"/>
      </w:numPr>
      <w:spacing w:before="120" w:after="120" w:line="300" w:lineRule="atLeast"/>
      <w:outlineLvl w:val="5"/>
    </w:pPr>
    <w:rPr>
      <w:rFonts w:cs="Segoe Script"/>
    </w:rPr>
  </w:style>
  <w:style w:type="paragraph" w:customStyle="1" w:styleId="CMSANHeadline">
    <w:name w:val="CMS AN Headline"/>
    <w:uiPriority w:val="4"/>
    <w:semiHidden/>
    <w:rsid w:val="0096356A"/>
    <w:pPr>
      <w:keepNext/>
      <w:spacing w:before="240" w:after="120" w:line="300" w:lineRule="atLeast"/>
      <w:jc w:val="center"/>
    </w:pPr>
    <w:rPr>
      <w:rFonts w:cs="Segoe Script"/>
      <w:b/>
      <w:caps/>
    </w:rPr>
  </w:style>
  <w:style w:type="paragraph" w:customStyle="1" w:styleId="CMSANIndent1">
    <w:name w:val="CMS AN Indent 1"/>
    <w:uiPriority w:val="10"/>
    <w:semiHidden/>
    <w:rsid w:val="0096356A"/>
    <w:pPr>
      <w:spacing w:before="120" w:after="120" w:line="300" w:lineRule="atLeast"/>
      <w:ind w:left="851"/>
    </w:pPr>
    <w:rPr>
      <w:rFonts w:cs="Segoe Script"/>
    </w:rPr>
  </w:style>
  <w:style w:type="paragraph" w:customStyle="1" w:styleId="CMSANIndent2">
    <w:name w:val="CMS AN Indent 2"/>
    <w:uiPriority w:val="10"/>
    <w:semiHidden/>
    <w:rsid w:val="0096356A"/>
    <w:pPr>
      <w:spacing w:before="120" w:after="120" w:line="300" w:lineRule="atLeast"/>
      <w:ind w:left="851"/>
    </w:pPr>
    <w:rPr>
      <w:rFonts w:cs="Segoe Script"/>
    </w:rPr>
  </w:style>
  <w:style w:type="paragraph" w:customStyle="1" w:styleId="CMSANIndent3">
    <w:name w:val="CMS AN Indent 3"/>
    <w:uiPriority w:val="10"/>
    <w:semiHidden/>
    <w:rsid w:val="0096356A"/>
    <w:pPr>
      <w:spacing w:before="120" w:after="120" w:line="300" w:lineRule="atLeast"/>
      <w:ind w:left="1701"/>
    </w:pPr>
    <w:rPr>
      <w:rFonts w:cs="Segoe Script"/>
    </w:rPr>
  </w:style>
  <w:style w:type="paragraph" w:customStyle="1" w:styleId="CMSANIndent4">
    <w:name w:val="CMS AN Indent 4"/>
    <w:uiPriority w:val="10"/>
    <w:semiHidden/>
    <w:rsid w:val="0096356A"/>
    <w:pPr>
      <w:spacing w:before="120" w:after="120" w:line="300" w:lineRule="atLeast"/>
      <w:ind w:left="2552"/>
    </w:pPr>
    <w:rPr>
      <w:rFonts w:cs="Segoe Script"/>
    </w:rPr>
  </w:style>
  <w:style w:type="paragraph" w:customStyle="1" w:styleId="CMSANIndent5">
    <w:name w:val="CMS AN Indent 5"/>
    <w:uiPriority w:val="10"/>
    <w:semiHidden/>
    <w:rsid w:val="0096356A"/>
    <w:pPr>
      <w:spacing w:before="120" w:after="120" w:line="300" w:lineRule="atLeast"/>
      <w:ind w:left="3402"/>
    </w:pPr>
    <w:rPr>
      <w:rFonts w:cs="Segoe Script"/>
    </w:rPr>
  </w:style>
  <w:style w:type="paragraph" w:customStyle="1" w:styleId="CMSANIndent6">
    <w:name w:val="CMS AN Indent 6"/>
    <w:uiPriority w:val="10"/>
    <w:semiHidden/>
    <w:rsid w:val="0096356A"/>
    <w:pPr>
      <w:spacing w:before="120" w:after="120" w:line="300" w:lineRule="atLeast"/>
      <w:ind w:left="4253"/>
    </w:pPr>
    <w:rPr>
      <w:rFonts w:cs="Segoe Script"/>
    </w:rPr>
  </w:style>
  <w:style w:type="paragraph" w:customStyle="1" w:styleId="CMSANInternalNote">
    <w:name w:val="CMS AN Internal Note"/>
    <w:uiPriority w:val="15"/>
    <w:semiHidden/>
    <w:rsid w:val="0096356A"/>
    <w:pPr>
      <w:keepLines/>
      <w:pBdr>
        <w:top w:val="single" w:sz="4" w:space="1" w:color="auto" w:shadow="1"/>
        <w:left w:val="single" w:sz="4" w:space="4" w:color="auto" w:shadow="1"/>
        <w:bottom w:val="single" w:sz="4" w:space="1" w:color="auto" w:shadow="1"/>
        <w:right w:val="single" w:sz="4" w:space="4" w:color="auto" w:shadow="1"/>
      </w:pBdr>
      <w:spacing w:before="120" w:after="120" w:line="300" w:lineRule="atLeast"/>
    </w:pPr>
    <w:rPr>
      <w:rFonts w:cs="Segoe Script"/>
      <w:color w:val="FF0000"/>
    </w:rPr>
  </w:style>
  <w:style w:type="paragraph" w:customStyle="1" w:styleId="CMSANNote">
    <w:name w:val="CMS AN Note"/>
    <w:uiPriority w:val="14"/>
    <w:semiHidden/>
    <w:rsid w:val="0096356A"/>
    <w:pPr>
      <w:keepLines/>
      <w:pBdr>
        <w:top w:val="single" w:sz="4" w:space="1" w:color="auto" w:shadow="1"/>
        <w:left w:val="single" w:sz="4" w:space="4" w:color="auto" w:shadow="1"/>
        <w:bottom w:val="single" w:sz="4" w:space="1" w:color="auto" w:shadow="1"/>
        <w:right w:val="single" w:sz="4" w:space="4" w:color="auto" w:shadow="1"/>
      </w:pBdr>
      <w:spacing w:before="120" w:after="120" w:line="300" w:lineRule="atLeast"/>
    </w:pPr>
    <w:rPr>
      <w:rFonts w:cs="Segoe Script"/>
      <w:b/>
      <w:i/>
    </w:rPr>
  </w:style>
  <w:style w:type="paragraph" w:customStyle="1" w:styleId="CMSANNumeration">
    <w:name w:val="CMS AN Numeration"/>
    <w:uiPriority w:val="39"/>
    <w:semiHidden/>
    <w:rsid w:val="0096356A"/>
    <w:pPr>
      <w:numPr>
        <w:numId w:val="40"/>
      </w:numPr>
      <w:spacing w:before="120" w:after="120" w:line="300" w:lineRule="atLeast"/>
    </w:pPr>
    <w:rPr>
      <w:rFonts w:cs="Segoe Script"/>
    </w:rPr>
  </w:style>
  <w:style w:type="paragraph" w:customStyle="1" w:styleId="CMSANParties">
    <w:name w:val="CMS AN Parties"/>
    <w:uiPriority w:val="13"/>
    <w:semiHidden/>
    <w:rsid w:val="0096356A"/>
    <w:pPr>
      <w:numPr>
        <w:ilvl w:val="1"/>
        <w:numId w:val="41"/>
      </w:numPr>
      <w:spacing w:before="120" w:after="120" w:line="300" w:lineRule="atLeast"/>
      <w:outlineLvl w:val="3"/>
    </w:pPr>
    <w:rPr>
      <w:rFonts w:cs="Segoe Script"/>
    </w:rPr>
  </w:style>
  <w:style w:type="paragraph" w:customStyle="1" w:styleId="CMSANPartiesReferred">
    <w:name w:val="CMS AN Parties Referred"/>
    <w:next w:val="CMSANParties"/>
    <w:uiPriority w:val="39"/>
    <w:semiHidden/>
    <w:rsid w:val="0096356A"/>
    <w:pPr>
      <w:spacing w:before="120" w:after="120" w:line="300" w:lineRule="atLeast"/>
      <w:jc w:val="right"/>
    </w:pPr>
    <w:rPr>
      <w:rFonts w:cs="Segoe Script"/>
    </w:rPr>
  </w:style>
  <w:style w:type="paragraph" w:customStyle="1" w:styleId="CMSANRecitals">
    <w:name w:val="CMS AN Recitals"/>
    <w:uiPriority w:val="13"/>
    <w:semiHidden/>
    <w:rsid w:val="0096356A"/>
    <w:pPr>
      <w:numPr>
        <w:ilvl w:val="2"/>
        <w:numId w:val="41"/>
      </w:numPr>
      <w:spacing w:before="120" w:after="120" w:line="300" w:lineRule="atLeast"/>
      <w:outlineLvl w:val="3"/>
    </w:pPr>
    <w:rPr>
      <w:rFonts w:cs="Segoe Script"/>
    </w:rPr>
  </w:style>
  <w:style w:type="paragraph" w:customStyle="1" w:styleId="CMSANRecitalsHeading">
    <w:name w:val="CMS AN Recitals Heading"/>
    <w:next w:val="CMSANBodyText"/>
    <w:uiPriority w:val="12"/>
    <w:semiHidden/>
    <w:rsid w:val="0096356A"/>
    <w:pPr>
      <w:numPr>
        <w:numId w:val="41"/>
      </w:numPr>
      <w:spacing w:before="240" w:after="120" w:line="300" w:lineRule="atLeast"/>
      <w:outlineLvl w:val="2"/>
    </w:pPr>
    <w:rPr>
      <w:rFonts w:cs="Segoe Script"/>
      <w:b/>
      <w:caps/>
    </w:rPr>
  </w:style>
  <w:style w:type="paragraph" w:customStyle="1" w:styleId="CMSANSchedule1">
    <w:name w:val="CMS AN Schedule 1"/>
    <w:next w:val="CMSANSchedule2"/>
    <w:uiPriority w:val="23"/>
    <w:semiHidden/>
    <w:rsid w:val="0096356A"/>
    <w:pPr>
      <w:keepNext/>
      <w:pageBreakBefore/>
      <w:numPr>
        <w:numId w:val="62"/>
      </w:numPr>
      <w:spacing w:after="240" w:line="300" w:lineRule="atLeast"/>
      <w:jc w:val="center"/>
      <w:outlineLvl w:val="0"/>
    </w:pPr>
    <w:rPr>
      <w:rFonts w:cs="Segoe Script"/>
      <w:b/>
      <w:caps/>
    </w:rPr>
  </w:style>
  <w:style w:type="paragraph" w:customStyle="1" w:styleId="CMSANSchedule2">
    <w:name w:val="CMS AN Schedule 2"/>
    <w:next w:val="CMSANSchedule4"/>
    <w:uiPriority w:val="23"/>
    <w:semiHidden/>
    <w:rsid w:val="0096356A"/>
    <w:pPr>
      <w:keepNext/>
      <w:numPr>
        <w:ilvl w:val="1"/>
        <w:numId w:val="62"/>
      </w:numPr>
      <w:spacing w:before="240" w:after="120" w:line="300" w:lineRule="atLeast"/>
      <w:jc w:val="center"/>
      <w:outlineLvl w:val="1"/>
    </w:pPr>
    <w:rPr>
      <w:rFonts w:cs="Segoe Script"/>
      <w:b/>
    </w:rPr>
  </w:style>
  <w:style w:type="character" w:customStyle="1" w:styleId="Overskrift1Tegn">
    <w:name w:val="Overskrift 1 Tegn"/>
    <w:basedOn w:val="Standardskriftforavsnitt"/>
    <w:link w:val="Overskrift1"/>
    <w:uiPriority w:val="99"/>
    <w:rsid w:val="0096356A"/>
    <w:rPr>
      <w:rFonts w:cs="Segoe Script"/>
      <w:b/>
      <w:caps/>
      <w14:ligatures w14:val="standardContextual"/>
    </w:rPr>
  </w:style>
  <w:style w:type="character" w:customStyle="1" w:styleId="Overskrift2Tegn">
    <w:name w:val="Overskrift 2 Tegn"/>
    <w:basedOn w:val="Standardskriftforavsnitt"/>
    <w:link w:val="Overskrift2"/>
    <w:uiPriority w:val="99"/>
    <w:semiHidden/>
    <w:rsid w:val="0096356A"/>
    <w:rPr>
      <w:rFonts w:cs="Segoe Script"/>
      <w14:ligatures w14:val="standardContextual"/>
    </w:rPr>
  </w:style>
  <w:style w:type="character" w:customStyle="1" w:styleId="Overskrift3Tegn">
    <w:name w:val="Overskrift 3 Tegn"/>
    <w:basedOn w:val="Standardskriftforavsnitt"/>
    <w:link w:val="Overskrift3"/>
    <w:uiPriority w:val="99"/>
    <w:semiHidden/>
    <w:rsid w:val="0096356A"/>
    <w:rPr>
      <w:rFonts w:cs="Segoe Script"/>
      <w14:ligatures w14:val="standardContextual"/>
    </w:rPr>
  </w:style>
  <w:style w:type="character" w:customStyle="1" w:styleId="Overskrift4Tegn">
    <w:name w:val="Overskrift 4 Tegn"/>
    <w:basedOn w:val="Standardskriftforavsnitt"/>
    <w:link w:val="Overskrift4"/>
    <w:uiPriority w:val="99"/>
    <w:semiHidden/>
    <w:rsid w:val="0096356A"/>
    <w:rPr>
      <w:rFonts w:cs="Segoe Script"/>
      <w14:ligatures w14:val="standardContextual"/>
    </w:rPr>
  </w:style>
  <w:style w:type="character" w:customStyle="1" w:styleId="Overskrift5Tegn">
    <w:name w:val="Overskrift 5 Tegn"/>
    <w:basedOn w:val="Standardskriftforavsnitt"/>
    <w:link w:val="Overskrift5"/>
    <w:uiPriority w:val="99"/>
    <w:semiHidden/>
    <w:rsid w:val="0096356A"/>
    <w:rPr>
      <w:rFonts w:cs="Segoe Script"/>
      <w14:ligatures w14:val="standardContextual"/>
    </w:rPr>
  </w:style>
  <w:style w:type="character" w:customStyle="1" w:styleId="Overskrift6Tegn">
    <w:name w:val="Overskrift 6 Tegn"/>
    <w:basedOn w:val="Standardskriftforavsnitt"/>
    <w:link w:val="Overskrift6"/>
    <w:uiPriority w:val="99"/>
    <w:semiHidden/>
    <w:rsid w:val="0096356A"/>
    <w:rPr>
      <w:rFonts w:cs="Segoe Script"/>
      <w14:ligatures w14:val="standardContextual"/>
    </w:rPr>
  </w:style>
  <w:style w:type="character" w:customStyle="1" w:styleId="Overskrift7Tegn">
    <w:name w:val="Overskrift 7 Tegn"/>
    <w:basedOn w:val="Standardskriftforavsnitt"/>
    <w:link w:val="Overskrift7"/>
    <w:uiPriority w:val="99"/>
    <w:semiHidden/>
    <w:rsid w:val="0096356A"/>
    <w:rPr>
      <w:rFonts w:cs="Segoe Script"/>
      <w14:ligatures w14:val="standardContextual"/>
    </w:rPr>
  </w:style>
  <w:style w:type="character" w:customStyle="1" w:styleId="Overskrift8Tegn">
    <w:name w:val="Overskrift 8 Tegn"/>
    <w:basedOn w:val="Standardskriftforavsnitt"/>
    <w:link w:val="Overskrift8"/>
    <w:uiPriority w:val="99"/>
    <w:semiHidden/>
    <w:rsid w:val="0096356A"/>
    <w:rPr>
      <w:rFonts w:cs="Segoe Script"/>
      <w14:ligatures w14:val="standardContextual"/>
    </w:rPr>
  </w:style>
  <w:style w:type="character" w:customStyle="1" w:styleId="Overskrift9Tegn">
    <w:name w:val="Overskrift 9 Tegn"/>
    <w:basedOn w:val="Standardskriftforavsnitt"/>
    <w:link w:val="Overskrift9"/>
    <w:uiPriority w:val="99"/>
    <w:semiHidden/>
    <w:rsid w:val="0096356A"/>
    <w:rPr>
      <w:rFonts w:cs="Segoe Script"/>
      <w14:ligatures w14:val="standardContextual"/>
    </w:rPr>
  </w:style>
  <w:style w:type="paragraph" w:customStyle="1" w:styleId="CMSANSchedule3">
    <w:name w:val="CMS AN Schedule 3"/>
    <w:next w:val="CMSANSchedule4"/>
    <w:uiPriority w:val="23"/>
    <w:semiHidden/>
    <w:rsid w:val="0096356A"/>
    <w:pPr>
      <w:numPr>
        <w:ilvl w:val="2"/>
        <w:numId w:val="62"/>
      </w:numPr>
      <w:spacing w:before="240" w:after="120" w:line="300" w:lineRule="atLeast"/>
      <w:jc w:val="center"/>
      <w:outlineLvl w:val="2"/>
    </w:pPr>
    <w:rPr>
      <w:rFonts w:cs="Segoe Script"/>
      <w:b/>
    </w:rPr>
  </w:style>
  <w:style w:type="paragraph" w:customStyle="1" w:styleId="CMSANSchedule4">
    <w:name w:val="CMS AN Schedule 4"/>
    <w:next w:val="CMSANSchedule5"/>
    <w:uiPriority w:val="23"/>
    <w:semiHidden/>
    <w:rsid w:val="0096356A"/>
    <w:pPr>
      <w:keepNext/>
      <w:numPr>
        <w:ilvl w:val="3"/>
        <w:numId w:val="62"/>
      </w:numPr>
      <w:spacing w:before="240" w:after="120" w:line="300" w:lineRule="atLeast"/>
      <w:outlineLvl w:val="3"/>
    </w:pPr>
    <w:rPr>
      <w:rFonts w:cs="Segoe Script"/>
      <w:b/>
      <w:caps/>
    </w:rPr>
  </w:style>
  <w:style w:type="paragraph" w:customStyle="1" w:styleId="CMSANSchedule5">
    <w:name w:val="CMS AN Schedule 5"/>
    <w:uiPriority w:val="23"/>
    <w:semiHidden/>
    <w:rsid w:val="0096356A"/>
    <w:pPr>
      <w:numPr>
        <w:ilvl w:val="4"/>
        <w:numId w:val="62"/>
      </w:numPr>
      <w:spacing w:before="120" w:after="120" w:line="300" w:lineRule="atLeast"/>
      <w:outlineLvl w:val="4"/>
    </w:pPr>
    <w:rPr>
      <w:rFonts w:cs="Segoe Script"/>
    </w:rPr>
  </w:style>
  <w:style w:type="paragraph" w:customStyle="1" w:styleId="CMSANSchedule6">
    <w:name w:val="CMS AN Schedule 6"/>
    <w:uiPriority w:val="23"/>
    <w:semiHidden/>
    <w:rsid w:val="0096356A"/>
    <w:pPr>
      <w:numPr>
        <w:ilvl w:val="5"/>
        <w:numId w:val="62"/>
      </w:numPr>
      <w:spacing w:before="120" w:after="120" w:line="300" w:lineRule="atLeast"/>
      <w:outlineLvl w:val="5"/>
    </w:pPr>
    <w:rPr>
      <w:rFonts w:cs="Segoe Script"/>
    </w:rPr>
  </w:style>
  <w:style w:type="paragraph" w:customStyle="1" w:styleId="CMSANSchedule7">
    <w:name w:val="CMS AN Schedule 7"/>
    <w:uiPriority w:val="23"/>
    <w:semiHidden/>
    <w:rsid w:val="0096356A"/>
    <w:pPr>
      <w:numPr>
        <w:ilvl w:val="6"/>
        <w:numId w:val="62"/>
      </w:numPr>
      <w:spacing w:before="120" w:after="120" w:line="300" w:lineRule="atLeast"/>
      <w:outlineLvl w:val="6"/>
    </w:pPr>
    <w:rPr>
      <w:rFonts w:cs="Segoe Script"/>
    </w:rPr>
  </w:style>
  <w:style w:type="paragraph" w:customStyle="1" w:styleId="CMSANSection">
    <w:name w:val="CMS AN Section"/>
    <w:next w:val="CMSANBodyText"/>
    <w:uiPriority w:val="5"/>
    <w:semiHidden/>
    <w:rsid w:val="0096356A"/>
    <w:pPr>
      <w:keepNext/>
      <w:spacing w:before="240" w:after="120" w:line="300" w:lineRule="atLeast"/>
      <w:jc w:val="center"/>
    </w:pPr>
    <w:rPr>
      <w:rFonts w:cs="Segoe Script"/>
      <w:b/>
      <w:caps/>
    </w:rPr>
  </w:style>
  <w:style w:type="paragraph" w:customStyle="1" w:styleId="CMSANTableBodyText">
    <w:name w:val="CMS AN Table Body Text"/>
    <w:uiPriority w:val="17"/>
    <w:semiHidden/>
    <w:rsid w:val="0096356A"/>
    <w:pPr>
      <w:spacing w:before="120" w:after="120" w:line="300" w:lineRule="atLeast"/>
      <w:jc w:val="left"/>
    </w:pPr>
    <w:rPr>
      <w:rFonts w:eastAsia="Times New Roman"/>
    </w:rPr>
  </w:style>
  <w:style w:type="paragraph" w:customStyle="1" w:styleId="CMSANTableHeader">
    <w:name w:val="CMS AN Table Header"/>
    <w:uiPriority w:val="16"/>
    <w:semiHidden/>
    <w:rsid w:val="00F12267"/>
    <w:pPr>
      <w:numPr>
        <w:numId w:val="91"/>
      </w:numPr>
      <w:adjustRightInd w:val="0"/>
      <w:snapToGrid w:val="0"/>
      <w:spacing w:before="120" w:after="120" w:line="300" w:lineRule="atLeast"/>
      <w:jc w:val="left"/>
    </w:pPr>
    <w:rPr>
      <w:rFonts w:eastAsia="Times New Roman"/>
      <w:b/>
    </w:rPr>
  </w:style>
  <w:style w:type="paragraph" w:customStyle="1" w:styleId="CMSANTableIndent">
    <w:name w:val="CMS AN Table Indent"/>
    <w:uiPriority w:val="21"/>
    <w:semiHidden/>
    <w:rsid w:val="00A95A49"/>
    <w:pPr>
      <w:spacing w:before="120" w:after="120" w:line="300" w:lineRule="atLeast"/>
      <w:ind w:left="425"/>
      <w:jc w:val="left"/>
    </w:pPr>
    <w:rPr>
      <w:rFonts w:eastAsia="Times New Roman"/>
    </w:rPr>
  </w:style>
  <w:style w:type="paragraph" w:customStyle="1" w:styleId="CMSANTableListBullet">
    <w:name w:val="CMS AN Table List Bullet"/>
    <w:uiPriority w:val="20"/>
    <w:semiHidden/>
    <w:rsid w:val="00A95A49"/>
    <w:pPr>
      <w:numPr>
        <w:numId w:val="83"/>
      </w:numPr>
      <w:spacing w:before="120" w:after="120" w:line="300" w:lineRule="atLeast"/>
      <w:jc w:val="left"/>
    </w:pPr>
    <w:rPr>
      <w:rFonts w:eastAsia="Times New Roman"/>
    </w:rPr>
  </w:style>
  <w:style w:type="paragraph" w:customStyle="1" w:styleId="CMSANTableListNumber1">
    <w:name w:val="CMS AN Table List Number 1"/>
    <w:uiPriority w:val="18"/>
    <w:semiHidden/>
    <w:rsid w:val="00D55C0F"/>
    <w:pPr>
      <w:numPr>
        <w:ilvl w:val="2"/>
        <w:numId w:val="91"/>
      </w:numPr>
      <w:adjustRightInd w:val="0"/>
      <w:snapToGrid w:val="0"/>
      <w:spacing w:before="120" w:after="120" w:line="300" w:lineRule="atLeast"/>
      <w:jc w:val="left"/>
    </w:pPr>
    <w:rPr>
      <w:rFonts w:eastAsia="Times New Roman"/>
    </w:rPr>
  </w:style>
  <w:style w:type="paragraph" w:customStyle="1" w:styleId="CMSANTableListNumber2">
    <w:name w:val="CMS AN Table List Number 2"/>
    <w:uiPriority w:val="19"/>
    <w:semiHidden/>
    <w:rsid w:val="001B4012"/>
    <w:pPr>
      <w:numPr>
        <w:ilvl w:val="3"/>
        <w:numId w:val="91"/>
      </w:numPr>
      <w:spacing w:before="120" w:after="120" w:line="300" w:lineRule="atLeast"/>
      <w:jc w:val="left"/>
    </w:pPr>
    <w:rPr>
      <w:rFonts w:eastAsia="Times New Roman"/>
      <w:szCs w:val="24"/>
    </w:rPr>
  </w:style>
  <w:style w:type="paragraph" w:customStyle="1" w:styleId="CMSANTOCHeading">
    <w:name w:val="CMS AN TOC Heading"/>
    <w:next w:val="CMSANBodyText"/>
    <w:uiPriority w:val="39"/>
    <w:semiHidden/>
    <w:rsid w:val="0096356A"/>
    <w:pPr>
      <w:keepNext/>
      <w:spacing w:after="240" w:line="300" w:lineRule="atLeast"/>
      <w:jc w:val="center"/>
    </w:pPr>
    <w:rPr>
      <w:rFonts w:cs="Segoe Script"/>
      <w:b/>
      <w:caps/>
    </w:rPr>
  </w:style>
  <w:style w:type="paragraph" w:customStyle="1" w:styleId="CMSANUnnumbered">
    <w:name w:val="CMS AN Unnumbered"/>
    <w:next w:val="CMSANHeading1"/>
    <w:uiPriority w:val="3"/>
    <w:semiHidden/>
    <w:rsid w:val="0096356A"/>
    <w:pPr>
      <w:keepNext/>
      <w:suppressAutoHyphens/>
      <w:spacing w:before="120" w:after="120" w:line="300" w:lineRule="atLeast"/>
      <w:ind w:left="851"/>
    </w:pPr>
    <w:rPr>
      <w:rFonts w:cs="Segoe Script"/>
      <w:b/>
      <w:i/>
    </w:rPr>
  </w:style>
  <w:style w:type="paragraph" w:customStyle="1" w:styleId="CMSANzhanging1">
    <w:name w:val="CMS AN z_hanging 1"/>
    <w:uiPriority w:val="6"/>
    <w:semiHidden/>
    <w:rsid w:val="0096356A"/>
    <w:pPr>
      <w:spacing w:before="120" w:after="120" w:line="300" w:lineRule="atLeast"/>
      <w:ind w:left="851" w:hanging="851"/>
    </w:pPr>
    <w:rPr>
      <w:rFonts w:cs="Segoe Script"/>
    </w:rPr>
  </w:style>
  <w:style w:type="paragraph" w:customStyle="1" w:styleId="CMSANzhanging2">
    <w:name w:val="CMS AN z_hanging 2"/>
    <w:uiPriority w:val="6"/>
    <w:semiHidden/>
    <w:rsid w:val="0096356A"/>
    <w:pPr>
      <w:spacing w:before="120" w:after="120" w:line="300" w:lineRule="atLeast"/>
      <w:ind w:left="1702" w:hanging="851"/>
    </w:pPr>
    <w:rPr>
      <w:rFonts w:cs="Segoe Script"/>
    </w:rPr>
  </w:style>
  <w:style w:type="paragraph" w:customStyle="1" w:styleId="CMSANzhanging3">
    <w:name w:val="CMS AN z_hanging 3"/>
    <w:uiPriority w:val="6"/>
    <w:semiHidden/>
    <w:rsid w:val="0096356A"/>
    <w:pPr>
      <w:spacing w:before="120" w:after="120" w:line="300" w:lineRule="atLeast"/>
      <w:ind w:left="2552" w:hanging="851"/>
    </w:pPr>
    <w:rPr>
      <w:rFonts w:cs="Segoe Script"/>
    </w:rPr>
  </w:style>
  <w:style w:type="paragraph" w:customStyle="1" w:styleId="CMSANzhanging4">
    <w:name w:val="CMS AN z_hanging 4"/>
    <w:uiPriority w:val="6"/>
    <w:semiHidden/>
    <w:rsid w:val="0096356A"/>
    <w:pPr>
      <w:spacing w:before="120" w:after="120" w:line="300" w:lineRule="atLeast"/>
      <w:ind w:left="3403" w:hanging="851"/>
    </w:pPr>
    <w:rPr>
      <w:rFonts w:cs="Segoe Script"/>
    </w:rPr>
  </w:style>
  <w:style w:type="paragraph" w:customStyle="1" w:styleId="CMSANzhanging5">
    <w:name w:val="CMS AN z_hanging 5"/>
    <w:uiPriority w:val="6"/>
    <w:semiHidden/>
    <w:rsid w:val="0096356A"/>
    <w:pPr>
      <w:spacing w:before="120" w:after="120" w:line="300" w:lineRule="atLeast"/>
      <w:ind w:left="4253" w:hanging="851"/>
    </w:pPr>
    <w:rPr>
      <w:rFonts w:cs="Segoe Script"/>
    </w:rPr>
  </w:style>
  <w:style w:type="paragraph" w:customStyle="1" w:styleId="CMSANzhanging6">
    <w:name w:val="CMS AN z_hanging 6"/>
    <w:uiPriority w:val="6"/>
    <w:semiHidden/>
    <w:rsid w:val="0096356A"/>
    <w:pPr>
      <w:spacing w:before="120" w:after="120" w:line="300" w:lineRule="atLeast"/>
      <w:ind w:left="5104" w:hanging="851"/>
    </w:pPr>
    <w:rPr>
      <w:rFonts w:cs="Segoe Script"/>
    </w:rPr>
  </w:style>
  <w:style w:type="character" w:styleId="Sluttnotereferanse">
    <w:name w:val="endnote reference"/>
    <w:basedOn w:val="Standardskriftforavsnitt"/>
    <w:uiPriority w:val="39"/>
    <w:semiHidden/>
    <w:rsid w:val="00C07157"/>
    <w:rPr>
      <w:rFonts w:ascii="Times New Roman" w:hAnsi="Times New Roman"/>
      <w:color w:val="auto"/>
      <w:sz w:val="22"/>
      <w:vertAlign w:val="superscript"/>
      <w:lang w:val="en-GB" w:eastAsia="en-US" w:bidi="ar-SA"/>
    </w:rPr>
  </w:style>
  <w:style w:type="paragraph" w:styleId="Sluttnotetekst">
    <w:name w:val="endnote text"/>
    <w:link w:val="SluttnotetekstTegn"/>
    <w:uiPriority w:val="39"/>
    <w:semiHidden/>
    <w:rsid w:val="00C07157"/>
    <w:pPr>
      <w:spacing w:line="240" w:lineRule="auto"/>
    </w:pPr>
    <w:rPr>
      <w:rFonts w:cstheme="minorBidi"/>
      <w:sz w:val="18"/>
      <w:szCs w:val="20"/>
    </w:rPr>
  </w:style>
  <w:style w:type="character" w:customStyle="1" w:styleId="SluttnotetekstTegn">
    <w:name w:val="Sluttnotetekst Tegn"/>
    <w:basedOn w:val="Standardskriftforavsnitt"/>
    <w:link w:val="Sluttnotetekst"/>
    <w:uiPriority w:val="39"/>
    <w:semiHidden/>
    <w:rsid w:val="00C07157"/>
    <w:rPr>
      <w:rFonts w:cstheme="minorBidi"/>
      <w:sz w:val="18"/>
      <w:szCs w:val="20"/>
    </w:rPr>
  </w:style>
  <w:style w:type="character" w:styleId="Fulgthyperkobling">
    <w:name w:val="FollowedHyperlink"/>
    <w:basedOn w:val="Standardskriftforavsnitt"/>
    <w:uiPriority w:val="39"/>
    <w:semiHidden/>
    <w:unhideWhenUsed/>
    <w:rsid w:val="0014006E"/>
    <w:rPr>
      <w:rFonts w:ascii="Times New Roman" w:hAnsi="Times New Roman"/>
      <w:color w:val="000000" w:themeColor="text1"/>
      <w:sz w:val="22"/>
      <w:u w:val="single"/>
      <w:lang w:val="en-GB" w:eastAsia="en-US" w:bidi="ar-SA"/>
    </w:rPr>
  </w:style>
  <w:style w:type="paragraph" w:styleId="Bunntekst">
    <w:name w:val="footer"/>
    <w:link w:val="BunntekstTegn"/>
    <w:uiPriority w:val="99"/>
    <w:semiHidden/>
    <w:rsid w:val="001B08D2"/>
    <w:pPr>
      <w:tabs>
        <w:tab w:val="center" w:pos="4536"/>
        <w:tab w:val="right" w:pos="9072"/>
      </w:tabs>
      <w:spacing w:line="160" w:lineRule="exact"/>
    </w:pPr>
    <w:rPr>
      <w:rFonts w:cstheme="minorBidi"/>
      <w:sz w:val="16"/>
    </w:rPr>
  </w:style>
  <w:style w:type="character" w:customStyle="1" w:styleId="BunntekstTegn">
    <w:name w:val="Bunntekst Tegn"/>
    <w:basedOn w:val="Standardskriftforavsnitt"/>
    <w:link w:val="Bunntekst"/>
    <w:uiPriority w:val="99"/>
    <w:rsid w:val="001B08D2"/>
    <w:rPr>
      <w:rFonts w:cstheme="minorBidi"/>
      <w:sz w:val="16"/>
    </w:rPr>
  </w:style>
  <w:style w:type="character" w:styleId="Fotnotereferanse">
    <w:name w:val="footnote reference"/>
    <w:basedOn w:val="Standardskriftforavsnitt"/>
    <w:uiPriority w:val="39"/>
    <w:semiHidden/>
    <w:rsid w:val="00C07157"/>
    <w:rPr>
      <w:rFonts w:ascii="Times New Roman" w:hAnsi="Times New Roman"/>
      <w:sz w:val="22"/>
      <w:vertAlign w:val="superscript"/>
      <w:lang w:val="en-GB" w:eastAsia="en-US" w:bidi="ar-SA"/>
    </w:rPr>
  </w:style>
  <w:style w:type="paragraph" w:styleId="Fotnotetekst">
    <w:name w:val="footnote text"/>
    <w:link w:val="FotnotetekstTegn"/>
    <w:uiPriority w:val="39"/>
    <w:semiHidden/>
    <w:rsid w:val="00C07157"/>
    <w:pPr>
      <w:spacing w:line="240" w:lineRule="auto"/>
    </w:pPr>
    <w:rPr>
      <w:rFonts w:cstheme="minorBidi"/>
      <w:sz w:val="18"/>
      <w:szCs w:val="20"/>
    </w:rPr>
  </w:style>
  <w:style w:type="character" w:customStyle="1" w:styleId="FotnotetekstTegn">
    <w:name w:val="Fotnotetekst Tegn"/>
    <w:basedOn w:val="Standardskriftforavsnitt"/>
    <w:link w:val="Fotnotetekst"/>
    <w:uiPriority w:val="39"/>
    <w:semiHidden/>
    <w:rsid w:val="00C07157"/>
    <w:rPr>
      <w:rFonts w:cstheme="minorBidi"/>
      <w:sz w:val="18"/>
      <w:szCs w:val="20"/>
    </w:rPr>
  </w:style>
  <w:style w:type="paragraph" w:styleId="Topptekst">
    <w:name w:val="header"/>
    <w:link w:val="TopptekstTegn"/>
    <w:uiPriority w:val="59"/>
    <w:semiHidden/>
    <w:rsid w:val="00C07157"/>
    <w:pPr>
      <w:spacing w:line="240" w:lineRule="auto"/>
      <w:jc w:val="right"/>
    </w:pPr>
    <w:rPr>
      <w:rFonts w:cs="Segoe Script"/>
      <w:b/>
      <w:i/>
    </w:rPr>
  </w:style>
  <w:style w:type="character" w:customStyle="1" w:styleId="TopptekstTegn">
    <w:name w:val="Topptekst Tegn"/>
    <w:basedOn w:val="Standardskriftforavsnitt"/>
    <w:link w:val="Topptekst"/>
    <w:uiPriority w:val="59"/>
    <w:rsid w:val="000117E0"/>
    <w:rPr>
      <w:rFonts w:cs="Segoe Script"/>
      <w:b/>
      <w:i/>
    </w:rPr>
  </w:style>
  <w:style w:type="character" w:styleId="Hyperkobling">
    <w:name w:val="Hyperlink"/>
    <w:basedOn w:val="Standardskriftforavsnitt"/>
    <w:uiPriority w:val="99"/>
    <w:semiHidden/>
    <w:unhideWhenUsed/>
    <w:rsid w:val="0014006E"/>
    <w:rPr>
      <w:rFonts w:ascii="Times New Roman" w:hAnsi="Times New Roman"/>
      <w:color w:val="000000" w:themeColor="text1"/>
      <w:sz w:val="22"/>
      <w:u w:val="single"/>
      <w:lang w:val="en-GB" w:eastAsia="en-US" w:bidi="ar-SA"/>
    </w:rPr>
  </w:style>
  <w:style w:type="paragraph" w:styleId="Nummerertliste">
    <w:name w:val="List Number"/>
    <w:uiPriority w:val="99"/>
    <w:semiHidden/>
    <w:rsid w:val="00C07157"/>
    <w:pPr>
      <w:spacing w:line="300" w:lineRule="atLeast"/>
      <w:ind w:left="360" w:hanging="360"/>
      <w:contextualSpacing/>
    </w:pPr>
    <w:rPr>
      <w:rFonts w:cstheme="minorBidi"/>
    </w:rPr>
  </w:style>
  <w:style w:type="table" w:styleId="Tabellrutenett">
    <w:name w:val="Table Grid"/>
    <w:rsid w:val="00C07157"/>
    <w:pPr>
      <w:spacing w:line="300" w:lineRule="atLeast"/>
      <w:jc w:val="left"/>
    </w:pPr>
    <w:rPr>
      <w:rFonts w:eastAsia="Times New Roman"/>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INNH1">
    <w:name w:val="toc 1"/>
    <w:next w:val="Normal"/>
    <w:uiPriority w:val="59"/>
    <w:semiHidden/>
    <w:rsid w:val="00C07157"/>
    <w:pPr>
      <w:tabs>
        <w:tab w:val="left" w:pos="0"/>
        <w:tab w:val="right" w:leader="dot" w:pos="9356"/>
      </w:tabs>
      <w:spacing w:before="60" w:after="60" w:line="300" w:lineRule="atLeast"/>
      <w:ind w:left="851" w:hanging="851"/>
      <w:jc w:val="left"/>
    </w:pPr>
    <w:rPr>
      <w:rFonts w:cstheme="minorBidi"/>
    </w:rPr>
  </w:style>
  <w:style w:type="paragraph" w:styleId="INNH2">
    <w:name w:val="toc 2"/>
    <w:next w:val="Normal"/>
    <w:uiPriority w:val="59"/>
    <w:semiHidden/>
    <w:rsid w:val="00C07157"/>
    <w:pPr>
      <w:tabs>
        <w:tab w:val="left" w:pos="0"/>
        <w:tab w:val="right" w:leader="dot" w:pos="9356"/>
      </w:tabs>
      <w:spacing w:line="300" w:lineRule="atLeast"/>
      <w:ind w:left="851"/>
      <w:jc w:val="left"/>
    </w:pPr>
    <w:rPr>
      <w:rFonts w:cstheme="minorBidi"/>
    </w:rPr>
  </w:style>
  <w:style w:type="paragraph" w:styleId="INNH3">
    <w:name w:val="toc 3"/>
    <w:next w:val="Normal"/>
    <w:uiPriority w:val="59"/>
    <w:semiHidden/>
    <w:rsid w:val="00C07157"/>
    <w:pPr>
      <w:tabs>
        <w:tab w:val="left" w:pos="0"/>
        <w:tab w:val="right" w:leader="dot" w:pos="9356"/>
      </w:tabs>
      <w:spacing w:before="60" w:line="300" w:lineRule="atLeast"/>
      <w:jc w:val="left"/>
    </w:pPr>
  </w:style>
  <w:style w:type="character" w:customStyle="1" w:styleId="CMSANCoverDateChar">
    <w:name w:val="CMS AN Cover Date Char"/>
    <w:basedOn w:val="Standardskriftforavsnitt"/>
    <w:link w:val="CMSANCoverDate"/>
    <w:uiPriority w:val="54"/>
    <w:rsid w:val="0096356A"/>
    <w:rPr>
      <w:rFonts w:cs="Segoe Script"/>
      <w:b/>
      <w:caps/>
    </w:rPr>
  </w:style>
  <w:style w:type="paragraph" w:customStyle="1" w:styleId="CMSANTitle">
    <w:name w:val="CMS AN Title"/>
    <w:next w:val="CMSANBodyText"/>
    <w:link w:val="CMSANTitleChar"/>
    <w:uiPriority w:val="39"/>
    <w:semiHidden/>
    <w:rsid w:val="0096356A"/>
    <w:pPr>
      <w:spacing w:before="90" w:line="300" w:lineRule="atLeast"/>
    </w:pPr>
    <w:rPr>
      <w:rFonts w:ascii="Arial" w:hAnsi="Arial" w:cstheme="minorBidi"/>
      <w:b/>
      <w:caps/>
      <w:sz w:val="40"/>
    </w:rPr>
  </w:style>
  <w:style w:type="character" w:customStyle="1" w:styleId="CMSANTitleChar">
    <w:name w:val="CMS AN Title Char"/>
    <w:basedOn w:val="Standardskriftforavsnitt"/>
    <w:link w:val="CMSANTitle"/>
    <w:uiPriority w:val="39"/>
    <w:rsid w:val="0096356A"/>
    <w:rPr>
      <w:rFonts w:ascii="Arial" w:hAnsi="Arial" w:cstheme="minorBidi"/>
      <w:b/>
      <w:caps/>
      <w:sz w:val="40"/>
    </w:rPr>
  </w:style>
  <w:style w:type="paragraph" w:customStyle="1" w:styleId="CMSANAddressInfo">
    <w:name w:val="CMS AN AddressInfo"/>
    <w:uiPriority w:val="39"/>
    <w:semiHidden/>
    <w:rsid w:val="0096356A"/>
    <w:pPr>
      <w:tabs>
        <w:tab w:val="left" w:pos="567"/>
      </w:tabs>
      <w:spacing w:after="120" w:line="220" w:lineRule="exact"/>
      <w:contextualSpacing/>
      <w:jc w:val="left"/>
    </w:pPr>
    <w:rPr>
      <w:rFonts w:ascii="Arial" w:eastAsia="SimSun" w:hAnsi="Arial" w:cstheme="minorBidi"/>
      <w:noProof/>
      <w:sz w:val="15"/>
      <w:szCs w:val="24"/>
      <w:lang w:eastAsia="zh-CN"/>
    </w:rPr>
  </w:style>
  <w:style w:type="paragraph" w:customStyle="1" w:styleId="CMSANAddressInfoBold">
    <w:name w:val="CMS AN AddressInfo Bold"/>
    <w:uiPriority w:val="39"/>
    <w:semiHidden/>
    <w:rsid w:val="0096356A"/>
    <w:pPr>
      <w:spacing w:after="120" w:line="220" w:lineRule="exact"/>
      <w:jc w:val="left"/>
    </w:pPr>
    <w:rPr>
      <w:rFonts w:ascii="Arial" w:eastAsia="SimSun" w:hAnsi="Arial" w:cstheme="minorBidi"/>
      <w:b/>
      <w:noProof/>
      <w:sz w:val="15"/>
      <w:szCs w:val="24"/>
      <w:lang w:eastAsia="zh-CN"/>
    </w:rPr>
  </w:style>
  <w:style w:type="paragraph" w:customStyle="1" w:styleId="TemplateInfo">
    <w:name w:val="TemplateInfo"/>
    <w:link w:val="TemplateInfoChar"/>
    <w:uiPriority w:val="59"/>
    <w:semiHidden/>
    <w:rsid w:val="00604CB6"/>
    <w:pPr>
      <w:spacing w:after="60" w:line="300" w:lineRule="atLeast"/>
      <w:contextualSpacing/>
    </w:pPr>
    <w:rPr>
      <w:lang w:val="nb-NO"/>
    </w:rPr>
  </w:style>
  <w:style w:type="paragraph" w:customStyle="1" w:styleId="TemplateInfoBold">
    <w:name w:val="TemplateInfo Bold"/>
    <w:uiPriority w:val="59"/>
    <w:semiHidden/>
    <w:rsid w:val="006453D0"/>
    <w:pPr>
      <w:spacing w:after="60" w:line="300" w:lineRule="atLeast"/>
      <w:contextualSpacing/>
      <w:jc w:val="left"/>
    </w:pPr>
    <w:rPr>
      <w:rFonts w:eastAsia="SimSun"/>
      <w:b/>
      <w:noProof/>
      <w:szCs w:val="24"/>
      <w:lang w:val="nb-NO" w:eastAsia="zh-CN"/>
    </w:rPr>
  </w:style>
  <w:style w:type="paragraph" w:customStyle="1" w:styleId="CMSANSubject">
    <w:name w:val="CMS AN Subject"/>
    <w:next w:val="CMSANBodyText"/>
    <w:uiPriority w:val="39"/>
    <w:semiHidden/>
    <w:rsid w:val="0096356A"/>
    <w:pPr>
      <w:spacing w:before="120" w:after="120" w:line="300" w:lineRule="atLeast"/>
    </w:pPr>
    <w:rPr>
      <w:b/>
    </w:rPr>
  </w:style>
  <w:style w:type="character" w:customStyle="1" w:styleId="TemplateInfoChar">
    <w:name w:val="TemplateInfo Char"/>
    <w:basedOn w:val="Standardskriftforavsnitt"/>
    <w:link w:val="TemplateInfo"/>
    <w:uiPriority w:val="59"/>
    <w:semiHidden/>
    <w:rsid w:val="00604CB6"/>
    <w:rPr>
      <w:lang w:val="nb-NO"/>
    </w:rPr>
  </w:style>
  <w:style w:type="character" w:styleId="Plassholdertekst">
    <w:name w:val="Placeholder Text"/>
    <w:basedOn w:val="Standardskriftforavsnitt"/>
    <w:uiPriority w:val="99"/>
    <w:semiHidden/>
    <w:rsid w:val="00C07157"/>
    <w:rPr>
      <w:color w:val="808080"/>
    </w:rPr>
  </w:style>
  <w:style w:type="paragraph" w:customStyle="1" w:styleId="CMSANALTSchedule1">
    <w:name w:val="CMS AN ALT Schedule 1"/>
    <w:next w:val="CMSANALTSchedule2"/>
    <w:uiPriority w:val="23"/>
    <w:semiHidden/>
    <w:rsid w:val="0096356A"/>
    <w:pPr>
      <w:pageBreakBefore/>
      <w:numPr>
        <w:numId w:val="55"/>
      </w:numPr>
      <w:spacing w:after="240" w:line="300" w:lineRule="atLeast"/>
      <w:jc w:val="center"/>
      <w:outlineLvl w:val="0"/>
    </w:pPr>
    <w:rPr>
      <w:b/>
      <w:caps/>
    </w:rPr>
  </w:style>
  <w:style w:type="paragraph" w:customStyle="1" w:styleId="CMSANALTSchedule2">
    <w:name w:val="CMS AN ALT Schedule 2"/>
    <w:next w:val="CMSANALTSchedule4"/>
    <w:uiPriority w:val="23"/>
    <w:semiHidden/>
    <w:rsid w:val="0096356A"/>
    <w:pPr>
      <w:keepNext/>
      <w:keepLines/>
      <w:numPr>
        <w:ilvl w:val="1"/>
        <w:numId w:val="55"/>
      </w:numPr>
      <w:spacing w:before="240" w:after="120" w:line="300" w:lineRule="atLeast"/>
      <w:jc w:val="center"/>
      <w:outlineLvl w:val="1"/>
    </w:pPr>
    <w:rPr>
      <w:b/>
    </w:rPr>
  </w:style>
  <w:style w:type="paragraph" w:customStyle="1" w:styleId="CMSANSchedule9">
    <w:name w:val="CMS AN Schedule 9"/>
    <w:uiPriority w:val="23"/>
    <w:semiHidden/>
    <w:rsid w:val="0096356A"/>
    <w:pPr>
      <w:numPr>
        <w:ilvl w:val="8"/>
        <w:numId w:val="62"/>
      </w:numPr>
      <w:spacing w:before="120" w:after="120" w:line="300" w:lineRule="atLeast"/>
      <w:outlineLvl w:val="8"/>
    </w:pPr>
  </w:style>
  <w:style w:type="paragraph" w:customStyle="1" w:styleId="CMSANSchedule8">
    <w:name w:val="CMS AN Schedule 8"/>
    <w:uiPriority w:val="23"/>
    <w:semiHidden/>
    <w:rsid w:val="0096356A"/>
    <w:pPr>
      <w:numPr>
        <w:ilvl w:val="7"/>
        <w:numId w:val="62"/>
      </w:numPr>
      <w:spacing w:before="120" w:after="120" w:line="300" w:lineRule="atLeast"/>
      <w:outlineLvl w:val="7"/>
    </w:pPr>
  </w:style>
  <w:style w:type="paragraph" w:customStyle="1" w:styleId="CMSANALTSchedule9">
    <w:name w:val="CMS AN ALT Schedule 9"/>
    <w:uiPriority w:val="23"/>
    <w:semiHidden/>
    <w:rsid w:val="0096356A"/>
    <w:pPr>
      <w:numPr>
        <w:ilvl w:val="8"/>
        <w:numId w:val="55"/>
      </w:numPr>
      <w:spacing w:before="120" w:after="120" w:line="300" w:lineRule="atLeast"/>
      <w:outlineLvl w:val="8"/>
    </w:pPr>
  </w:style>
  <w:style w:type="paragraph" w:customStyle="1" w:styleId="CMSANALTSchedule8">
    <w:name w:val="CMS AN ALT Schedule 8"/>
    <w:uiPriority w:val="23"/>
    <w:semiHidden/>
    <w:rsid w:val="0096356A"/>
    <w:pPr>
      <w:numPr>
        <w:ilvl w:val="7"/>
        <w:numId w:val="55"/>
      </w:numPr>
      <w:spacing w:before="120" w:after="120" w:line="300" w:lineRule="atLeast"/>
      <w:outlineLvl w:val="7"/>
    </w:pPr>
  </w:style>
  <w:style w:type="paragraph" w:customStyle="1" w:styleId="CMSANALTSchedule7">
    <w:name w:val="CMS AN ALT Schedule 7"/>
    <w:uiPriority w:val="23"/>
    <w:semiHidden/>
    <w:rsid w:val="0096356A"/>
    <w:pPr>
      <w:numPr>
        <w:ilvl w:val="6"/>
        <w:numId w:val="55"/>
      </w:numPr>
      <w:spacing w:before="120" w:after="120" w:line="300" w:lineRule="atLeast"/>
      <w:outlineLvl w:val="6"/>
    </w:pPr>
  </w:style>
  <w:style w:type="paragraph" w:customStyle="1" w:styleId="CMSANALTSchedule6">
    <w:name w:val="CMS AN ALT Schedule 6"/>
    <w:uiPriority w:val="23"/>
    <w:semiHidden/>
    <w:rsid w:val="0096356A"/>
    <w:pPr>
      <w:numPr>
        <w:ilvl w:val="5"/>
        <w:numId w:val="55"/>
      </w:numPr>
      <w:spacing w:before="120" w:after="120" w:line="300" w:lineRule="atLeast"/>
      <w:outlineLvl w:val="5"/>
    </w:pPr>
  </w:style>
  <w:style w:type="paragraph" w:customStyle="1" w:styleId="CMSANALTSchedule5">
    <w:name w:val="CMS AN ALT Schedule 5"/>
    <w:uiPriority w:val="23"/>
    <w:semiHidden/>
    <w:rsid w:val="0096356A"/>
    <w:pPr>
      <w:numPr>
        <w:ilvl w:val="4"/>
        <w:numId w:val="55"/>
      </w:numPr>
      <w:spacing w:before="120" w:after="120" w:line="300" w:lineRule="atLeast"/>
      <w:outlineLvl w:val="4"/>
    </w:pPr>
  </w:style>
  <w:style w:type="paragraph" w:customStyle="1" w:styleId="CMSANALTSchedule4">
    <w:name w:val="CMS AN ALT Schedule 4"/>
    <w:uiPriority w:val="24"/>
    <w:semiHidden/>
    <w:rsid w:val="0096356A"/>
    <w:pPr>
      <w:numPr>
        <w:ilvl w:val="3"/>
        <w:numId w:val="55"/>
      </w:numPr>
      <w:spacing w:before="120" w:after="120" w:line="300" w:lineRule="atLeast"/>
      <w:outlineLvl w:val="3"/>
    </w:pPr>
  </w:style>
  <w:style w:type="paragraph" w:customStyle="1" w:styleId="CMSANALTSchedule3">
    <w:name w:val="CMS AN ALT Schedule 3"/>
    <w:next w:val="CMSANALTSchedule4"/>
    <w:uiPriority w:val="23"/>
    <w:semiHidden/>
    <w:rsid w:val="0096356A"/>
    <w:pPr>
      <w:numPr>
        <w:ilvl w:val="2"/>
        <w:numId w:val="55"/>
      </w:numPr>
      <w:spacing w:before="240" w:after="120" w:line="300" w:lineRule="atLeast"/>
      <w:jc w:val="center"/>
      <w:outlineLvl w:val="2"/>
    </w:pPr>
    <w:rPr>
      <w:b/>
    </w:rPr>
  </w:style>
  <w:style w:type="paragraph" w:customStyle="1" w:styleId="CMSANCoverPartyType">
    <w:name w:val="CMS AN Cover Party Type"/>
    <w:uiPriority w:val="54"/>
    <w:semiHidden/>
    <w:rsid w:val="0096356A"/>
    <w:pPr>
      <w:spacing w:line="300" w:lineRule="atLeast"/>
      <w:jc w:val="center"/>
    </w:pPr>
    <w:rPr>
      <w:rFonts w:cs="Segoe Script"/>
    </w:rPr>
  </w:style>
  <w:style w:type="paragraph" w:customStyle="1" w:styleId="CMSANMainHeading">
    <w:name w:val="CMS AN Main Heading"/>
    <w:next w:val="CMSANHeading1"/>
    <w:semiHidden/>
    <w:rsid w:val="0096356A"/>
    <w:pPr>
      <w:pageBreakBefore/>
      <w:numPr>
        <w:numId w:val="58"/>
      </w:numPr>
      <w:spacing w:after="240" w:line="300" w:lineRule="atLeast"/>
      <w:jc w:val="center"/>
      <w:outlineLvl w:val="0"/>
    </w:pPr>
    <w:rPr>
      <w:b/>
      <w:caps/>
    </w:rPr>
  </w:style>
  <w:style w:type="paragraph" w:styleId="Bobletekst">
    <w:name w:val="Balloon Text"/>
    <w:link w:val="BobletekstTegn"/>
    <w:uiPriority w:val="99"/>
    <w:semiHidden/>
    <w:unhideWhenUsed/>
    <w:rsid w:val="00C07157"/>
    <w:pPr>
      <w:spacing w:line="240" w:lineRule="auto"/>
    </w:pPr>
    <w:rPr>
      <w:rFonts w:ascii="Tahoma" w:hAnsi="Tahoma" w:cs="Tahoma"/>
      <w:sz w:val="16"/>
      <w:szCs w:val="16"/>
    </w:rPr>
  </w:style>
  <w:style w:type="character" w:customStyle="1" w:styleId="BobletekstTegn">
    <w:name w:val="Bobletekst Tegn"/>
    <w:basedOn w:val="Standardskriftforavsnitt"/>
    <w:link w:val="Bobletekst"/>
    <w:uiPriority w:val="99"/>
    <w:semiHidden/>
    <w:rsid w:val="00C07157"/>
    <w:rPr>
      <w:rFonts w:ascii="Tahoma" w:hAnsi="Tahoma" w:cs="Tahoma"/>
      <w:sz w:val="16"/>
      <w:szCs w:val="16"/>
    </w:rPr>
  </w:style>
  <w:style w:type="paragraph" w:styleId="Bibliografi">
    <w:name w:val="Bibliography"/>
    <w:next w:val="Normal"/>
    <w:uiPriority w:val="99"/>
    <w:semiHidden/>
    <w:unhideWhenUsed/>
    <w:rsid w:val="00C07157"/>
    <w:pPr>
      <w:spacing w:line="300" w:lineRule="atLeast"/>
    </w:pPr>
    <w:rPr>
      <w:rFonts w:cstheme="minorBidi"/>
    </w:rPr>
  </w:style>
  <w:style w:type="paragraph" w:styleId="Blokktekst">
    <w:name w:val="Block Text"/>
    <w:uiPriority w:val="99"/>
    <w:semiHidden/>
    <w:unhideWhenUsed/>
    <w:rsid w:val="00C07157"/>
    <w:pPr>
      <w:pBdr>
        <w:top w:val="single" w:sz="2" w:space="10" w:color="0D535F" w:themeColor="accent1" w:shadow="1" w:frame="1"/>
        <w:left w:val="single" w:sz="2" w:space="10" w:color="0D535F" w:themeColor="accent1" w:shadow="1" w:frame="1"/>
        <w:bottom w:val="single" w:sz="2" w:space="10" w:color="0D535F" w:themeColor="accent1" w:shadow="1" w:frame="1"/>
        <w:right w:val="single" w:sz="2" w:space="10" w:color="0D535F" w:themeColor="accent1" w:shadow="1" w:frame="1"/>
      </w:pBdr>
      <w:spacing w:line="300" w:lineRule="atLeast"/>
      <w:ind w:left="1151" w:right="1151"/>
    </w:pPr>
    <w:rPr>
      <w:rFonts w:asciiTheme="minorHAnsi" w:eastAsiaTheme="minorEastAsia" w:hAnsiTheme="minorHAnsi" w:cstheme="minorBidi"/>
      <w:i/>
      <w:iCs/>
      <w:color w:val="0D535F" w:themeColor="accent1"/>
    </w:rPr>
  </w:style>
  <w:style w:type="paragraph" w:styleId="Brdtekst">
    <w:name w:val="Body Text"/>
    <w:link w:val="BrdtekstTegn"/>
    <w:uiPriority w:val="99"/>
    <w:semiHidden/>
    <w:rsid w:val="00C07157"/>
    <w:pPr>
      <w:spacing w:before="120" w:after="120" w:line="300" w:lineRule="atLeast"/>
    </w:pPr>
    <w:rPr>
      <w:rFonts w:cstheme="minorBidi"/>
    </w:rPr>
  </w:style>
  <w:style w:type="character" w:customStyle="1" w:styleId="BrdtekstTegn">
    <w:name w:val="Brødtekst Tegn"/>
    <w:basedOn w:val="Standardskriftforavsnitt"/>
    <w:link w:val="Brdtekst"/>
    <w:uiPriority w:val="99"/>
    <w:semiHidden/>
    <w:rsid w:val="00C07157"/>
    <w:rPr>
      <w:rFonts w:cstheme="minorBidi"/>
    </w:rPr>
  </w:style>
  <w:style w:type="paragraph" w:styleId="Brdtekst2">
    <w:name w:val="Body Text 2"/>
    <w:link w:val="Brdtekst2Tegn"/>
    <w:uiPriority w:val="99"/>
    <w:semiHidden/>
    <w:unhideWhenUsed/>
    <w:rsid w:val="00C07157"/>
    <w:pPr>
      <w:spacing w:after="120" w:line="480" w:lineRule="auto"/>
    </w:pPr>
    <w:rPr>
      <w:rFonts w:cstheme="minorBidi"/>
    </w:rPr>
  </w:style>
  <w:style w:type="character" w:customStyle="1" w:styleId="Brdtekst2Tegn">
    <w:name w:val="Brødtekst 2 Tegn"/>
    <w:basedOn w:val="Standardskriftforavsnitt"/>
    <w:link w:val="Brdtekst2"/>
    <w:uiPriority w:val="99"/>
    <w:semiHidden/>
    <w:rsid w:val="00C07157"/>
    <w:rPr>
      <w:rFonts w:cstheme="minorBidi"/>
    </w:rPr>
  </w:style>
  <w:style w:type="paragraph" w:styleId="Brdtekst3">
    <w:name w:val="Body Text 3"/>
    <w:link w:val="Brdtekst3Tegn"/>
    <w:uiPriority w:val="99"/>
    <w:semiHidden/>
    <w:unhideWhenUsed/>
    <w:rsid w:val="00C07157"/>
    <w:pPr>
      <w:spacing w:after="120" w:line="300" w:lineRule="atLeast"/>
    </w:pPr>
    <w:rPr>
      <w:rFonts w:cstheme="minorBidi"/>
      <w:sz w:val="16"/>
      <w:szCs w:val="16"/>
    </w:rPr>
  </w:style>
  <w:style w:type="character" w:customStyle="1" w:styleId="Brdtekst3Tegn">
    <w:name w:val="Brødtekst 3 Tegn"/>
    <w:basedOn w:val="Standardskriftforavsnitt"/>
    <w:link w:val="Brdtekst3"/>
    <w:uiPriority w:val="99"/>
    <w:semiHidden/>
    <w:rsid w:val="00C07157"/>
    <w:rPr>
      <w:rFonts w:cstheme="minorBidi"/>
      <w:sz w:val="16"/>
      <w:szCs w:val="16"/>
    </w:rPr>
  </w:style>
  <w:style w:type="paragraph" w:styleId="Brdtekst-frsteinnrykk">
    <w:name w:val="Body Text First Indent"/>
    <w:link w:val="Brdtekst-frsteinnrykkTegn"/>
    <w:uiPriority w:val="99"/>
    <w:semiHidden/>
    <w:rsid w:val="00C07157"/>
    <w:pPr>
      <w:spacing w:line="300" w:lineRule="atLeast"/>
      <w:ind w:firstLine="425"/>
    </w:pPr>
    <w:rPr>
      <w:rFonts w:cstheme="minorBidi"/>
    </w:rPr>
  </w:style>
  <w:style w:type="character" w:customStyle="1" w:styleId="Brdtekst-frsteinnrykkTegn">
    <w:name w:val="Brødtekst - første innrykk Tegn"/>
    <w:basedOn w:val="BrdtekstTegn"/>
    <w:link w:val="Brdtekst-frsteinnrykk"/>
    <w:uiPriority w:val="99"/>
    <w:semiHidden/>
    <w:rsid w:val="00C07157"/>
    <w:rPr>
      <w:rFonts w:cstheme="minorBidi"/>
    </w:rPr>
  </w:style>
  <w:style w:type="paragraph" w:styleId="Brdtekstinnrykk">
    <w:name w:val="Body Text Indent"/>
    <w:link w:val="BrdtekstinnrykkTegn"/>
    <w:uiPriority w:val="99"/>
    <w:semiHidden/>
    <w:unhideWhenUsed/>
    <w:rsid w:val="00C07157"/>
    <w:pPr>
      <w:spacing w:after="120" w:line="300" w:lineRule="atLeast"/>
      <w:ind w:left="284"/>
    </w:pPr>
    <w:rPr>
      <w:rFonts w:cstheme="minorBidi"/>
    </w:rPr>
  </w:style>
  <w:style w:type="character" w:customStyle="1" w:styleId="BrdtekstinnrykkTegn">
    <w:name w:val="Brødtekstinnrykk Tegn"/>
    <w:basedOn w:val="Standardskriftforavsnitt"/>
    <w:link w:val="Brdtekstinnrykk"/>
    <w:uiPriority w:val="99"/>
    <w:semiHidden/>
    <w:rsid w:val="00C07157"/>
    <w:rPr>
      <w:rFonts w:cstheme="minorBidi"/>
    </w:rPr>
  </w:style>
  <w:style w:type="paragraph" w:styleId="Brdtekst-frsteinnrykk2">
    <w:name w:val="Body Text First Indent 2"/>
    <w:link w:val="Brdtekst-frsteinnrykk2Tegn"/>
    <w:uiPriority w:val="99"/>
    <w:semiHidden/>
    <w:unhideWhenUsed/>
    <w:rsid w:val="00C07157"/>
    <w:pPr>
      <w:spacing w:line="300" w:lineRule="atLeast"/>
      <w:ind w:left="425" w:firstLine="425"/>
    </w:pPr>
    <w:rPr>
      <w:rFonts w:cstheme="minorBidi"/>
    </w:rPr>
  </w:style>
  <w:style w:type="character" w:customStyle="1" w:styleId="Brdtekst-frsteinnrykk2Tegn">
    <w:name w:val="Brødtekst - første innrykk 2 Tegn"/>
    <w:basedOn w:val="BrdtekstinnrykkTegn"/>
    <w:link w:val="Brdtekst-frsteinnrykk2"/>
    <w:uiPriority w:val="99"/>
    <w:semiHidden/>
    <w:rsid w:val="00C07157"/>
    <w:rPr>
      <w:rFonts w:cstheme="minorBidi"/>
    </w:rPr>
  </w:style>
  <w:style w:type="paragraph" w:styleId="Brdtekstinnrykk2">
    <w:name w:val="Body Text Indent 2"/>
    <w:link w:val="Brdtekstinnrykk2Tegn"/>
    <w:uiPriority w:val="99"/>
    <w:semiHidden/>
    <w:unhideWhenUsed/>
    <w:rsid w:val="00C07157"/>
    <w:pPr>
      <w:spacing w:after="120" w:line="480" w:lineRule="auto"/>
      <w:ind w:left="284"/>
    </w:pPr>
    <w:rPr>
      <w:rFonts w:cstheme="minorBidi"/>
    </w:rPr>
  </w:style>
  <w:style w:type="character" w:customStyle="1" w:styleId="Brdtekstinnrykk2Tegn">
    <w:name w:val="Brødtekstinnrykk 2 Tegn"/>
    <w:basedOn w:val="Standardskriftforavsnitt"/>
    <w:link w:val="Brdtekstinnrykk2"/>
    <w:uiPriority w:val="99"/>
    <w:semiHidden/>
    <w:rsid w:val="00C07157"/>
    <w:rPr>
      <w:rFonts w:cstheme="minorBidi"/>
    </w:rPr>
  </w:style>
  <w:style w:type="paragraph" w:styleId="Brdtekstinnrykk3">
    <w:name w:val="Body Text Indent 3"/>
    <w:link w:val="Brdtekstinnrykk3Tegn"/>
    <w:uiPriority w:val="99"/>
    <w:semiHidden/>
    <w:unhideWhenUsed/>
    <w:rsid w:val="00C07157"/>
    <w:pPr>
      <w:spacing w:after="120" w:line="300" w:lineRule="atLeast"/>
      <w:ind w:left="284"/>
    </w:pPr>
    <w:rPr>
      <w:rFonts w:cstheme="minorBidi"/>
      <w:sz w:val="16"/>
      <w:szCs w:val="16"/>
    </w:rPr>
  </w:style>
  <w:style w:type="character" w:customStyle="1" w:styleId="Brdtekstinnrykk3Tegn">
    <w:name w:val="Brødtekstinnrykk 3 Tegn"/>
    <w:basedOn w:val="Standardskriftforavsnitt"/>
    <w:link w:val="Brdtekstinnrykk3"/>
    <w:uiPriority w:val="99"/>
    <w:semiHidden/>
    <w:rsid w:val="00C07157"/>
    <w:rPr>
      <w:rFonts w:cstheme="minorBidi"/>
      <w:sz w:val="16"/>
      <w:szCs w:val="16"/>
    </w:rPr>
  </w:style>
  <w:style w:type="character" w:styleId="Boktittel">
    <w:name w:val="Book Title"/>
    <w:basedOn w:val="Standardskriftforavsnitt"/>
    <w:uiPriority w:val="99"/>
    <w:semiHidden/>
    <w:rsid w:val="00C07157"/>
    <w:rPr>
      <w:b/>
      <w:bCs/>
      <w:smallCaps/>
      <w:spacing w:val="5"/>
    </w:rPr>
  </w:style>
  <w:style w:type="paragraph" w:styleId="Bildetekst">
    <w:name w:val="caption"/>
    <w:next w:val="Normal"/>
    <w:uiPriority w:val="99"/>
    <w:semiHidden/>
    <w:unhideWhenUsed/>
    <w:rsid w:val="00C07157"/>
    <w:pPr>
      <w:spacing w:after="200" w:line="300" w:lineRule="atLeast"/>
    </w:pPr>
    <w:rPr>
      <w:rFonts w:cstheme="minorBidi"/>
      <w:b/>
      <w:bCs/>
      <w:color w:val="0D535F" w:themeColor="accent1"/>
      <w:sz w:val="18"/>
      <w:szCs w:val="18"/>
    </w:rPr>
  </w:style>
  <w:style w:type="paragraph" w:styleId="Hilsen">
    <w:name w:val="Closing"/>
    <w:link w:val="HilsenTegn"/>
    <w:uiPriority w:val="99"/>
    <w:semiHidden/>
    <w:unhideWhenUsed/>
    <w:rsid w:val="00C07157"/>
    <w:pPr>
      <w:spacing w:before="120" w:after="120" w:line="300" w:lineRule="atLeast"/>
      <w:ind w:left="4253"/>
    </w:pPr>
    <w:rPr>
      <w:rFonts w:cstheme="minorBidi"/>
    </w:rPr>
  </w:style>
  <w:style w:type="character" w:customStyle="1" w:styleId="HilsenTegn">
    <w:name w:val="Hilsen Tegn"/>
    <w:basedOn w:val="Standardskriftforavsnitt"/>
    <w:link w:val="Hilsen"/>
    <w:uiPriority w:val="99"/>
    <w:semiHidden/>
    <w:rsid w:val="00C07157"/>
    <w:rPr>
      <w:rFonts w:cstheme="minorBidi"/>
    </w:rPr>
  </w:style>
  <w:style w:type="paragraph" w:customStyle="1" w:styleId="CMSANNormal">
    <w:name w:val="CMS AN Normal"/>
    <w:uiPriority w:val="22"/>
    <w:semiHidden/>
    <w:rsid w:val="0096356A"/>
    <w:pPr>
      <w:spacing w:line="300" w:lineRule="atLeast"/>
    </w:pPr>
    <w:rPr>
      <w:rFonts w:cstheme="minorBidi"/>
    </w:rPr>
  </w:style>
  <w:style w:type="paragraph" w:customStyle="1" w:styleId="CMSANNormalKWN">
    <w:name w:val="CMS AN Normal KWN"/>
    <w:uiPriority w:val="39"/>
    <w:semiHidden/>
    <w:rsid w:val="0096356A"/>
    <w:pPr>
      <w:keepNext/>
      <w:spacing w:line="300" w:lineRule="atLeast"/>
    </w:pPr>
    <w:rPr>
      <w:rFonts w:cs="Segoe Script"/>
    </w:rPr>
  </w:style>
  <w:style w:type="numbering" w:customStyle="1" w:styleId="CMS-ANALTSchedule">
    <w:name w:val="CMS-AN ALT Schedule"/>
    <w:uiPriority w:val="99"/>
    <w:rsid w:val="0096356A"/>
    <w:pPr>
      <w:numPr>
        <w:numId w:val="15"/>
      </w:numPr>
    </w:pPr>
  </w:style>
  <w:style w:type="numbering" w:customStyle="1" w:styleId="CMS-ANDefinitions">
    <w:name w:val="CMS-AN Definitions"/>
    <w:rsid w:val="0096356A"/>
    <w:pPr>
      <w:numPr>
        <w:numId w:val="16"/>
      </w:numPr>
    </w:pPr>
  </w:style>
  <w:style w:type="numbering" w:customStyle="1" w:styleId="CMS-ANExhibit">
    <w:name w:val="CMS-AN Exhibit"/>
    <w:basedOn w:val="Ingenliste"/>
    <w:rsid w:val="0096356A"/>
    <w:pPr>
      <w:numPr>
        <w:numId w:val="17"/>
      </w:numPr>
    </w:pPr>
  </w:style>
  <w:style w:type="numbering" w:customStyle="1" w:styleId="CMS-ANHeading">
    <w:name w:val="CMS-AN Heading"/>
    <w:basedOn w:val="Ingenliste"/>
    <w:uiPriority w:val="99"/>
    <w:rsid w:val="0096356A"/>
    <w:pPr>
      <w:numPr>
        <w:numId w:val="18"/>
      </w:numPr>
    </w:pPr>
  </w:style>
  <w:style w:type="numbering" w:customStyle="1" w:styleId="CMS-ANLevel">
    <w:name w:val="CMS-AN Level"/>
    <w:basedOn w:val="Ingenliste"/>
    <w:uiPriority w:val="99"/>
    <w:rsid w:val="0096356A"/>
    <w:pPr>
      <w:numPr>
        <w:numId w:val="1"/>
      </w:numPr>
    </w:pPr>
  </w:style>
  <w:style w:type="numbering" w:customStyle="1" w:styleId="CMS-ANParties">
    <w:name w:val="CMS-AN Parties"/>
    <w:uiPriority w:val="99"/>
    <w:rsid w:val="0096356A"/>
    <w:pPr>
      <w:numPr>
        <w:numId w:val="2"/>
      </w:numPr>
    </w:pPr>
  </w:style>
  <w:style w:type="numbering" w:customStyle="1" w:styleId="CMS-ANRecitals">
    <w:name w:val="CMS-AN Recitals"/>
    <w:uiPriority w:val="99"/>
    <w:rsid w:val="0096356A"/>
    <w:pPr>
      <w:numPr>
        <w:numId w:val="3"/>
      </w:numPr>
    </w:pPr>
  </w:style>
  <w:style w:type="numbering" w:customStyle="1" w:styleId="CMS-ANSchedule">
    <w:name w:val="CMS-AN Schedule"/>
    <w:rsid w:val="0096356A"/>
    <w:pPr>
      <w:numPr>
        <w:numId w:val="21"/>
      </w:numPr>
    </w:pPr>
  </w:style>
  <w:style w:type="numbering" w:customStyle="1" w:styleId="CMS-ANTableListNumber1">
    <w:name w:val="CMS-AN Table List Number 1"/>
    <w:basedOn w:val="Ingenliste"/>
    <w:uiPriority w:val="99"/>
    <w:rsid w:val="009A5706"/>
    <w:pPr>
      <w:numPr>
        <w:numId w:val="22"/>
      </w:numPr>
    </w:pPr>
  </w:style>
  <w:style w:type="character" w:styleId="Merknadsreferanse">
    <w:name w:val="annotation reference"/>
    <w:basedOn w:val="Standardskriftforavsnitt"/>
    <w:uiPriority w:val="99"/>
    <w:semiHidden/>
    <w:unhideWhenUsed/>
    <w:rsid w:val="00C07157"/>
    <w:rPr>
      <w:sz w:val="16"/>
      <w:szCs w:val="16"/>
    </w:rPr>
  </w:style>
  <w:style w:type="paragraph" w:styleId="Merknadstekst">
    <w:name w:val="annotation text"/>
    <w:link w:val="MerknadstekstTegn"/>
    <w:uiPriority w:val="99"/>
    <w:semiHidden/>
    <w:unhideWhenUsed/>
    <w:rsid w:val="00C07157"/>
    <w:pPr>
      <w:spacing w:line="300" w:lineRule="atLeast"/>
    </w:pPr>
    <w:rPr>
      <w:rFonts w:cstheme="minorBidi"/>
      <w:sz w:val="20"/>
      <w:szCs w:val="20"/>
    </w:rPr>
  </w:style>
  <w:style w:type="character" w:customStyle="1" w:styleId="MerknadstekstTegn">
    <w:name w:val="Merknadstekst Tegn"/>
    <w:basedOn w:val="Standardskriftforavsnitt"/>
    <w:link w:val="Merknadstekst"/>
    <w:uiPriority w:val="99"/>
    <w:semiHidden/>
    <w:rsid w:val="00C07157"/>
    <w:rPr>
      <w:rFonts w:cstheme="minorBidi"/>
      <w:sz w:val="20"/>
      <w:szCs w:val="20"/>
    </w:rPr>
  </w:style>
  <w:style w:type="paragraph" w:styleId="Kommentaremne">
    <w:name w:val="annotation subject"/>
    <w:next w:val="Merknadstekst"/>
    <w:link w:val="KommentaremneTegn"/>
    <w:uiPriority w:val="99"/>
    <w:semiHidden/>
    <w:unhideWhenUsed/>
    <w:rsid w:val="00C07157"/>
    <w:pPr>
      <w:spacing w:line="300" w:lineRule="atLeast"/>
    </w:pPr>
    <w:rPr>
      <w:rFonts w:cstheme="minorBidi"/>
      <w:b/>
      <w:bCs/>
      <w:sz w:val="20"/>
      <w:szCs w:val="20"/>
    </w:rPr>
  </w:style>
  <w:style w:type="character" w:customStyle="1" w:styleId="KommentaremneTegn">
    <w:name w:val="Kommentaremne Tegn"/>
    <w:basedOn w:val="MerknadstekstTegn"/>
    <w:link w:val="Kommentaremne"/>
    <w:uiPriority w:val="99"/>
    <w:semiHidden/>
    <w:rsid w:val="00C07157"/>
    <w:rPr>
      <w:rFonts w:cstheme="minorBidi"/>
      <w:b/>
      <w:bCs/>
      <w:sz w:val="20"/>
      <w:szCs w:val="20"/>
    </w:rPr>
  </w:style>
  <w:style w:type="paragraph" w:styleId="Dato">
    <w:name w:val="Date"/>
    <w:next w:val="Normal"/>
    <w:link w:val="DatoTegn"/>
    <w:uiPriority w:val="99"/>
    <w:semiHidden/>
    <w:rsid w:val="00C07157"/>
    <w:pPr>
      <w:spacing w:line="300" w:lineRule="atLeast"/>
    </w:pPr>
    <w:rPr>
      <w:rFonts w:cstheme="minorBidi"/>
    </w:rPr>
  </w:style>
  <w:style w:type="character" w:customStyle="1" w:styleId="DatoTegn">
    <w:name w:val="Dato Tegn"/>
    <w:basedOn w:val="Standardskriftforavsnitt"/>
    <w:link w:val="Dato"/>
    <w:uiPriority w:val="99"/>
    <w:semiHidden/>
    <w:rsid w:val="00C07157"/>
    <w:rPr>
      <w:rFonts w:cstheme="minorBidi"/>
    </w:rPr>
  </w:style>
  <w:style w:type="paragraph" w:styleId="Dokumentkart">
    <w:name w:val="Document Map"/>
    <w:link w:val="DokumentkartTegn"/>
    <w:uiPriority w:val="99"/>
    <w:semiHidden/>
    <w:unhideWhenUsed/>
    <w:rsid w:val="00C07157"/>
    <w:pPr>
      <w:spacing w:line="300" w:lineRule="atLeast"/>
    </w:pPr>
    <w:rPr>
      <w:rFonts w:ascii="Tahoma" w:hAnsi="Tahoma" w:cs="Tahoma"/>
      <w:sz w:val="16"/>
      <w:szCs w:val="16"/>
    </w:rPr>
  </w:style>
  <w:style w:type="character" w:customStyle="1" w:styleId="DokumentkartTegn">
    <w:name w:val="Dokumentkart Tegn"/>
    <w:basedOn w:val="Standardskriftforavsnitt"/>
    <w:link w:val="Dokumentkart"/>
    <w:uiPriority w:val="99"/>
    <w:semiHidden/>
    <w:rsid w:val="00C07157"/>
    <w:rPr>
      <w:rFonts w:ascii="Tahoma" w:hAnsi="Tahoma" w:cs="Tahoma"/>
      <w:sz w:val="16"/>
      <w:szCs w:val="16"/>
    </w:rPr>
  </w:style>
  <w:style w:type="paragraph" w:styleId="E-postsignatur">
    <w:name w:val="E-mail Signature"/>
    <w:link w:val="E-postsignaturTegn"/>
    <w:uiPriority w:val="99"/>
    <w:semiHidden/>
    <w:unhideWhenUsed/>
    <w:rsid w:val="00C07157"/>
    <w:pPr>
      <w:spacing w:line="300" w:lineRule="atLeast"/>
    </w:pPr>
    <w:rPr>
      <w:rFonts w:cstheme="minorBidi"/>
    </w:rPr>
  </w:style>
  <w:style w:type="character" w:customStyle="1" w:styleId="E-postsignaturTegn">
    <w:name w:val="E-postsignatur Tegn"/>
    <w:basedOn w:val="Standardskriftforavsnitt"/>
    <w:link w:val="E-postsignatur"/>
    <w:uiPriority w:val="99"/>
    <w:semiHidden/>
    <w:rsid w:val="00C07157"/>
    <w:rPr>
      <w:rFonts w:cstheme="minorBidi"/>
    </w:rPr>
  </w:style>
  <w:style w:type="character" w:styleId="Utheving">
    <w:name w:val="Emphasis"/>
    <w:basedOn w:val="Standardskriftforavsnitt"/>
    <w:uiPriority w:val="99"/>
    <w:semiHidden/>
    <w:rsid w:val="00C07157"/>
    <w:rPr>
      <w:i/>
      <w:iCs/>
    </w:rPr>
  </w:style>
  <w:style w:type="paragraph" w:styleId="Konvoluttadresse">
    <w:name w:val="envelope address"/>
    <w:uiPriority w:val="99"/>
    <w:semiHidden/>
    <w:unhideWhenUsed/>
    <w:rsid w:val="00C07157"/>
    <w:pPr>
      <w:framePr w:w="7920" w:h="1980" w:hRule="exact" w:hSpace="180" w:wrap="auto" w:hAnchor="page" w:xAlign="center" w:yAlign="bottom"/>
      <w:spacing w:line="300" w:lineRule="atLeast"/>
      <w:ind w:left="2880"/>
    </w:pPr>
    <w:rPr>
      <w:rFonts w:asciiTheme="majorHAnsi" w:eastAsiaTheme="majorEastAsia" w:hAnsiTheme="majorHAnsi" w:cstheme="majorBidi"/>
      <w:sz w:val="24"/>
      <w:szCs w:val="24"/>
    </w:rPr>
  </w:style>
  <w:style w:type="paragraph" w:styleId="Avsenderadresse">
    <w:name w:val="envelope return"/>
    <w:uiPriority w:val="99"/>
    <w:semiHidden/>
    <w:unhideWhenUsed/>
    <w:rsid w:val="00C07157"/>
    <w:pPr>
      <w:spacing w:line="300" w:lineRule="atLeast"/>
    </w:pPr>
    <w:rPr>
      <w:rFonts w:asciiTheme="majorHAnsi" w:eastAsiaTheme="majorEastAsia" w:hAnsiTheme="majorHAnsi" w:cstheme="majorBidi"/>
      <w:sz w:val="20"/>
      <w:szCs w:val="20"/>
    </w:rPr>
  </w:style>
  <w:style w:type="paragraph" w:styleId="HTML-adresse">
    <w:name w:val="HTML Address"/>
    <w:link w:val="HTML-adresseTegn"/>
    <w:uiPriority w:val="99"/>
    <w:semiHidden/>
    <w:unhideWhenUsed/>
    <w:rsid w:val="00C07157"/>
    <w:pPr>
      <w:spacing w:line="300" w:lineRule="atLeast"/>
    </w:pPr>
    <w:rPr>
      <w:rFonts w:cstheme="minorBidi"/>
      <w:i/>
      <w:iCs/>
    </w:rPr>
  </w:style>
  <w:style w:type="character" w:customStyle="1" w:styleId="HTML-adresseTegn">
    <w:name w:val="HTML-adresse Tegn"/>
    <w:basedOn w:val="Standardskriftforavsnitt"/>
    <w:link w:val="HTML-adresse"/>
    <w:uiPriority w:val="99"/>
    <w:semiHidden/>
    <w:rsid w:val="00C07157"/>
    <w:rPr>
      <w:rFonts w:cstheme="minorBidi"/>
      <w:i/>
      <w:iCs/>
    </w:rPr>
  </w:style>
  <w:style w:type="character" w:styleId="HTML-kode">
    <w:name w:val="HTML Code"/>
    <w:basedOn w:val="Standardskriftforavsnitt"/>
    <w:uiPriority w:val="99"/>
    <w:semiHidden/>
    <w:unhideWhenUsed/>
    <w:rsid w:val="00C07157"/>
    <w:rPr>
      <w:rFonts w:ascii="Consolas" w:hAnsi="Consolas" w:cs="Consolas"/>
      <w:sz w:val="20"/>
      <w:szCs w:val="20"/>
    </w:rPr>
  </w:style>
  <w:style w:type="paragraph" w:styleId="HTML-forhndsformatert">
    <w:name w:val="HTML Preformatted"/>
    <w:link w:val="HTML-forhndsformatertTegn"/>
    <w:uiPriority w:val="99"/>
    <w:semiHidden/>
    <w:unhideWhenUsed/>
    <w:rsid w:val="00C07157"/>
    <w:pPr>
      <w:spacing w:line="300" w:lineRule="atLeast"/>
    </w:pPr>
    <w:rPr>
      <w:rFonts w:ascii="Consolas" w:hAnsi="Consolas" w:cs="Consolas"/>
      <w:sz w:val="20"/>
      <w:szCs w:val="20"/>
    </w:rPr>
  </w:style>
  <w:style w:type="character" w:customStyle="1" w:styleId="HTML-forhndsformatertTegn">
    <w:name w:val="HTML-forhåndsformatert Tegn"/>
    <w:basedOn w:val="Standardskriftforavsnitt"/>
    <w:link w:val="HTML-forhndsformatert"/>
    <w:uiPriority w:val="99"/>
    <w:semiHidden/>
    <w:rsid w:val="00C07157"/>
    <w:rPr>
      <w:rFonts w:ascii="Consolas" w:hAnsi="Consolas" w:cs="Consolas"/>
      <w:sz w:val="20"/>
      <w:szCs w:val="20"/>
    </w:rPr>
  </w:style>
  <w:style w:type="paragraph" w:styleId="Indeks1">
    <w:name w:val="index 1"/>
    <w:next w:val="Normal"/>
    <w:autoRedefine/>
    <w:uiPriority w:val="99"/>
    <w:semiHidden/>
    <w:unhideWhenUsed/>
    <w:rsid w:val="00C07157"/>
    <w:pPr>
      <w:spacing w:line="300" w:lineRule="atLeast"/>
      <w:ind w:left="220" w:hanging="220"/>
    </w:pPr>
    <w:rPr>
      <w:rFonts w:cstheme="minorBidi"/>
    </w:rPr>
  </w:style>
  <w:style w:type="paragraph" w:styleId="Indeks2">
    <w:name w:val="index 2"/>
    <w:next w:val="Normal"/>
    <w:autoRedefine/>
    <w:uiPriority w:val="99"/>
    <w:semiHidden/>
    <w:unhideWhenUsed/>
    <w:rsid w:val="00C07157"/>
    <w:pPr>
      <w:spacing w:line="300" w:lineRule="atLeast"/>
      <w:ind w:left="440" w:hanging="220"/>
    </w:pPr>
    <w:rPr>
      <w:rFonts w:cstheme="minorBidi"/>
    </w:rPr>
  </w:style>
  <w:style w:type="paragraph" w:styleId="Indeks3">
    <w:name w:val="index 3"/>
    <w:next w:val="Normal"/>
    <w:autoRedefine/>
    <w:uiPriority w:val="99"/>
    <w:semiHidden/>
    <w:unhideWhenUsed/>
    <w:rsid w:val="00C07157"/>
    <w:pPr>
      <w:spacing w:line="300" w:lineRule="atLeast"/>
      <w:ind w:left="660" w:hanging="220"/>
    </w:pPr>
    <w:rPr>
      <w:rFonts w:cstheme="minorBidi"/>
    </w:rPr>
  </w:style>
  <w:style w:type="paragraph" w:styleId="Indeks4">
    <w:name w:val="index 4"/>
    <w:next w:val="Normal"/>
    <w:autoRedefine/>
    <w:uiPriority w:val="99"/>
    <w:semiHidden/>
    <w:unhideWhenUsed/>
    <w:rsid w:val="00C07157"/>
    <w:pPr>
      <w:spacing w:line="300" w:lineRule="atLeast"/>
      <w:ind w:left="880" w:hanging="220"/>
    </w:pPr>
    <w:rPr>
      <w:rFonts w:cstheme="minorBidi"/>
    </w:rPr>
  </w:style>
  <w:style w:type="paragraph" w:styleId="Indeks5">
    <w:name w:val="index 5"/>
    <w:next w:val="Normal"/>
    <w:autoRedefine/>
    <w:uiPriority w:val="99"/>
    <w:semiHidden/>
    <w:unhideWhenUsed/>
    <w:rsid w:val="00C07157"/>
    <w:pPr>
      <w:spacing w:line="300" w:lineRule="atLeast"/>
      <w:ind w:left="1100" w:hanging="220"/>
    </w:pPr>
    <w:rPr>
      <w:rFonts w:cstheme="minorBidi"/>
    </w:rPr>
  </w:style>
  <w:style w:type="paragraph" w:styleId="Indeks6">
    <w:name w:val="index 6"/>
    <w:next w:val="Normal"/>
    <w:autoRedefine/>
    <w:uiPriority w:val="99"/>
    <w:semiHidden/>
    <w:unhideWhenUsed/>
    <w:rsid w:val="00C07157"/>
    <w:pPr>
      <w:spacing w:line="300" w:lineRule="atLeast"/>
      <w:ind w:left="1320" w:hanging="220"/>
    </w:pPr>
    <w:rPr>
      <w:rFonts w:cstheme="minorBidi"/>
    </w:rPr>
  </w:style>
  <w:style w:type="paragraph" w:styleId="Indeks7">
    <w:name w:val="index 7"/>
    <w:next w:val="Normal"/>
    <w:autoRedefine/>
    <w:uiPriority w:val="99"/>
    <w:semiHidden/>
    <w:unhideWhenUsed/>
    <w:rsid w:val="00C07157"/>
    <w:pPr>
      <w:spacing w:line="300" w:lineRule="atLeast"/>
      <w:ind w:left="1540" w:hanging="220"/>
    </w:pPr>
    <w:rPr>
      <w:rFonts w:cstheme="minorBidi"/>
    </w:rPr>
  </w:style>
  <w:style w:type="paragraph" w:styleId="Indeks8">
    <w:name w:val="index 8"/>
    <w:next w:val="Normal"/>
    <w:autoRedefine/>
    <w:uiPriority w:val="99"/>
    <w:semiHidden/>
    <w:unhideWhenUsed/>
    <w:rsid w:val="00C07157"/>
    <w:pPr>
      <w:spacing w:line="300" w:lineRule="atLeast"/>
      <w:ind w:left="1760" w:hanging="220"/>
    </w:pPr>
    <w:rPr>
      <w:rFonts w:cstheme="minorBidi"/>
    </w:rPr>
  </w:style>
  <w:style w:type="paragraph" w:styleId="Indeks9">
    <w:name w:val="index 9"/>
    <w:next w:val="Normal"/>
    <w:autoRedefine/>
    <w:uiPriority w:val="99"/>
    <w:semiHidden/>
    <w:unhideWhenUsed/>
    <w:rsid w:val="00C07157"/>
    <w:pPr>
      <w:spacing w:line="300" w:lineRule="atLeast"/>
      <w:ind w:left="1980" w:hanging="220"/>
    </w:pPr>
    <w:rPr>
      <w:rFonts w:cstheme="minorBidi"/>
    </w:rPr>
  </w:style>
  <w:style w:type="paragraph" w:styleId="Stikkordregisteroverskrift">
    <w:name w:val="index heading"/>
    <w:next w:val="Indeks1"/>
    <w:uiPriority w:val="99"/>
    <w:semiHidden/>
    <w:unhideWhenUsed/>
    <w:rsid w:val="00C07157"/>
    <w:pPr>
      <w:spacing w:line="300" w:lineRule="atLeast"/>
    </w:pPr>
    <w:rPr>
      <w:rFonts w:asciiTheme="majorHAnsi" w:eastAsiaTheme="majorEastAsia" w:hAnsiTheme="majorHAnsi" w:cstheme="majorBidi"/>
      <w:b/>
      <w:bCs/>
    </w:rPr>
  </w:style>
  <w:style w:type="character" w:styleId="Sterkutheving">
    <w:name w:val="Intense Emphasis"/>
    <w:basedOn w:val="Standardskriftforavsnitt"/>
    <w:uiPriority w:val="99"/>
    <w:semiHidden/>
    <w:rsid w:val="00C07157"/>
    <w:rPr>
      <w:b/>
      <w:bCs/>
      <w:i/>
      <w:iCs/>
      <w:color w:val="0D535F" w:themeColor="accent1"/>
    </w:rPr>
  </w:style>
  <w:style w:type="paragraph" w:styleId="Sterktsitat">
    <w:name w:val="Intense Quote"/>
    <w:next w:val="Normal"/>
    <w:link w:val="SterktsitatTegn"/>
    <w:uiPriority w:val="99"/>
    <w:semiHidden/>
    <w:rsid w:val="00C07157"/>
    <w:pPr>
      <w:pBdr>
        <w:bottom w:val="single" w:sz="4" w:space="4" w:color="0D535F" w:themeColor="accent1"/>
      </w:pBdr>
      <w:spacing w:before="200" w:after="280" w:line="300" w:lineRule="atLeast"/>
      <w:ind w:left="936" w:right="936"/>
    </w:pPr>
    <w:rPr>
      <w:rFonts w:cstheme="minorBidi"/>
      <w:b/>
      <w:bCs/>
      <w:i/>
      <w:iCs/>
      <w:color w:val="0D535F" w:themeColor="accent1"/>
    </w:rPr>
  </w:style>
  <w:style w:type="character" w:customStyle="1" w:styleId="SterktsitatTegn">
    <w:name w:val="Sterkt sitat Tegn"/>
    <w:basedOn w:val="Standardskriftforavsnitt"/>
    <w:link w:val="Sterktsitat"/>
    <w:uiPriority w:val="99"/>
    <w:semiHidden/>
    <w:rsid w:val="00C07157"/>
    <w:rPr>
      <w:rFonts w:cstheme="minorBidi"/>
      <w:b/>
      <w:bCs/>
      <w:i/>
      <w:iCs/>
      <w:color w:val="0D535F" w:themeColor="accent1"/>
    </w:rPr>
  </w:style>
  <w:style w:type="character" w:styleId="Sterkreferanse">
    <w:name w:val="Intense Reference"/>
    <w:basedOn w:val="Standardskriftforavsnitt"/>
    <w:uiPriority w:val="99"/>
    <w:semiHidden/>
    <w:rsid w:val="00C07157"/>
    <w:rPr>
      <w:b/>
      <w:bCs/>
      <w:smallCaps/>
      <w:color w:val="3D767F" w:themeColor="accent2"/>
      <w:spacing w:val="5"/>
      <w:u w:val="single"/>
    </w:rPr>
  </w:style>
  <w:style w:type="table" w:styleId="Lystrutenett">
    <w:name w:val="Light Grid"/>
    <w:basedOn w:val="Vanligtabell"/>
    <w:uiPriority w:val="62"/>
    <w:rsid w:val="00C07157"/>
    <w:pPr>
      <w:spacing w:line="240" w:lineRule="auto"/>
    </w:pPr>
    <w:rPr>
      <w:rFonts w:cstheme="min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auto"/>
    </w:tc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shd w:val="clear" w:color="auto" w:fill="E4E1E0"/>
      </w:tcPr>
    </w:tblStylePr>
    <w:tblStylePr w:type="band1Horz">
      <w:tblPr/>
      <w:tcPr>
        <w:shd w:val="clear" w:color="auto" w:fill="E4E1E0"/>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ystrutenettuthevingsfarge2">
    <w:name w:val="Light Grid Accent 2"/>
    <w:basedOn w:val="Vanligtabell"/>
    <w:uiPriority w:val="62"/>
    <w:rsid w:val="00C07157"/>
    <w:pPr>
      <w:spacing w:line="240" w:lineRule="auto"/>
    </w:pPr>
    <w:rPr>
      <w:rFonts w:eastAsia="Times New Roman"/>
      <w:szCs w:val="20"/>
      <w:lang w:val="en-US"/>
    </w:rPr>
    <w:tblPr>
      <w:tblStyleRowBandSize w:val="1"/>
      <w:tblStyleColBandSize w:val="1"/>
      <w:tblBorders>
        <w:top w:val="single" w:sz="4" w:space="0" w:color="DC222D"/>
        <w:left w:val="single" w:sz="4" w:space="0" w:color="DC222D"/>
        <w:bottom w:val="single" w:sz="4" w:space="0" w:color="DC222D"/>
        <w:right w:val="single" w:sz="4" w:space="0" w:color="DC222D"/>
        <w:insideH w:val="single" w:sz="4" w:space="0" w:color="DC222D"/>
        <w:insideV w:val="single" w:sz="4" w:space="0" w:color="DC222D"/>
      </w:tblBorders>
    </w:tblPr>
    <w:tblStylePr w:type="firstRow">
      <w:pPr>
        <w:spacing w:before="0" w:after="0" w:line="240" w:lineRule="auto"/>
      </w:pPr>
      <w:rPr>
        <w:rFonts w:ascii="Times New Roman" w:eastAsiaTheme="majorEastAsia" w:hAnsi="Times New Roman" w:cstheme="majorBidi"/>
        <w:b/>
        <w:bCs/>
        <w:sz w:val="22"/>
      </w:rPr>
      <w:tblPr/>
      <w:tcPr>
        <w:tcBorders>
          <w:top w:val="single" w:sz="2" w:space="0" w:color="DC222D"/>
          <w:left w:val="single" w:sz="2" w:space="0" w:color="DC222D"/>
          <w:bottom w:val="single" w:sz="2" w:space="0" w:color="DC222D"/>
          <w:right w:val="single" w:sz="2" w:space="0" w:color="DC222D"/>
          <w:insideH w:val="single" w:sz="2" w:space="0" w:color="DC222D"/>
          <w:insideV w:val="single" w:sz="2" w:space="0" w:color="DC222D"/>
          <w:tl2br w:val="nil"/>
          <w:tr2bl w:val="nil"/>
        </w:tcBorders>
      </w:tcPr>
    </w:tblStylePr>
    <w:tblStylePr w:type="lastRow">
      <w:pPr>
        <w:spacing w:before="0" w:after="0" w:line="240" w:lineRule="auto"/>
      </w:pPr>
      <w:rPr>
        <w:rFonts w:ascii="Times New Roman" w:eastAsiaTheme="majorEastAsia" w:hAnsi="Times New Roman" w:cstheme="majorBidi"/>
        <w:b/>
        <w:bCs/>
        <w:sz w:val="22"/>
      </w:rPr>
      <w:tblPr/>
      <w:tcPr>
        <w:tcBorders>
          <w:top w:val="single" w:sz="2" w:space="0" w:color="DC222D"/>
          <w:left w:val="single" w:sz="2" w:space="0" w:color="DC222D"/>
          <w:bottom w:val="single" w:sz="2" w:space="0" w:color="DC222D"/>
          <w:right w:val="single" w:sz="2" w:space="0" w:color="DC222D"/>
          <w:insideH w:val="single" w:sz="2" w:space="0" w:color="DC222D"/>
          <w:insideV w:val="single" w:sz="2" w:space="0" w:color="DC222D"/>
        </w:tcBorders>
      </w:tcPr>
    </w:tblStylePr>
    <w:tblStylePr w:type="firstCol">
      <w:rPr>
        <w:rFonts w:ascii="Times New Roman" w:eastAsiaTheme="majorEastAsia" w:hAnsi="Times New Roman" w:cstheme="majorBidi"/>
        <w:b/>
        <w:bCs/>
        <w:sz w:val="22"/>
      </w:rPr>
    </w:tblStylePr>
    <w:tblStylePr w:type="lastCol">
      <w:rPr>
        <w:rFonts w:ascii="Times New Roman" w:eastAsiaTheme="majorEastAsia" w:hAnsi="Times New Roman" w:cstheme="majorBidi"/>
        <w:b/>
        <w:bCs/>
      </w:rPr>
      <w:tblPr/>
      <w:tcPr>
        <w:tcBorders>
          <w:top w:val="single" w:sz="8" w:space="0" w:color="3D767F" w:themeColor="accent2"/>
          <w:left w:val="single" w:sz="8" w:space="0" w:color="3D767F" w:themeColor="accent2"/>
          <w:bottom w:val="single" w:sz="8" w:space="0" w:color="3D767F" w:themeColor="accent2"/>
          <w:right w:val="single" w:sz="8" w:space="0" w:color="3D767F" w:themeColor="accent2"/>
        </w:tcBorders>
      </w:tcPr>
    </w:tblStylePr>
    <w:tblStylePr w:type="band1Vert">
      <w:rPr>
        <w:rFonts w:ascii="Times New Roman" w:hAnsi="Times New Roman"/>
        <w:sz w:val="22"/>
      </w:rPr>
      <w:tblPr/>
      <w:tcPr>
        <w:shd w:val="clear" w:color="auto" w:fill="F8D3D5"/>
      </w:tcPr>
    </w:tblStylePr>
    <w:tblStylePr w:type="band2Vert">
      <w:rPr>
        <w:rFonts w:ascii="Times New Roman" w:hAnsi="Times New Roman"/>
        <w:sz w:val="22"/>
      </w:rPr>
    </w:tblStylePr>
    <w:tblStylePr w:type="band1Horz">
      <w:rPr>
        <w:rFonts w:ascii="Times New Roman" w:hAnsi="Times New Roman"/>
        <w:sz w:val="22"/>
      </w:rPr>
      <w:tblPr/>
      <w:tcPr>
        <w:shd w:val="clear" w:color="auto" w:fill="F8D3D5"/>
      </w:tcPr>
    </w:tblStylePr>
    <w:tblStylePr w:type="band2Horz">
      <w:rPr>
        <w:rFonts w:ascii="Times New Roman" w:hAnsi="Times New Roman"/>
        <w:sz w:val="22"/>
      </w:rPr>
      <w:tblPr/>
      <w:tcPr>
        <w:tcBorders>
          <w:top w:val="single" w:sz="8" w:space="0" w:color="3D767F" w:themeColor="accent2"/>
          <w:left w:val="single" w:sz="8" w:space="0" w:color="3D767F" w:themeColor="accent2"/>
          <w:bottom w:val="single" w:sz="8" w:space="0" w:color="3D767F" w:themeColor="accent2"/>
          <w:right w:val="single" w:sz="8" w:space="0" w:color="3D767F" w:themeColor="accent2"/>
          <w:insideV w:val="single" w:sz="8" w:space="0" w:color="3D767F" w:themeColor="accent2"/>
        </w:tcBorders>
      </w:tcPr>
    </w:tblStylePr>
  </w:style>
  <w:style w:type="table" w:styleId="Lyslisteuthevingsfarge1">
    <w:name w:val="Light List Accent 1"/>
    <w:basedOn w:val="Vanligtabell"/>
    <w:uiPriority w:val="61"/>
    <w:rsid w:val="00C07157"/>
    <w:pPr>
      <w:spacing w:line="240" w:lineRule="auto"/>
    </w:pPr>
    <w:rPr>
      <w:rFonts w:eastAsia="Times New Roman"/>
      <w:sz w:val="20"/>
      <w:szCs w:val="20"/>
      <w:lang w:val="en-US"/>
    </w:rPr>
    <w:tblPr>
      <w:tblStyleRowBandSize w:val="1"/>
      <w:tblStyleColBandSize w:val="1"/>
      <w:tblBorders>
        <w:top w:val="single" w:sz="4" w:space="0" w:color="3095B4"/>
        <w:left w:val="single" w:sz="4" w:space="0" w:color="3095B4"/>
        <w:bottom w:val="single" w:sz="4" w:space="0" w:color="3095B4"/>
        <w:right w:val="single" w:sz="4" w:space="0" w:color="3095B4"/>
        <w:insideH w:val="single" w:sz="4" w:space="0" w:color="3095B4"/>
        <w:insideV w:val="single" w:sz="4" w:space="0" w:color="3095B4"/>
      </w:tblBorders>
    </w:tblPr>
    <w:tblStylePr w:type="firstRow">
      <w:pPr>
        <w:spacing w:before="0" w:after="0" w:line="240" w:lineRule="auto"/>
      </w:pPr>
      <w:rPr>
        <w:b/>
        <w:bCs/>
        <w:color w:val="FFFFFF" w:themeColor="background1"/>
      </w:rPr>
      <w:tblPr/>
      <w:tcPr>
        <w:tcBorders>
          <w:top w:val="single" w:sz="4" w:space="0" w:color="3095B4"/>
          <w:left w:val="single" w:sz="4" w:space="0" w:color="3095B4"/>
          <w:bottom w:val="single" w:sz="4" w:space="0" w:color="3095B4"/>
          <w:right w:val="single" w:sz="4" w:space="0" w:color="3095B4"/>
          <w:insideH w:val="single" w:sz="4" w:space="0" w:color="3095B4"/>
          <w:insideV w:val="single" w:sz="4" w:space="0" w:color="3095B4"/>
        </w:tcBorders>
        <w:shd w:val="clear" w:color="auto" w:fill="3095B4"/>
      </w:tcPr>
    </w:tblStylePr>
    <w:tblStylePr w:type="lastRow">
      <w:pPr>
        <w:spacing w:before="0" w:after="0" w:line="240" w:lineRule="auto"/>
      </w:pPr>
      <w:rPr>
        <w:b/>
        <w:bCs/>
      </w:rPr>
      <w:tblPr/>
      <w:tcPr>
        <w:tcBorders>
          <w:top w:val="single" w:sz="4" w:space="0" w:color="3095B4"/>
          <w:left w:val="single" w:sz="4" w:space="0" w:color="3095B4"/>
          <w:bottom w:val="single" w:sz="4" w:space="0" w:color="3095B4"/>
          <w:right w:val="single" w:sz="4" w:space="0" w:color="3095B4"/>
          <w:insideH w:val="single" w:sz="4" w:space="0" w:color="3095B4"/>
          <w:insideV w:val="single" w:sz="4" w:space="0" w:color="3095B4"/>
        </w:tcBorders>
      </w:tcPr>
    </w:tblStylePr>
    <w:tblStylePr w:type="firstCol">
      <w:rPr>
        <w:b/>
        <w:bCs/>
      </w:rPr>
    </w:tblStylePr>
    <w:tblStylePr w:type="lastCol">
      <w:rPr>
        <w:b/>
        <w:bCs/>
      </w:rPr>
    </w:tblStylePr>
    <w:tblStylePr w:type="band1Vert">
      <w:tblPr/>
      <w:tcPr>
        <w:tcBorders>
          <w:top w:val="single" w:sz="8" w:space="0" w:color="0D535F" w:themeColor="accent1"/>
          <w:left w:val="single" w:sz="8" w:space="0" w:color="0D535F" w:themeColor="accent1"/>
          <w:bottom w:val="single" w:sz="8" w:space="0" w:color="0D535F" w:themeColor="accent1"/>
          <w:right w:val="single" w:sz="8" w:space="0" w:color="0D535F" w:themeColor="accent1"/>
        </w:tcBorders>
      </w:tcPr>
    </w:tblStylePr>
    <w:tblStylePr w:type="band1Horz">
      <w:tblPr/>
      <w:tcPr>
        <w:tcBorders>
          <w:top w:val="single" w:sz="4" w:space="0" w:color="3095B4"/>
          <w:left w:val="single" w:sz="4" w:space="0" w:color="3095B4"/>
          <w:bottom w:val="single" w:sz="4" w:space="0" w:color="3095B4"/>
          <w:right w:val="single" w:sz="4" w:space="0" w:color="3095B4"/>
          <w:insideH w:val="single" w:sz="4" w:space="0" w:color="3095B4"/>
          <w:insideV w:val="single" w:sz="4" w:space="0" w:color="3095B4"/>
        </w:tcBorders>
      </w:tcPr>
    </w:tblStylePr>
    <w:tblStylePr w:type="band2Horz">
      <w:tblPr/>
      <w:tcPr>
        <w:tcBorders>
          <w:top w:val="single" w:sz="4" w:space="0" w:color="3095B4"/>
          <w:left w:val="single" w:sz="4" w:space="0" w:color="3095B4"/>
          <w:bottom w:val="single" w:sz="4" w:space="0" w:color="3095B4"/>
          <w:right w:val="single" w:sz="4" w:space="0" w:color="3095B4"/>
          <w:insideH w:val="single" w:sz="4" w:space="0" w:color="3095B4"/>
          <w:insideV w:val="single" w:sz="4" w:space="0" w:color="3095B4"/>
        </w:tcBorders>
      </w:tcPr>
    </w:tblStylePr>
  </w:style>
  <w:style w:type="table" w:styleId="Lyslisteuthevingsfarge2">
    <w:name w:val="Light List Accent 2"/>
    <w:basedOn w:val="Vanligtabell"/>
    <w:uiPriority w:val="61"/>
    <w:rsid w:val="00C07157"/>
    <w:pPr>
      <w:spacing w:line="240" w:lineRule="auto"/>
    </w:pPr>
    <w:rPr>
      <w:rFonts w:eastAsia="Times New Roman"/>
      <w:sz w:val="20"/>
      <w:szCs w:val="20"/>
      <w:lang w:val="en-US"/>
    </w:rPr>
    <w:tblPr>
      <w:tblStyleRowBandSize w:val="1"/>
      <w:tblStyleColBandSize w:val="1"/>
      <w:tblBorders>
        <w:top w:val="single" w:sz="4" w:space="0" w:color="FF0000"/>
        <w:left w:val="single" w:sz="4" w:space="0" w:color="FF0000"/>
        <w:bottom w:val="single" w:sz="4" w:space="0" w:color="FF0000"/>
        <w:right w:val="single" w:sz="4" w:space="0" w:color="FF0000"/>
        <w:insideH w:val="single" w:sz="4" w:space="0" w:color="FF0000"/>
        <w:insideV w:val="single" w:sz="4" w:space="0" w:color="FF0000"/>
      </w:tblBorders>
    </w:tblPr>
    <w:tblStylePr w:type="firstRow">
      <w:pPr>
        <w:spacing w:before="0" w:after="0" w:line="240" w:lineRule="auto"/>
      </w:pPr>
      <w:rPr>
        <w:b/>
        <w:bCs/>
        <w:color w:val="FFFFFF" w:themeColor="background1"/>
      </w:rPr>
      <w:tblPr/>
      <w:tcPr>
        <w:tcBorders>
          <w:top w:val="single" w:sz="4" w:space="0" w:color="DC222D"/>
          <w:left w:val="single" w:sz="4" w:space="0" w:color="DC222D"/>
          <w:bottom w:val="single" w:sz="4" w:space="0" w:color="DC222D"/>
          <w:right w:val="single" w:sz="4" w:space="0" w:color="DC222D"/>
          <w:insideH w:val="single" w:sz="4" w:space="0" w:color="DC222D"/>
          <w:insideV w:val="single" w:sz="4" w:space="0" w:color="DC222D"/>
        </w:tcBorders>
        <w:shd w:val="clear" w:color="auto" w:fill="DC222D"/>
      </w:tcPr>
    </w:tblStylePr>
    <w:tblStylePr w:type="lastRow">
      <w:pPr>
        <w:spacing w:before="0" w:after="0" w:line="240" w:lineRule="auto"/>
      </w:pPr>
      <w:rPr>
        <w:b/>
        <w:bCs/>
      </w:rPr>
      <w:tblPr/>
      <w:tcPr>
        <w:tcBorders>
          <w:top w:val="single" w:sz="4" w:space="0" w:color="DC222D"/>
          <w:left w:val="single" w:sz="4" w:space="0" w:color="DC222D"/>
          <w:bottom w:val="single" w:sz="4" w:space="0" w:color="DC222D"/>
          <w:right w:val="single" w:sz="4" w:space="0" w:color="DC222D"/>
          <w:insideH w:val="single" w:sz="4" w:space="0" w:color="DC222D"/>
          <w:insideV w:val="single" w:sz="4" w:space="0" w:color="DC222D"/>
          <w:tl2br w:val="nil"/>
          <w:tr2bl w:val="nil"/>
        </w:tcBorders>
      </w:tcPr>
    </w:tblStylePr>
    <w:tblStylePr w:type="firstCol">
      <w:rPr>
        <w:b/>
        <w:bCs/>
      </w:rPr>
    </w:tblStylePr>
    <w:tblStylePr w:type="lastCol">
      <w:rPr>
        <w:b/>
        <w:bCs/>
      </w:rPr>
    </w:tblStylePr>
    <w:tblStylePr w:type="band1Vert">
      <w:tblPr/>
      <w:tcPr>
        <w:tcBorders>
          <w:top w:val="single" w:sz="8" w:space="0" w:color="3D767F" w:themeColor="accent2"/>
          <w:left w:val="single" w:sz="8" w:space="0" w:color="3D767F" w:themeColor="accent2"/>
          <w:bottom w:val="single" w:sz="8" w:space="0" w:color="3D767F" w:themeColor="accent2"/>
          <w:right w:val="single" w:sz="8" w:space="0" w:color="3D767F" w:themeColor="accent2"/>
        </w:tcBorders>
      </w:tcPr>
    </w:tblStylePr>
    <w:tblStylePr w:type="band1Horz">
      <w:tblPr/>
      <w:tcPr>
        <w:tcBorders>
          <w:top w:val="single" w:sz="4" w:space="0" w:color="DC222D"/>
          <w:left w:val="single" w:sz="4" w:space="0" w:color="DC222D"/>
          <w:bottom w:val="single" w:sz="4" w:space="0" w:color="DC222D"/>
          <w:right w:val="single" w:sz="4" w:space="0" w:color="DC222D"/>
          <w:insideH w:val="single" w:sz="4" w:space="0" w:color="DC222D"/>
          <w:insideV w:val="single" w:sz="4" w:space="0" w:color="DC222D"/>
        </w:tcBorders>
      </w:tcPr>
    </w:tblStylePr>
    <w:tblStylePr w:type="band2Horz">
      <w:tblPr/>
      <w:tcPr>
        <w:tcBorders>
          <w:top w:val="single" w:sz="4" w:space="0" w:color="DC222D"/>
          <w:left w:val="single" w:sz="4" w:space="0" w:color="DC222D"/>
          <w:bottom w:val="single" w:sz="4" w:space="0" w:color="DC222D"/>
          <w:right w:val="single" w:sz="4" w:space="0" w:color="DC222D"/>
          <w:insideH w:val="single" w:sz="4" w:space="0" w:color="DC222D"/>
          <w:insideV w:val="single" w:sz="4" w:space="0" w:color="DC222D"/>
        </w:tcBorders>
      </w:tcPr>
    </w:tblStylePr>
  </w:style>
  <w:style w:type="table" w:styleId="Lysskyggelegging">
    <w:name w:val="Light Shading"/>
    <w:basedOn w:val="Vanligtabell"/>
    <w:uiPriority w:val="60"/>
    <w:rsid w:val="00C07157"/>
    <w:pPr>
      <w:spacing w:line="240" w:lineRule="auto"/>
    </w:pPr>
    <w:rPr>
      <w:rFonts w:cstheme="minorBidi"/>
      <w:color w:val="000000" w:themeColor="text1" w:themeShade="BF"/>
    </w:rPr>
    <w:tblPr>
      <w:tblStyleRowBandSize w:val="1"/>
      <w:tblStyleColBandSize w:val="1"/>
      <w:tblBorders>
        <w:top w:val="single" w:sz="8" w:space="0" w:color="000000" w:themeColor="text1"/>
        <w:bottom w:val="single" w:sz="8" w:space="0" w:color="000000" w:themeColor="text1"/>
        <w:insideH w:val="single" w:sz="12" w:space="0" w:color="FFFFFF" w:themeColor="background1"/>
      </w:tblBorders>
    </w:tblPr>
    <w:tcPr>
      <w:shd w:val="clear" w:color="auto" w:fill="auto"/>
    </w:tcPr>
    <w:tblStylePr w:type="firstRow">
      <w:pPr>
        <w:spacing w:before="0" w:after="0" w:line="240" w:lineRule="auto"/>
      </w:pPr>
      <w:rPr>
        <w:b w:val="0"/>
        <w:bCs/>
        <w:color w:val="auto"/>
      </w:rPr>
      <w:tblPr/>
      <w:tcPr>
        <w:tcBorders>
          <w:top w:val="nil"/>
          <w:bottom w:val="nil"/>
        </w:tcBorders>
        <w:shd w:val="clear" w:color="auto" w:fill="13294A"/>
      </w:tcPr>
    </w:tblStylePr>
    <w:tblStylePr w:type="lastRow">
      <w:pPr>
        <w:spacing w:before="0" w:after="0" w:line="240" w:lineRule="auto"/>
      </w:pPr>
      <w:rPr>
        <w:b w:val="0"/>
        <w:bCs/>
      </w:rPr>
      <w:tblPr/>
      <w:tcPr>
        <w:tcBorders>
          <w:bottom w:val="single" w:sz="8" w:space="0" w:color="13294A"/>
        </w:tcBorders>
        <w:shd w:val="clear" w:color="auto" w:fill="auto"/>
      </w:tcPr>
    </w:tblStylePr>
    <w:tblStylePr w:type="firstCol">
      <w:rPr>
        <w:b/>
        <w:bCs/>
      </w:rPr>
    </w:tblStylePr>
    <w:tblStylePr w:type="lastCol">
      <w:rPr>
        <w:b/>
        <w:bCs/>
      </w:rPr>
    </w:tblStylePr>
    <w:tblStylePr w:type="band1Horz">
      <w:tblPr/>
      <w:tcPr>
        <w:tcBorders>
          <w:top w:val="single" w:sz="12" w:space="0" w:color="FFFFFF" w:themeColor="background1"/>
          <w:bottom w:val="single" w:sz="12" w:space="0" w:color="FFFFFF" w:themeColor="background1"/>
          <w:insideH w:val="single" w:sz="12" w:space="0" w:color="FFFFFF" w:themeColor="background1"/>
        </w:tcBorders>
        <w:shd w:val="clear" w:color="auto" w:fill="E4E1E0"/>
      </w:tcPr>
    </w:tblStylePr>
    <w:tblStylePr w:type="band2Horz">
      <w:tblPr/>
      <w:tcPr>
        <w:tcBorders>
          <w:top w:val="single" w:sz="12" w:space="0" w:color="FFFFFF" w:themeColor="background1"/>
          <w:bottom w:val="single" w:sz="12" w:space="0" w:color="FFFFFF" w:themeColor="background1"/>
          <w:insideH w:val="single" w:sz="12" w:space="0" w:color="FFFFFF" w:themeColor="background1"/>
        </w:tcBorders>
        <w:shd w:val="clear" w:color="auto" w:fill="ADA6A1"/>
      </w:tcPr>
    </w:tblStylePr>
  </w:style>
  <w:style w:type="table" w:styleId="Lysskyggelegginguthevingsfarge1">
    <w:name w:val="Light Shading Accent 1"/>
    <w:basedOn w:val="Vanligtabell"/>
    <w:uiPriority w:val="60"/>
    <w:rsid w:val="00C07157"/>
    <w:pPr>
      <w:spacing w:line="240" w:lineRule="auto"/>
    </w:pPr>
    <w:rPr>
      <w:rFonts w:cstheme="minorBidi"/>
      <w:color w:val="093D46" w:themeColor="accent1" w:themeShade="BF"/>
    </w:rPr>
    <w:tblPr>
      <w:tblStyleRowBandSize w:val="1"/>
      <w:tblStyleColBandSize w:val="1"/>
      <w:tblBorders>
        <w:top w:val="single" w:sz="8" w:space="0" w:color="0D535F" w:themeColor="accent1"/>
        <w:bottom w:val="single" w:sz="8" w:space="0" w:color="0D535F" w:themeColor="accent1"/>
      </w:tblBorders>
    </w:tblPr>
    <w:tblStylePr w:type="firstRow">
      <w:pPr>
        <w:spacing w:before="0" w:after="0" w:line="240" w:lineRule="auto"/>
      </w:pPr>
      <w:rPr>
        <w:b/>
        <w:bCs/>
      </w:rPr>
      <w:tblPr/>
      <w:tcPr>
        <w:tcBorders>
          <w:top w:val="single" w:sz="8" w:space="0" w:color="0D535F" w:themeColor="accent1"/>
          <w:left w:val="nil"/>
          <w:bottom w:val="single" w:sz="8" w:space="0" w:color="0D535F" w:themeColor="accent1"/>
          <w:right w:val="nil"/>
          <w:insideH w:val="nil"/>
          <w:insideV w:val="nil"/>
        </w:tcBorders>
      </w:tcPr>
    </w:tblStylePr>
    <w:tblStylePr w:type="lastRow">
      <w:pPr>
        <w:spacing w:before="0" w:after="0" w:line="240" w:lineRule="auto"/>
      </w:pPr>
      <w:rPr>
        <w:b/>
        <w:bCs/>
      </w:rPr>
      <w:tblPr/>
      <w:tcPr>
        <w:tcBorders>
          <w:top w:val="single" w:sz="8" w:space="0" w:color="0D535F" w:themeColor="accent1"/>
          <w:left w:val="nil"/>
          <w:bottom w:val="single" w:sz="8" w:space="0" w:color="0D535F"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7E7F3" w:themeFill="accent1" w:themeFillTint="3F"/>
      </w:tcPr>
    </w:tblStylePr>
    <w:tblStylePr w:type="band1Horz">
      <w:tblPr/>
      <w:tcPr>
        <w:tcBorders>
          <w:left w:val="nil"/>
          <w:right w:val="nil"/>
          <w:insideH w:val="nil"/>
          <w:insideV w:val="nil"/>
        </w:tcBorders>
        <w:shd w:val="clear" w:color="auto" w:fill="A7E7F3" w:themeFill="accent1" w:themeFillTint="3F"/>
      </w:tcPr>
    </w:tblStylePr>
  </w:style>
  <w:style w:type="table" w:styleId="Lysskyggelegginguthevingsfarge2">
    <w:name w:val="Light Shading Accent 2"/>
    <w:basedOn w:val="Vanligtabell"/>
    <w:uiPriority w:val="60"/>
    <w:rsid w:val="00C07157"/>
    <w:pPr>
      <w:spacing w:line="240" w:lineRule="auto"/>
    </w:pPr>
    <w:rPr>
      <w:rFonts w:eastAsia="Times New Roman"/>
      <w:color w:val="DC222D"/>
      <w:sz w:val="20"/>
      <w:szCs w:val="20"/>
      <w:lang w:val="en-US"/>
    </w:rPr>
    <w:tblPr>
      <w:tblStyleRowBandSize w:val="1"/>
      <w:tblStyleColBandSize w:val="1"/>
      <w:tblBorders>
        <w:top w:val="single" w:sz="4" w:space="0" w:color="DC222D"/>
        <w:bottom w:val="single" w:sz="4" w:space="0" w:color="DC222D"/>
      </w:tblBorders>
    </w:tblPr>
    <w:tcPr>
      <w:shd w:val="clear" w:color="auto" w:fill="auto"/>
    </w:tcPr>
    <w:tblStylePr w:type="firstRow">
      <w:pPr>
        <w:spacing w:before="0" w:after="0" w:line="240" w:lineRule="auto"/>
      </w:pPr>
      <w:rPr>
        <w:b/>
        <w:bCs/>
      </w:rPr>
      <w:tblPr/>
      <w:tcPr>
        <w:tcBorders>
          <w:top w:val="single" w:sz="4" w:space="0" w:color="DC222D"/>
          <w:left w:val="nil"/>
          <w:bottom w:val="single" w:sz="4" w:space="0" w:color="DC222D"/>
          <w:right w:val="nil"/>
          <w:insideH w:val="nil"/>
          <w:insideV w:val="nil"/>
        </w:tcBorders>
        <w:shd w:val="clear" w:color="auto" w:fill="auto"/>
      </w:tcPr>
    </w:tblStylePr>
    <w:tblStylePr w:type="lastRow">
      <w:pPr>
        <w:spacing w:before="0" w:after="0" w:line="240" w:lineRule="auto"/>
      </w:pPr>
      <w:rPr>
        <w:b/>
        <w:bCs/>
      </w:rPr>
      <w:tblPr/>
      <w:tcPr>
        <w:tcBorders>
          <w:top w:val="single" w:sz="4" w:space="0" w:color="DC222D"/>
          <w:left w:val="nil"/>
          <w:bottom w:val="single" w:sz="4" w:space="0" w:color="DC222D"/>
          <w:right w:val="nil"/>
          <w:insideH w:val="nil"/>
          <w:insideV w:val="nil"/>
        </w:tcBorders>
        <w:shd w:val="clear" w:color="auto" w:fill="auto"/>
      </w:tcPr>
    </w:tblStylePr>
    <w:tblStylePr w:type="firstCol">
      <w:rPr>
        <w:b/>
        <w:bCs/>
      </w:rPr>
    </w:tblStylePr>
    <w:tblStylePr w:type="lastCol">
      <w:rPr>
        <w:b/>
        <w:bCs/>
      </w:rPr>
    </w:tblStylePr>
    <w:tblStylePr w:type="band1Vert">
      <w:tblPr/>
      <w:tcPr>
        <w:shd w:val="clear" w:color="auto" w:fill="F8D3D5"/>
      </w:tcPr>
    </w:tblStylePr>
    <w:tblStylePr w:type="band1Horz">
      <w:tblPr/>
      <w:tcPr>
        <w:shd w:val="clear" w:color="auto" w:fill="F8D3D5"/>
      </w:tcPr>
    </w:tblStylePr>
  </w:style>
  <w:style w:type="table" w:styleId="Lysskyggelegginguthevingsfarge3">
    <w:name w:val="Light Shading Accent 3"/>
    <w:basedOn w:val="Vanligtabell"/>
    <w:uiPriority w:val="60"/>
    <w:rsid w:val="00C07157"/>
    <w:pPr>
      <w:spacing w:line="240" w:lineRule="auto"/>
    </w:pPr>
    <w:rPr>
      <w:rFonts w:eastAsia="Times New Roman"/>
      <w:color w:val="79722E"/>
      <w:sz w:val="20"/>
      <w:szCs w:val="20"/>
      <w:lang w:val="en-US"/>
    </w:rPr>
    <w:tblPr>
      <w:tblStyleRowBandSize w:val="1"/>
      <w:tblStyleColBandSize w:val="1"/>
      <w:tblBorders>
        <w:top w:val="single" w:sz="4" w:space="0" w:color="79722E"/>
        <w:bottom w:val="single" w:sz="4" w:space="0" w:color="79722E"/>
      </w:tblBorders>
    </w:tblPr>
    <w:tblStylePr w:type="firstRow">
      <w:pPr>
        <w:spacing w:before="0" w:after="0" w:line="240" w:lineRule="auto"/>
      </w:pPr>
      <w:rPr>
        <w:b/>
        <w:bCs/>
      </w:rPr>
      <w:tblPr/>
      <w:tcPr>
        <w:tcBorders>
          <w:top w:val="single" w:sz="4" w:space="0" w:color="79722E"/>
          <w:left w:val="nil"/>
          <w:bottom w:val="single" w:sz="4" w:space="0" w:color="79722E"/>
          <w:right w:val="nil"/>
          <w:insideH w:val="nil"/>
          <w:insideV w:val="nil"/>
        </w:tcBorders>
      </w:tcPr>
    </w:tblStylePr>
    <w:tblStylePr w:type="lastRow">
      <w:pPr>
        <w:spacing w:before="0" w:after="0" w:line="240" w:lineRule="auto"/>
      </w:pPr>
      <w:rPr>
        <w:b/>
        <w:bCs/>
      </w:rPr>
      <w:tblPr/>
      <w:tcPr>
        <w:tcBorders>
          <w:top w:val="single" w:sz="4" w:space="0" w:color="79722E"/>
          <w:left w:val="nil"/>
          <w:bottom w:val="single" w:sz="4" w:space="0" w:color="79722E"/>
          <w:right w:val="nil"/>
          <w:insideH w:val="nil"/>
          <w:insideV w:val="nil"/>
        </w:tcBorders>
      </w:tcPr>
    </w:tblStylePr>
    <w:tblStylePr w:type="firstCol">
      <w:rPr>
        <w:b/>
        <w:bCs/>
      </w:rPr>
    </w:tblStylePr>
    <w:tblStylePr w:type="lastCol">
      <w:rPr>
        <w:b/>
        <w:bCs/>
      </w:rPr>
    </w:tblStylePr>
    <w:tblStylePr w:type="band1Vert">
      <w:tblPr/>
      <w:tcPr>
        <w:shd w:val="clear" w:color="auto" w:fill="E4E3D5"/>
      </w:tcPr>
    </w:tblStylePr>
    <w:tblStylePr w:type="band1Horz">
      <w:tblPr/>
      <w:tcPr>
        <w:shd w:val="clear" w:color="auto" w:fill="E4E3D5"/>
      </w:tcPr>
    </w:tblStylePr>
  </w:style>
  <w:style w:type="table" w:styleId="Lysskyggelegginguthevingsfarge4">
    <w:name w:val="Light Shading Accent 4"/>
    <w:basedOn w:val="Vanligtabell"/>
    <w:uiPriority w:val="60"/>
    <w:rsid w:val="00C07157"/>
    <w:pPr>
      <w:spacing w:line="240" w:lineRule="auto"/>
    </w:pPr>
    <w:rPr>
      <w:rFonts w:eastAsia="Times New Roman"/>
      <w:color w:val="6B487A"/>
      <w:sz w:val="20"/>
      <w:szCs w:val="20"/>
      <w:lang w:val="en-US"/>
    </w:rPr>
    <w:tblPr>
      <w:tblStyleRowBandSize w:val="1"/>
      <w:tblStyleColBandSize w:val="1"/>
      <w:tblBorders>
        <w:top w:val="single" w:sz="4" w:space="0" w:color="6B487A"/>
        <w:bottom w:val="single" w:sz="4" w:space="0" w:color="6B487A"/>
      </w:tblBorders>
    </w:tblPr>
    <w:tblStylePr w:type="firstRow">
      <w:pPr>
        <w:spacing w:before="0" w:after="0" w:line="240" w:lineRule="auto"/>
      </w:pPr>
      <w:rPr>
        <w:b/>
        <w:bCs/>
      </w:rPr>
      <w:tblPr/>
      <w:tcPr>
        <w:tcBorders>
          <w:top w:val="single" w:sz="4" w:space="0" w:color="6B487A"/>
          <w:left w:val="nil"/>
          <w:bottom w:val="single" w:sz="4" w:space="0" w:color="6B487A"/>
          <w:right w:val="nil"/>
          <w:insideH w:val="nil"/>
          <w:insideV w:val="nil"/>
        </w:tcBorders>
      </w:tcPr>
    </w:tblStylePr>
    <w:tblStylePr w:type="lastRow">
      <w:pPr>
        <w:spacing w:before="0" w:after="0" w:line="240" w:lineRule="auto"/>
      </w:pPr>
      <w:rPr>
        <w:b/>
        <w:bCs/>
      </w:rPr>
      <w:tblPr/>
      <w:tcPr>
        <w:tcBorders>
          <w:top w:val="single" w:sz="4" w:space="0" w:color="6B487A"/>
        </w:tcBorders>
      </w:tcPr>
    </w:tblStylePr>
    <w:tblStylePr w:type="firstCol">
      <w:rPr>
        <w:b/>
        <w:bCs/>
      </w:rPr>
    </w:tblStylePr>
    <w:tblStylePr w:type="lastCol">
      <w:rPr>
        <w:b/>
        <w:bCs/>
      </w:rPr>
    </w:tblStylePr>
    <w:tblStylePr w:type="band1Vert">
      <w:tblPr/>
      <w:tcPr>
        <w:shd w:val="clear" w:color="auto" w:fill="E2DBE5"/>
      </w:tcPr>
    </w:tblStylePr>
    <w:tblStylePr w:type="band1Horz">
      <w:tblPr/>
      <w:tcPr>
        <w:shd w:val="clear" w:color="auto" w:fill="E2DBE5"/>
      </w:tcPr>
    </w:tblStylePr>
  </w:style>
  <w:style w:type="table" w:styleId="Lysskyggelegginguthevingsfarge5">
    <w:name w:val="Light Shading Accent 5"/>
    <w:basedOn w:val="Vanligtabell"/>
    <w:uiPriority w:val="60"/>
    <w:rsid w:val="00C07157"/>
    <w:pPr>
      <w:spacing w:line="240" w:lineRule="auto"/>
    </w:pPr>
    <w:rPr>
      <w:rFonts w:eastAsia="Times New Roman"/>
      <w:color w:val="00AFD8"/>
      <w:sz w:val="20"/>
      <w:szCs w:val="20"/>
      <w:lang w:val="en-US"/>
    </w:rPr>
    <w:tblPr>
      <w:tblStyleRowBandSize w:val="1"/>
      <w:tblStyleColBandSize w:val="1"/>
      <w:tblBorders>
        <w:top w:val="single" w:sz="4" w:space="0" w:color="00AFD8"/>
        <w:bottom w:val="single" w:sz="4" w:space="0" w:color="00AFD8"/>
      </w:tblBorders>
    </w:tblPr>
    <w:tblStylePr w:type="firstRow">
      <w:pPr>
        <w:spacing w:before="0" w:after="0" w:line="240" w:lineRule="auto"/>
      </w:pPr>
      <w:rPr>
        <w:b/>
        <w:bCs/>
      </w:rPr>
      <w:tblPr/>
      <w:tcPr>
        <w:tcBorders>
          <w:top w:val="single" w:sz="4" w:space="0" w:color="00AFD8"/>
          <w:left w:val="nil"/>
          <w:bottom w:val="single" w:sz="4" w:space="0" w:color="00AFD8"/>
          <w:right w:val="nil"/>
          <w:insideH w:val="nil"/>
          <w:insideV w:val="nil"/>
        </w:tcBorders>
      </w:tcPr>
    </w:tblStylePr>
    <w:tblStylePr w:type="lastRow">
      <w:pPr>
        <w:spacing w:before="0" w:after="0" w:line="240" w:lineRule="auto"/>
      </w:pPr>
      <w:rPr>
        <w:b/>
        <w:bCs/>
      </w:rPr>
      <w:tblPr/>
      <w:tcPr>
        <w:tcBorders>
          <w:top w:val="single" w:sz="4" w:space="0" w:color="00AFD8"/>
          <w:left w:val="nil"/>
          <w:bottom w:val="single" w:sz="4" w:space="0" w:color="00AFD8"/>
          <w:right w:val="nil"/>
          <w:insideH w:val="nil"/>
          <w:insideV w:val="nil"/>
        </w:tcBorders>
      </w:tcPr>
    </w:tblStylePr>
    <w:tblStylePr w:type="firstCol">
      <w:rPr>
        <w:b/>
        <w:bCs/>
      </w:rPr>
    </w:tblStylePr>
    <w:tblStylePr w:type="lastCol">
      <w:rPr>
        <w:b/>
        <w:bCs/>
      </w:rPr>
    </w:tblStylePr>
    <w:tblStylePr w:type="band1Vert">
      <w:tblPr/>
      <w:tcPr>
        <w:shd w:val="clear" w:color="auto" w:fill="CCEFF7"/>
      </w:tcPr>
    </w:tblStylePr>
    <w:tblStylePr w:type="band1Horz">
      <w:tblPr/>
      <w:tcPr>
        <w:shd w:val="clear" w:color="auto" w:fill="CCEFF7"/>
      </w:tcPr>
    </w:tblStylePr>
  </w:style>
  <w:style w:type="table" w:styleId="Lysskyggelegginguthevingsfarge6">
    <w:name w:val="Light Shading Accent 6"/>
    <w:basedOn w:val="Vanligtabell"/>
    <w:uiPriority w:val="60"/>
    <w:rsid w:val="00C07157"/>
    <w:pPr>
      <w:spacing w:line="240" w:lineRule="auto"/>
    </w:pPr>
    <w:rPr>
      <w:rFonts w:eastAsia="Times New Roman"/>
      <w:color w:val="E98300"/>
      <w:sz w:val="20"/>
      <w:szCs w:val="20"/>
      <w:lang w:val="en-US"/>
    </w:rPr>
    <w:tblPr>
      <w:tblStyleRowBandSize w:val="1"/>
      <w:tblStyleColBandSize w:val="1"/>
      <w:tblBorders>
        <w:top w:val="single" w:sz="4" w:space="0" w:color="E98300"/>
        <w:bottom w:val="single" w:sz="4" w:space="0" w:color="E98300"/>
      </w:tblBorders>
    </w:tblPr>
    <w:tblStylePr w:type="firstRow">
      <w:pPr>
        <w:spacing w:before="0" w:after="0" w:line="240" w:lineRule="auto"/>
      </w:pPr>
      <w:rPr>
        <w:b/>
        <w:bCs/>
      </w:rPr>
      <w:tblPr/>
      <w:tcPr>
        <w:tcBorders>
          <w:top w:val="single" w:sz="4" w:space="0" w:color="E98300"/>
          <w:left w:val="nil"/>
          <w:bottom w:val="single" w:sz="4" w:space="0" w:color="E98300"/>
          <w:right w:val="nil"/>
          <w:insideH w:val="nil"/>
          <w:insideV w:val="nil"/>
        </w:tcBorders>
      </w:tcPr>
    </w:tblStylePr>
    <w:tblStylePr w:type="lastRow">
      <w:pPr>
        <w:spacing w:before="0" w:after="0" w:line="240" w:lineRule="auto"/>
      </w:pPr>
      <w:rPr>
        <w:b/>
        <w:bCs/>
      </w:rPr>
      <w:tblPr/>
      <w:tcPr>
        <w:tcBorders>
          <w:top w:val="single" w:sz="4" w:space="0" w:color="E98300"/>
          <w:left w:val="nil"/>
          <w:bottom w:val="single" w:sz="4" w:space="0" w:color="E98300"/>
          <w:right w:val="nil"/>
          <w:insideH w:val="nil"/>
          <w:insideV w:val="nil"/>
        </w:tcBorders>
      </w:tcPr>
    </w:tblStylePr>
    <w:tblStylePr w:type="firstCol">
      <w:rPr>
        <w:b/>
        <w:bCs/>
      </w:rPr>
    </w:tblStylePr>
    <w:tblStylePr w:type="lastCol">
      <w:rPr>
        <w:b/>
        <w:bCs/>
      </w:rPr>
    </w:tblStylePr>
    <w:tblStylePr w:type="band1Vert">
      <w:tblPr/>
      <w:tcPr>
        <w:shd w:val="clear" w:color="auto" w:fill="FBE6CC"/>
      </w:tcPr>
    </w:tblStylePr>
    <w:tblStylePr w:type="band1Horz">
      <w:tblPr/>
      <w:tcPr>
        <w:shd w:val="clear" w:color="auto" w:fill="FBE6CC"/>
      </w:tcPr>
    </w:tblStylePr>
  </w:style>
  <w:style w:type="paragraph" w:styleId="Liste">
    <w:name w:val="List"/>
    <w:uiPriority w:val="99"/>
    <w:semiHidden/>
    <w:unhideWhenUsed/>
    <w:rsid w:val="00C07157"/>
    <w:pPr>
      <w:spacing w:line="300" w:lineRule="atLeast"/>
      <w:ind w:left="283" w:hanging="283"/>
      <w:contextualSpacing/>
    </w:pPr>
    <w:rPr>
      <w:rFonts w:cstheme="minorBidi"/>
    </w:rPr>
  </w:style>
  <w:style w:type="paragraph" w:styleId="Liste2">
    <w:name w:val="List 2"/>
    <w:uiPriority w:val="99"/>
    <w:semiHidden/>
    <w:unhideWhenUsed/>
    <w:rsid w:val="00C07157"/>
    <w:pPr>
      <w:spacing w:line="300" w:lineRule="atLeast"/>
      <w:ind w:left="566" w:hanging="283"/>
      <w:contextualSpacing/>
    </w:pPr>
    <w:rPr>
      <w:rFonts w:cstheme="minorBidi"/>
    </w:rPr>
  </w:style>
  <w:style w:type="paragraph" w:styleId="Liste3">
    <w:name w:val="List 3"/>
    <w:uiPriority w:val="99"/>
    <w:semiHidden/>
    <w:unhideWhenUsed/>
    <w:rsid w:val="00C07157"/>
    <w:pPr>
      <w:spacing w:line="300" w:lineRule="atLeast"/>
      <w:ind w:left="849" w:hanging="283"/>
      <w:contextualSpacing/>
    </w:pPr>
    <w:rPr>
      <w:rFonts w:cstheme="minorBidi"/>
    </w:rPr>
  </w:style>
  <w:style w:type="paragraph" w:styleId="Liste4">
    <w:name w:val="List 4"/>
    <w:uiPriority w:val="99"/>
    <w:semiHidden/>
    <w:rsid w:val="00C07157"/>
    <w:pPr>
      <w:spacing w:line="300" w:lineRule="atLeast"/>
      <w:ind w:left="1132" w:hanging="283"/>
      <w:contextualSpacing/>
    </w:pPr>
    <w:rPr>
      <w:rFonts w:cstheme="minorBidi"/>
    </w:rPr>
  </w:style>
  <w:style w:type="paragraph" w:styleId="Liste5">
    <w:name w:val="List 5"/>
    <w:uiPriority w:val="99"/>
    <w:semiHidden/>
    <w:rsid w:val="00C07157"/>
    <w:pPr>
      <w:spacing w:line="300" w:lineRule="atLeast"/>
      <w:ind w:left="1415" w:hanging="283"/>
      <w:contextualSpacing/>
    </w:pPr>
    <w:rPr>
      <w:rFonts w:cstheme="minorBidi"/>
    </w:rPr>
  </w:style>
  <w:style w:type="paragraph" w:styleId="Punktliste">
    <w:name w:val="List Bullet"/>
    <w:uiPriority w:val="34"/>
    <w:semiHidden/>
    <w:rsid w:val="00C07157"/>
    <w:pPr>
      <w:numPr>
        <w:numId w:val="4"/>
      </w:numPr>
      <w:tabs>
        <w:tab w:val="left" w:pos="850"/>
      </w:tabs>
      <w:spacing w:before="120" w:after="120" w:line="300" w:lineRule="atLeast"/>
      <w:contextualSpacing/>
    </w:pPr>
    <w:rPr>
      <w:rFonts w:cstheme="minorBidi"/>
    </w:rPr>
  </w:style>
  <w:style w:type="paragraph" w:styleId="Punktliste2">
    <w:name w:val="List Bullet 2"/>
    <w:uiPriority w:val="34"/>
    <w:semiHidden/>
    <w:rsid w:val="00C07157"/>
    <w:pPr>
      <w:numPr>
        <w:numId w:val="5"/>
      </w:numPr>
      <w:tabs>
        <w:tab w:val="clear" w:pos="643"/>
        <w:tab w:val="left" w:pos="1701"/>
      </w:tabs>
      <w:spacing w:before="120" w:after="120" w:line="300" w:lineRule="atLeast"/>
      <w:contextualSpacing/>
    </w:pPr>
    <w:rPr>
      <w:rFonts w:cstheme="minorBidi"/>
    </w:rPr>
  </w:style>
  <w:style w:type="paragraph" w:styleId="Punktliste3">
    <w:name w:val="List Bullet 3"/>
    <w:uiPriority w:val="34"/>
    <w:semiHidden/>
    <w:rsid w:val="00C07157"/>
    <w:pPr>
      <w:numPr>
        <w:numId w:val="6"/>
      </w:numPr>
      <w:spacing w:before="120" w:after="120" w:line="300" w:lineRule="atLeast"/>
      <w:contextualSpacing/>
    </w:pPr>
    <w:rPr>
      <w:rFonts w:cstheme="minorBidi"/>
    </w:rPr>
  </w:style>
  <w:style w:type="paragraph" w:styleId="Punktliste4">
    <w:name w:val="List Bullet 4"/>
    <w:uiPriority w:val="34"/>
    <w:semiHidden/>
    <w:rsid w:val="00C07157"/>
    <w:pPr>
      <w:numPr>
        <w:numId w:val="7"/>
      </w:numPr>
      <w:spacing w:before="120" w:after="120" w:line="300" w:lineRule="atLeast"/>
      <w:contextualSpacing/>
    </w:pPr>
    <w:rPr>
      <w:rFonts w:cstheme="minorBidi"/>
    </w:rPr>
  </w:style>
  <w:style w:type="paragraph" w:styleId="Punktliste5">
    <w:name w:val="List Bullet 5"/>
    <w:uiPriority w:val="34"/>
    <w:semiHidden/>
    <w:rsid w:val="00C07157"/>
    <w:pPr>
      <w:numPr>
        <w:numId w:val="8"/>
      </w:numPr>
      <w:spacing w:before="120" w:after="120" w:line="300" w:lineRule="atLeast"/>
      <w:contextualSpacing/>
    </w:pPr>
    <w:rPr>
      <w:rFonts w:cstheme="minorBidi"/>
    </w:rPr>
  </w:style>
  <w:style w:type="paragraph" w:styleId="Liste-forts">
    <w:name w:val="List Continue"/>
    <w:uiPriority w:val="99"/>
    <w:semiHidden/>
    <w:unhideWhenUsed/>
    <w:rsid w:val="00C07157"/>
    <w:pPr>
      <w:spacing w:after="120" w:line="300" w:lineRule="atLeast"/>
      <w:ind w:left="283"/>
      <w:contextualSpacing/>
    </w:pPr>
    <w:rPr>
      <w:rFonts w:cstheme="minorBidi"/>
    </w:rPr>
  </w:style>
  <w:style w:type="paragraph" w:styleId="Liste-forts2">
    <w:name w:val="List Continue 2"/>
    <w:uiPriority w:val="99"/>
    <w:semiHidden/>
    <w:unhideWhenUsed/>
    <w:rsid w:val="00C07157"/>
    <w:pPr>
      <w:spacing w:after="120" w:line="300" w:lineRule="atLeast"/>
      <w:ind w:left="566"/>
      <w:contextualSpacing/>
    </w:pPr>
    <w:rPr>
      <w:rFonts w:cstheme="minorBidi"/>
    </w:rPr>
  </w:style>
  <w:style w:type="paragraph" w:styleId="Liste-forts3">
    <w:name w:val="List Continue 3"/>
    <w:uiPriority w:val="99"/>
    <w:semiHidden/>
    <w:unhideWhenUsed/>
    <w:rsid w:val="00C07157"/>
    <w:pPr>
      <w:spacing w:after="120" w:line="300" w:lineRule="atLeast"/>
      <w:ind w:left="849"/>
      <w:contextualSpacing/>
    </w:pPr>
    <w:rPr>
      <w:rFonts w:cstheme="minorBidi"/>
    </w:rPr>
  </w:style>
  <w:style w:type="paragraph" w:styleId="Liste-forts4">
    <w:name w:val="List Continue 4"/>
    <w:uiPriority w:val="99"/>
    <w:semiHidden/>
    <w:unhideWhenUsed/>
    <w:rsid w:val="00C07157"/>
    <w:pPr>
      <w:spacing w:after="120" w:line="300" w:lineRule="atLeast"/>
      <w:ind w:left="1132"/>
      <w:contextualSpacing/>
    </w:pPr>
    <w:rPr>
      <w:rFonts w:cstheme="minorBidi"/>
    </w:rPr>
  </w:style>
  <w:style w:type="paragraph" w:styleId="Liste-forts5">
    <w:name w:val="List Continue 5"/>
    <w:uiPriority w:val="99"/>
    <w:semiHidden/>
    <w:unhideWhenUsed/>
    <w:rsid w:val="00C07157"/>
    <w:pPr>
      <w:spacing w:after="120" w:line="300" w:lineRule="atLeast"/>
      <w:ind w:left="1415"/>
      <w:contextualSpacing/>
    </w:pPr>
    <w:rPr>
      <w:rFonts w:cstheme="minorBidi"/>
    </w:rPr>
  </w:style>
  <w:style w:type="paragraph" w:styleId="Nummerertliste2">
    <w:name w:val="List Number 2"/>
    <w:uiPriority w:val="99"/>
    <w:semiHidden/>
    <w:unhideWhenUsed/>
    <w:rsid w:val="00C07157"/>
    <w:pPr>
      <w:numPr>
        <w:numId w:val="9"/>
      </w:numPr>
      <w:spacing w:line="300" w:lineRule="atLeast"/>
      <w:contextualSpacing/>
    </w:pPr>
    <w:rPr>
      <w:rFonts w:cstheme="minorBidi"/>
    </w:rPr>
  </w:style>
  <w:style w:type="paragraph" w:styleId="Nummerertliste3">
    <w:name w:val="List Number 3"/>
    <w:uiPriority w:val="99"/>
    <w:semiHidden/>
    <w:unhideWhenUsed/>
    <w:rsid w:val="00C07157"/>
    <w:pPr>
      <w:numPr>
        <w:numId w:val="10"/>
      </w:numPr>
      <w:spacing w:line="300" w:lineRule="atLeast"/>
      <w:contextualSpacing/>
    </w:pPr>
    <w:rPr>
      <w:rFonts w:cstheme="minorBidi"/>
    </w:rPr>
  </w:style>
  <w:style w:type="paragraph" w:styleId="Nummerertliste4">
    <w:name w:val="List Number 4"/>
    <w:uiPriority w:val="99"/>
    <w:semiHidden/>
    <w:unhideWhenUsed/>
    <w:rsid w:val="00C07157"/>
    <w:pPr>
      <w:numPr>
        <w:numId w:val="11"/>
      </w:numPr>
      <w:spacing w:line="300" w:lineRule="atLeast"/>
      <w:contextualSpacing/>
    </w:pPr>
    <w:rPr>
      <w:rFonts w:cstheme="minorBidi"/>
    </w:rPr>
  </w:style>
  <w:style w:type="paragraph" w:styleId="Nummerertliste5">
    <w:name w:val="List Number 5"/>
    <w:uiPriority w:val="99"/>
    <w:semiHidden/>
    <w:unhideWhenUsed/>
    <w:rsid w:val="00C07157"/>
    <w:pPr>
      <w:numPr>
        <w:numId w:val="12"/>
      </w:numPr>
      <w:spacing w:line="300" w:lineRule="atLeast"/>
      <w:contextualSpacing/>
    </w:pPr>
    <w:rPr>
      <w:rFonts w:cstheme="minorBidi"/>
    </w:rPr>
  </w:style>
  <w:style w:type="paragraph" w:styleId="Listeavsnitt">
    <w:name w:val="List Paragraph"/>
    <w:uiPriority w:val="99"/>
    <w:semiHidden/>
    <w:rsid w:val="00C07157"/>
    <w:pPr>
      <w:spacing w:line="300" w:lineRule="atLeast"/>
      <w:ind w:left="720"/>
      <w:contextualSpacing/>
    </w:pPr>
    <w:rPr>
      <w:rFonts w:cstheme="minorBidi"/>
    </w:rPr>
  </w:style>
  <w:style w:type="paragraph" w:styleId="Makrotekst">
    <w:name w:val="macro"/>
    <w:link w:val="MakrotekstTegn"/>
    <w:uiPriority w:val="99"/>
    <w:semiHidden/>
    <w:unhideWhenUsed/>
    <w:rsid w:val="00C07157"/>
    <w:pPr>
      <w:tabs>
        <w:tab w:val="left" w:pos="480"/>
        <w:tab w:val="left" w:pos="960"/>
        <w:tab w:val="left" w:pos="1440"/>
        <w:tab w:val="left" w:pos="1920"/>
        <w:tab w:val="left" w:pos="2400"/>
        <w:tab w:val="left" w:pos="2880"/>
        <w:tab w:val="left" w:pos="3360"/>
        <w:tab w:val="left" w:pos="3840"/>
        <w:tab w:val="left" w:pos="4320"/>
      </w:tabs>
      <w:spacing w:line="300" w:lineRule="atLeast"/>
    </w:pPr>
    <w:rPr>
      <w:rFonts w:ascii="Consolas" w:hAnsi="Consolas" w:cs="Consolas"/>
      <w:sz w:val="20"/>
      <w:szCs w:val="20"/>
    </w:rPr>
  </w:style>
  <w:style w:type="character" w:customStyle="1" w:styleId="MakrotekstTegn">
    <w:name w:val="Makrotekst Tegn"/>
    <w:basedOn w:val="Standardskriftforavsnitt"/>
    <w:link w:val="Makrotekst"/>
    <w:uiPriority w:val="99"/>
    <w:semiHidden/>
    <w:rsid w:val="00C07157"/>
    <w:rPr>
      <w:rFonts w:ascii="Consolas" w:hAnsi="Consolas" w:cs="Consolas"/>
      <w:sz w:val="20"/>
      <w:szCs w:val="20"/>
    </w:rPr>
  </w:style>
  <w:style w:type="table" w:styleId="Middelsrutenett1">
    <w:name w:val="Medium Grid 1"/>
    <w:basedOn w:val="Vanligtabell"/>
    <w:uiPriority w:val="67"/>
    <w:rsid w:val="00C07157"/>
    <w:pPr>
      <w:spacing w:line="240" w:lineRule="auto"/>
    </w:pPr>
    <w:rPr>
      <w:rFonts w:cstheme="minorBidi"/>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E4E1E0"/>
    </w:tcPr>
    <w:tblStylePr w:type="firstRow">
      <w:rPr>
        <w:b/>
        <w:bCs/>
      </w:rPr>
      <w:tblPr/>
      <w:tcPr>
        <w:shd w:val="clear" w:color="auto" w:fill="E4E1E0"/>
      </w:tcPr>
    </w:tblStylePr>
    <w:tblStylePr w:type="lastRow">
      <w:rPr>
        <w:b/>
        <w:bCs/>
      </w:rPr>
      <w:tblPr/>
      <w:tcPr>
        <w:shd w:val="clear" w:color="auto" w:fill="E4E1E0"/>
      </w:tcPr>
    </w:tblStylePr>
    <w:tblStylePr w:type="firstCol">
      <w:rPr>
        <w:b/>
        <w:bCs/>
      </w:rPr>
    </w:tblStylePr>
    <w:tblStylePr w:type="lastCol">
      <w:rPr>
        <w:b/>
        <w:bCs/>
      </w:rPr>
    </w:tblStylePr>
    <w:tblStylePr w:type="band1Vert">
      <w:tblPr/>
      <w:tcPr>
        <w:shd w:val="clear" w:color="auto" w:fill="BBB5B1"/>
      </w:tcPr>
    </w:tblStylePr>
    <w:tblStylePr w:type="band2Vert">
      <w:tblPr/>
      <w:tcPr>
        <w:shd w:val="clear" w:color="auto" w:fill="BBB5B1"/>
      </w:tcPr>
    </w:tblStylePr>
    <w:tblStylePr w:type="band1Horz">
      <w:tblPr/>
      <w:tcPr>
        <w:shd w:val="clear" w:color="auto" w:fill="BBB5B1"/>
      </w:tcPr>
    </w:tblStylePr>
  </w:style>
  <w:style w:type="table" w:styleId="Middelsliste1">
    <w:name w:val="Medium List 1"/>
    <w:basedOn w:val="Vanligtabell"/>
    <w:uiPriority w:val="65"/>
    <w:rsid w:val="00C07157"/>
    <w:pPr>
      <w:spacing w:line="240" w:lineRule="auto"/>
    </w:pPr>
    <w:rPr>
      <w:rFonts w:cstheme="minorBidi"/>
    </w:rPr>
    <w:tblPr>
      <w:tblStyleRowBandSize w:val="1"/>
      <w:tblStyleColBandSize w:val="1"/>
      <w:tblBorders>
        <w:top w:val="single" w:sz="8" w:space="0" w:color="000000" w:themeColor="text1"/>
        <w:bottom w:val="single" w:sz="8" w:space="0" w:color="000000" w:themeColor="text1"/>
      </w:tblBorders>
    </w:tblPr>
    <w:tcPr>
      <w:shd w:val="clear" w:color="auto" w:fill="auto"/>
    </w:tc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D53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BBB5B1"/>
      </w:tcPr>
    </w:tblStylePr>
    <w:tblStylePr w:type="band1Horz">
      <w:tblPr/>
      <w:tcPr>
        <w:shd w:val="clear" w:color="auto" w:fill="BBB5B1"/>
      </w:tcPr>
    </w:tblStylePr>
  </w:style>
  <w:style w:type="table" w:styleId="Middelsliste2">
    <w:name w:val="Medium List 2"/>
    <w:basedOn w:val="Vanligtabell"/>
    <w:uiPriority w:val="66"/>
    <w:rsid w:val="00C07157"/>
    <w:pPr>
      <w:spacing w:line="240" w:lineRule="auto"/>
    </w:pPr>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shd w:val="clear" w:color="auto" w:fill="BBB5B1"/>
      </w:tcPr>
    </w:tblStylePr>
    <w:tblStylePr w:type="band1Horz">
      <w:tblPr/>
      <w:tcPr>
        <w:shd w:val="clear" w:color="auto" w:fill="BBB5B1"/>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6">
    <w:name w:val="Medium List 2 Accent 6"/>
    <w:basedOn w:val="Vanligtabell"/>
    <w:uiPriority w:val="66"/>
    <w:rsid w:val="00C07157"/>
    <w:pPr>
      <w:spacing w:line="240" w:lineRule="auto"/>
    </w:pPr>
    <w:rPr>
      <w:rFonts w:asciiTheme="majorHAnsi" w:eastAsiaTheme="majorEastAsia" w:hAnsiTheme="majorHAnsi" w:cstheme="majorBidi"/>
    </w:rPr>
    <w:tblPr>
      <w:tblStyleRowBandSize w:val="1"/>
      <w:tblStyleColBandSize w:val="1"/>
      <w:tblBorders>
        <w:top w:val="single" w:sz="8" w:space="0" w:color="CFDDDF" w:themeColor="accent6"/>
        <w:left w:val="single" w:sz="8" w:space="0" w:color="CFDDDF" w:themeColor="accent6"/>
        <w:bottom w:val="single" w:sz="8" w:space="0" w:color="CFDDDF" w:themeColor="accent6"/>
        <w:right w:val="single" w:sz="8" w:space="0" w:color="CFDDDF" w:themeColor="accent6"/>
      </w:tblBorders>
    </w:tblPr>
    <w:tblStylePr w:type="firstRow">
      <w:rPr>
        <w:sz w:val="24"/>
        <w:szCs w:val="24"/>
      </w:rPr>
      <w:tblPr/>
      <w:tcPr>
        <w:tcBorders>
          <w:top w:val="nil"/>
          <w:left w:val="nil"/>
          <w:bottom w:val="single" w:sz="24" w:space="0" w:color="CFDDDF" w:themeColor="accent6"/>
          <w:right w:val="nil"/>
          <w:insideH w:val="nil"/>
          <w:insideV w:val="nil"/>
        </w:tcBorders>
        <w:shd w:val="clear" w:color="auto" w:fill="FFFFFF" w:themeFill="background1"/>
      </w:tcPr>
    </w:tblStylePr>
    <w:tblStylePr w:type="lastRow">
      <w:tblPr/>
      <w:tcPr>
        <w:tcBorders>
          <w:top w:val="single" w:sz="8" w:space="0" w:color="CFDDDF"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FDDDF" w:themeColor="accent6"/>
          <w:insideH w:val="nil"/>
          <w:insideV w:val="nil"/>
        </w:tcBorders>
        <w:shd w:val="clear" w:color="auto" w:fill="FFFFFF" w:themeFill="background1"/>
      </w:tcPr>
    </w:tblStylePr>
    <w:tblStylePr w:type="lastCol">
      <w:tblPr/>
      <w:tcPr>
        <w:tcBorders>
          <w:top w:val="nil"/>
          <w:left w:val="single" w:sz="8" w:space="0" w:color="CFDDDF"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3F6F7" w:themeFill="accent6" w:themeFillTint="3F"/>
      </w:tcPr>
    </w:tblStylePr>
    <w:tblStylePr w:type="band1Horz">
      <w:tblPr/>
      <w:tcPr>
        <w:tcBorders>
          <w:top w:val="nil"/>
          <w:bottom w:val="nil"/>
          <w:insideH w:val="nil"/>
          <w:insideV w:val="nil"/>
        </w:tcBorders>
        <w:shd w:val="clear" w:color="auto" w:fill="F3F6F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skyggelegging1">
    <w:name w:val="Medium Shading 1"/>
    <w:basedOn w:val="Vanligtabell"/>
    <w:uiPriority w:val="63"/>
    <w:rsid w:val="00C07157"/>
    <w:pPr>
      <w:spacing w:line="240" w:lineRule="auto"/>
    </w:pPr>
    <w:rPr>
      <w:rFonts w:cstheme="minorBidi"/>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BBB5B1"/>
      </w:tcPr>
    </w:tblStylePr>
    <w:tblStylePr w:type="band1Horz">
      <w:tblPr/>
      <w:tcPr>
        <w:shd w:val="clear" w:color="auto" w:fill="BBB5B1"/>
      </w:tcPr>
    </w:tblStylePr>
    <w:tblStylePr w:type="band2Horz">
      <w:tblPr/>
      <w:tcPr>
        <w:tcBorders>
          <w:insideH w:val="nil"/>
          <w:insideV w:val="nil"/>
        </w:tcBorders>
      </w:tcPr>
    </w:tblStylePr>
  </w:style>
  <w:style w:type="table" w:styleId="Middelsskyggelegging1uthevingsfarge2">
    <w:name w:val="Medium Shading 1 Accent 2"/>
    <w:basedOn w:val="Vanligtabell"/>
    <w:uiPriority w:val="63"/>
    <w:rsid w:val="00C07157"/>
    <w:pPr>
      <w:spacing w:line="240" w:lineRule="auto"/>
    </w:pPr>
    <w:rPr>
      <w:rFonts w:eastAsia="Times New Roman"/>
      <w:sz w:val="20"/>
      <w:szCs w:val="20"/>
      <w:lang w:val="en-US"/>
    </w:rPr>
    <w:tblPr>
      <w:tblStyleRowBandSize w:val="1"/>
      <w:tblStyleColBandSize w:val="1"/>
      <w:tblBorders>
        <w:top w:val="single" w:sz="2" w:space="0" w:color="DC222D"/>
        <w:left w:val="single" w:sz="2" w:space="0" w:color="DC222D"/>
        <w:bottom w:val="single" w:sz="2" w:space="0" w:color="DC222D"/>
        <w:right w:val="single" w:sz="2" w:space="0" w:color="DC222D"/>
        <w:insideH w:val="single" w:sz="2" w:space="0" w:color="DC222D"/>
      </w:tblBorders>
    </w:tblPr>
    <w:tblStylePr w:type="firstRow">
      <w:pPr>
        <w:spacing w:before="0" w:after="0" w:line="240" w:lineRule="auto"/>
      </w:pPr>
      <w:rPr>
        <w:b/>
        <w:bCs/>
        <w:color w:val="FFFFFF" w:themeColor="background1"/>
      </w:rPr>
      <w:tblPr/>
      <w:tcPr>
        <w:tcBorders>
          <w:top w:val="single" w:sz="2" w:space="0" w:color="DC222D"/>
          <w:left w:val="single" w:sz="2" w:space="0" w:color="DC222D"/>
          <w:bottom w:val="single" w:sz="2" w:space="0" w:color="DC222D"/>
          <w:right w:val="single" w:sz="2" w:space="0" w:color="DC222D"/>
        </w:tcBorders>
        <w:shd w:val="clear" w:color="auto" w:fill="DC222D"/>
      </w:tcPr>
    </w:tblStylePr>
    <w:tblStylePr w:type="lastRow">
      <w:pPr>
        <w:spacing w:before="0" w:after="0" w:line="240" w:lineRule="auto"/>
      </w:pPr>
      <w:rPr>
        <w:b/>
        <w:bCs/>
      </w:rPr>
      <w:tblPr/>
      <w:tcPr>
        <w:tcBorders>
          <w:top w:val="single" w:sz="2" w:space="0" w:color="DC222D"/>
          <w:left w:val="single" w:sz="2" w:space="0" w:color="DC222D"/>
          <w:bottom w:val="single" w:sz="2" w:space="0" w:color="DC222D"/>
          <w:right w:val="single" w:sz="2" w:space="0" w:color="DC222D"/>
          <w:insideH w:val="nil"/>
          <w:insideV w:val="nil"/>
        </w:tcBorders>
      </w:tcPr>
    </w:tblStylePr>
    <w:tblStylePr w:type="firstCol">
      <w:rPr>
        <w:b/>
        <w:bCs/>
      </w:rPr>
    </w:tblStylePr>
    <w:tblStylePr w:type="lastCol">
      <w:rPr>
        <w:b/>
        <w:bCs/>
      </w:rPr>
    </w:tblStylePr>
    <w:tblStylePr w:type="band1Vert">
      <w:tblPr/>
      <w:tcPr>
        <w:shd w:val="clear" w:color="auto" w:fill="F8D3D5"/>
      </w:tcPr>
    </w:tblStylePr>
    <w:tblStylePr w:type="band1Horz">
      <w:tblPr/>
      <w:tcPr>
        <w:shd w:val="clear" w:color="auto" w:fill="F8D3D5"/>
      </w:tcPr>
    </w:tblStylePr>
    <w:tblStylePr w:type="band2Horz">
      <w:tblPr/>
      <w:tcPr>
        <w:tcBorders>
          <w:insideH w:val="nil"/>
          <w:insideV w:val="nil"/>
        </w:tcBorders>
      </w:tcPr>
    </w:tblStylePr>
  </w:style>
  <w:style w:type="table" w:styleId="Middelsskyggelegging2">
    <w:name w:val="Medium Shading 2"/>
    <w:basedOn w:val="Vanligtabell"/>
    <w:uiPriority w:val="64"/>
    <w:rsid w:val="00C07157"/>
    <w:pPr>
      <w:spacing w:line="240" w:lineRule="auto"/>
    </w:pPr>
    <w:rPr>
      <w:rFonts w:cstheme="minorBidi"/>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shd w:val="clear" w:color="auto" w:fill="BBB5B1"/>
      </w:tcPr>
    </w:tblStylePr>
    <w:tblStylePr w:type="band1Horz">
      <w:tblPr/>
      <w:tcPr>
        <w:shd w:val="clear" w:color="auto" w:fill="BBB5B1"/>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2">
    <w:name w:val="Medium Shading 2 Accent 2"/>
    <w:basedOn w:val="Vanligtabell"/>
    <w:uiPriority w:val="64"/>
    <w:rsid w:val="00C07157"/>
    <w:pPr>
      <w:spacing w:line="240" w:lineRule="auto"/>
    </w:pPr>
    <w:rPr>
      <w:rFonts w:eastAsia="Times New Roman"/>
      <w:sz w:val="20"/>
      <w:szCs w:val="20"/>
      <w:lang w:val="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3D767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3D767F" w:themeFill="accent2"/>
      </w:tcPr>
    </w:tblStylePr>
    <w:tblStylePr w:type="lastCol">
      <w:rPr>
        <w:b/>
        <w:bCs/>
        <w:color w:val="FFFFFF" w:themeColor="background1"/>
      </w:rPr>
      <w:tblPr/>
      <w:tcPr>
        <w:tcBorders>
          <w:left w:val="nil"/>
          <w:right w:val="nil"/>
          <w:insideH w:val="nil"/>
          <w:insideV w:val="nil"/>
        </w:tcBorders>
        <w:shd w:val="clear" w:color="auto" w:fill="3D767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Meldingshode">
    <w:name w:val="Message Header"/>
    <w:link w:val="MeldingshodeTegn"/>
    <w:uiPriority w:val="99"/>
    <w:semiHidden/>
    <w:unhideWhenUsed/>
    <w:rsid w:val="00C07157"/>
    <w:pPr>
      <w:pBdr>
        <w:top w:val="single" w:sz="6" w:space="1" w:color="auto"/>
        <w:left w:val="single" w:sz="6" w:space="1" w:color="auto"/>
        <w:bottom w:val="single" w:sz="6" w:space="1" w:color="auto"/>
        <w:right w:val="single" w:sz="6" w:space="1" w:color="auto"/>
      </w:pBdr>
      <w:shd w:val="pct20" w:color="auto" w:fill="auto"/>
      <w:spacing w:line="300" w:lineRule="atLeast"/>
      <w:ind w:left="1134" w:hanging="1134"/>
    </w:pPr>
    <w:rPr>
      <w:rFonts w:asciiTheme="majorHAnsi" w:eastAsiaTheme="majorEastAsia" w:hAnsiTheme="majorHAnsi" w:cstheme="majorBidi"/>
      <w:sz w:val="24"/>
      <w:szCs w:val="24"/>
    </w:rPr>
  </w:style>
  <w:style w:type="character" w:customStyle="1" w:styleId="MeldingshodeTegn">
    <w:name w:val="Meldingshode Tegn"/>
    <w:basedOn w:val="Standardskriftforavsnitt"/>
    <w:link w:val="Meldingshode"/>
    <w:uiPriority w:val="99"/>
    <w:semiHidden/>
    <w:rsid w:val="00C07157"/>
    <w:rPr>
      <w:rFonts w:asciiTheme="majorHAnsi" w:eastAsiaTheme="majorEastAsia" w:hAnsiTheme="majorHAnsi" w:cstheme="majorBidi"/>
      <w:sz w:val="24"/>
      <w:szCs w:val="24"/>
      <w:shd w:val="pct20" w:color="auto" w:fill="auto"/>
    </w:rPr>
  </w:style>
  <w:style w:type="paragraph" w:styleId="Ingenmellomrom">
    <w:name w:val="No Spacing"/>
    <w:uiPriority w:val="99"/>
    <w:semiHidden/>
    <w:rsid w:val="00C07157"/>
    <w:pPr>
      <w:spacing w:line="300" w:lineRule="atLeast"/>
    </w:pPr>
    <w:rPr>
      <w:rFonts w:cstheme="minorBidi"/>
    </w:rPr>
  </w:style>
  <w:style w:type="paragraph" w:styleId="NormalWeb">
    <w:name w:val="Normal (Web)"/>
    <w:uiPriority w:val="99"/>
    <w:semiHidden/>
    <w:unhideWhenUsed/>
    <w:rsid w:val="00C07157"/>
    <w:pPr>
      <w:spacing w:line="300" w:lineRule="atLeast"/>
    </w:pPr>
    <w:rPr>
      <w:sz w:val="24"/>
      <w:szCs w:val="24"/>
    </w:rPr>
  </w:style>
  <w:style w:type="paragraph" w:styleId="Vanliginnrykk">
    <w:name w:val="Normal Indent"/>
    <w:uiPriority w:val="99"/>
    <w:semiHidden/>
    <w:unhideWhenUsed/>
    <w:rsid w:val="00C07157"/>
    <w:pPr>
      <w:spacing w:line="300" w:lineRule="atLeast"/>
      <w:ind w:left="720"/>
    </w:pPr>
    <w:rPr>
      <w:rFonts w:cstheme="minorBidi"/>
    </w:rPr>
  </w:style>
  <w:style w:type="paragraph" w:styleId="Notatoverskrift">
    <w:name w:val="Note Heading"/>
    <w:next w:val="Normal"/>
    <w:link w:val="NotatoverskriftTegn"/>
    <w:uiPriority w:val="99"/>
    <w:semiHidden/>
    <w:unhideWhenUsed/>
    <w:rsid w:val="00C07157"/>
    <w:pPr>
      <w:spacing w:line="300" w:lineRule="atLeast"/>
    </w:pPr>
    <w:rPr>
      <w:rFonts w:cstheme="minorBidi"/>
    </w:rPr>
  </w:style>
  <w:style w:type="character" w:customStyle="1" w:styleId="NotatoverskriftTegn">
    <w:name w:val="Notatoverskrift Tegn"/>
    <w:basedOn w:val="Standardskriftforavsnitt"/>
    <w:link w:val="Notatoverskrift"/>
    <w:uiPriority w:val="99"/>
    <w:semiHidden/>
    <w:rsid w:val="00C07157"/>
    <w:rPr>
      <w:rFonts w:cstheme="minorBidi"/>
    </w:rPr>
  </w:style>
  <w:style w:type="character" w:styleId="Sidetall">
    <w:name w:val="page number"/>
    <w:basedOn w:val="Standardskriftforavsnitt"/>
    <w:uiPriority w:val="99"/>
    <w:semiHidden/>
    <w:unhideWhenUsed/>
    <w:rsid w:val="00C07157"/>
  </w:style>
  <w:style w:type="paragraph" w:styleId="Rentekst">
    <w:name w:val="Plain Text"/>
    <w:link w:val="RentekstTegn"/>
    <w:uiPriority w:val="99"/>
    <w:semiHidden/>
    <w:unhideWhenUsed/>
    <w:rsid w:val="00C07157"/>
    <w:pPr>
      <w:spacing w:line="300" w:lineRule="atLeast"/>
    </w:pPr>
    <w:rPr>
      <w:rFonts w:ascii="Consolas" w:hAnsi="Consolas" w:cs="Consolas"/>
      <w:sz w:val="21"/>
      <w:szCs w:val="21"/>
    </w:rPr>
  </w:style>
  <w:style w:type="character" w:customStyle="1" w:styleId="RentekstTegn">
    <w:name w:val="Ren tekst Tegn"/>
    <w:basedOn w:val="Standardskriftforavsnitt"/>
    <w:link w:val="Rentekst"/>
    <w:uiPriority w:val="99"/>
    <w:semiHidden/>
    <w:rsid w:val="00C07157"/>
    <w:rPr>
      <w:rFonts w:ascii="Consolas" w:hAnsi="Consolas" w:cs="Consolas"/>
      <w:sz w:val="21"/>
      <w:szCs w:val="21"/>
    </w:rPr>
  </w:style>
  <w:style w:type="paragraph" w:styleId="Sitat">
    <w:name w:val="Quote"/>
    <w:next w:val="Normal"/>
    <w:link w:val="SitatTegn"/>
    <w:uiPriority w:val="99"/>
    <w:semiHidden/>
    <w:rsid w:val="00C07157"/>
    <w:pPr>
      <w:spacing w:line="300" w:lineRule="atLeast"/>
    </w:pPr>
    <w:rPr>
      <w:rFonts w:cstheme="minorBidi"/>
      <w:i/>
      <w:iCs/>
    </w:rPr>
  </w:style>
  <w:style w:type="character" w:customStyle="1" w:styleId="SitatTegn">
    <w:name w:val="Sitat Tegn"/>
    <w:basedOn w:val="Standardskriftforavsnitt"/>
    <w:link w:val="Sitat"/>
    <w:uiPriority w:val="99"/>
    <w:semiHidden/>
    <w:rsid w:val="00C07157"/>
    <w:rPr>
      <w:rFonts w:cstheme="minorBidi"/>
      <w:i/>
      <w:iCs/>
    </w:rPr>
  </w:style>
  <w:style w:type="paragraph" w:styleId="Innledendehilsen">
    <w:name w:val="Salutation"/>
    <w:next w:val="Normal"/>
    <w:link w:val="InnledendehilsenTegn"/>
    <w:uiPriority w:val="99"/>
    <w:semiHidden/>
    <w:rsid w:val="00C07157"/>
    <w:pPr>
      <w:spacing w:line="300" w:lineRule="atLeast"/>
    </w:pPr>
    <w:rPr>
      <w:rFonts w:cstheme="minorBidi"/>
    </w:rPr>
  </w:style>
  <w:style w:type="character" w:customStyle="1" w:styleId="InnledendehilsenTegn">
    <w:name w:val="Innledende hilsen Tegn"/>
    <w:basedOn w:val="Standardskriftforavsnitt"/>
    <w:link w:val="Innledendehilsen"/>
    <w:uiPriority w:val="99"/>
    <w:semiHidden/>
    <w:rsid w:val="00C07157"/>
    <w:rPr>
      <w:rFonts w:cstheme="minorBidi"/>
    </w:rPr>
  </w:style>
  <w:style w:type="paragraph" w:styleId="Underskrift">
    <w:name w:val="Signature"/>
    <w:link w:val="UnderskriftTegn"/>
    <w:uiPriority w:val="99"/>
    <w:semiHidden/>
    <w:unhideWhenUsed/>
    <w:rsid w:val="00C07157"/>
    <w:pPr>
      <w:spacing w:line="300" w:lineRule="atLeast"/>
      <w:ind w:left="4252"/>
    </w:pPr>
    <w:rPr>
      <w:rFonts w:cstheme="minorBidi"/>
    </w:rPr>
  </w:style>
  <w:style w:type="character" w:customStyle="1" w:styleId="UnderskriftTegn">
    <w:name w:val="Underskrift Tegn"/>
    <w:basedOn w:val="Standardskriftforavsnitt"/>
    <w:link w:val="Underskrift"/>
    <w:uiPriority w:val="99"/>
    <w:semiHidden/>
    <w:rsid w:val="00C07157"/>
    <w:rPr>
      <w:rFonts w:cstheme="minorBidi"/>
    </w:rPr>
  </w:style>
  <w:style w:type="character" w:styleId="Sterk">
    <w:name w:val="Strong"/>
    <w:basedOn w:val="Standardskriftforavsnitt"/>
    <w:uiPriority w:val="9"/>
    <w:semiHidden/>
    <w:rsid w:val="00C07157"/>
    <w:rPr>
      <w:b/>
      <w:bCs/>
    </w:rPr>
  </w:style>
  <w:style w:type="paragraph" w:styleId="Undertittel">
    <w:name w:val="Subtitle"/>
    <w:next w:val="Normal"/>
    <w:link w:val="UndertittelTegn"/>
    <w:uiPriority w:val="99"/>
    <w:semiHidden/>
    <w:rsid w:val="00C07157"/>
    <w:pPr>
      <w:numPr>
        <w:ilvl w:val="1"/>
      </w:numPr>
      <w:spacing w:line="300" w:lineRule="atLeast"/>
    </w:pPr>
    <w:rPr>
      <w:rFonts w:asciiTheme="majorHAnsi" w:eastAsiaTheme="majorEastAsia" w:hAnsiTheme="majorHAnsi" w:cstheme="majorBidi"/>
      <w:i/>
      <w:iCs/>
      <w:color w:val="0D535F" w:themeColor="accent1"/>
      <w:spacing w:val="15"/>
      <w:sz w:val="24"/>
      <w:szCs w:val="24"/>
    </w:rPr>
  </w:style>
  <w:style w:type="character" w:customStyle="1" w:styleId="UndertittelTegn">
    <w:name w:val="Undertittel Tegn"/>
    <w:basedOn w:val="Standardskriftforavsnitt"/>
    <w:link w:val="Undertittel"/>
    <w:uiPriority w:val="99"/>
    <w:semiHidden/>
    <w:rsid w:val="00C07157"/>
    <w:rPr>
      <w:rFonts w:asciiTheme="majorHAnsi" w:eastAsiaTheme="majorEastAsia" w:hAnsiTheme="majorHAnsi" w:cstheme="majorBidi"/>
      <w:i/>
      <w:iCs/>
      <w:color w:val="0D535F" w:themeColor="accent1"/>
      <w:spacing w:val="15"/>
      <w:sz w:val="24"/>
      <w:szCs w:val="24"/>
    </w:rPr>
  </w:style>
  <w:style w:type="character" w:styleId="Svakutheving">
    <w:name w:val="Subtle Emphasis"/>
    <w:basedOn w:val="Standardskriftforavsnitt"/>
    <w:uiPriority w:val="99"/>
    <w:semiHidden/>
    <w:rsid w:val="00C07157"/>
    <w:rPr>
      <w:i/>
      <w:iCs/>
      <w:color w:val="808080" w:themeColor="text1" w:themeTint="7F"/>
    </w:rPr>
  </w:style>
  <w:style w:type="character" w:styleId="Svakreferanse">
    <w:name w:val="Subtle Reference"/>
    <w:basedOn w:val="Standardskriftforavsnitt"/>
    <w:uiPriority w:val="99"/>
    <w:semiHidden/>
    <w:rsid w:val="00C07157"/>
    <w:rPr>
      <w:smallCaps/>
      <w:color w:val="3D767F" w:themeColor="accent2"/>
      <w:u w:val="single"/>
    </w:rPr>
  </w:style>
  <w:style w:type="paragraph" w:styleId="Kildeliste">
    <w:name w:val="table of authorities"/>
    <w:next w:val="Normal"/>
    <w:uiPriority w:val="99"/>
    <w:semiHidden/>
    <w:unhideWhenUsed/>
    <w:rsid w:val="00C07157"/>
    <w:pPr>
      <w:spacing w:line="300" w:lineRule="atLeast"/>
      <w:ind w:left="220" w:hanging="220"/>
    </w:pPr>
    <w:rPr>
      <w:rFonts w:cstheme="minorBidi"/>
    </w:rPr>
  </w:style>
  <w:style w:type="paragraph" w:styleId="Figurliste">
    <w:name w:val="table of figures"/>
    <w:next w:val="Normal"/>
    <w:uiPriority w:val="99"/>
    <w:semiHidden/>
    <w:unhideWhenUsed/>
    <w:rsid w:val="00C07157"/>
    <w:pPr>
      <w:spacing w:line="300" w:lineRule="atLeast"/>
    </w:pPr>
    <w:rPr>
      <w:rFonts w:cstheme="minorBidi"/>
    </w:rPr>
  </w:style>
  <w:style w:type="paragraph" w:styleId="Tittel">
    <w:name w:val="Title"/>
    <w:next w:val="Normal"/>
    <w:link w:val="TittelTegn"/>
    <w:uiPriority w:val="99"/>
    <w:semiHidden/>
    <w:rsid w:val="00C07157"/>
    <w:pPr>
      <w:pBdr>
        <w:bottom w:val="single" w:sz="8" w:space="4" w:color="0D535F" w:themeColor="accent1"/>
      </w:pBdr>
      <w:spacing w:after="300" w:line="300" w:lineRule="atLeast"/>
      <w:contextualSpacing/>
    </w:pPr>
    <w:rPr>
      <w:rFonts w:asciiTheme="majorHAnsi" w:eastAsiaTheme="majorEastAsia" w:hAnsiTheme="majorHAnsi" w:cstheme="majorBidi"/>
      <w:color w:val="093D46" w:themeColor="text2" w:themeShade="BF"/>
      <w:spacing w:val="5"/>
      <w:kern w:val="28"/>
      <w:sz w:val="52"/>
      <w:szCs w:val="52"/>
    </w:rPr>
  </w:style>
  <w:style w:type="character" w:customStyle="1" w:styleId="TittelTegn">
    <w:name w:val="Tittel Tegn"/>
    <w:basedOn w:val="Standardskriftforavsnitt"/>
    <w:link w:val="Tittel"/>
    <w:uiPriority w:val="99"/>
    <w:semiHidden/>
    <w:rsid w:val="00C07157"/>
    <w:rPr>
      <w:rFonts w:asciiTheme="majorHAnsi" w:eastAsiaTheme="majorEastAsia" w:hAnsiTheme="majorHAnsi" w:cstheme="majorBidi"/>
      <w:color w:val="093D46" w:themeColor="text2" w:themeShade="BF"/>
      <w:spacing w:val="5"/>
      <w:kern w:val="28"/>
      <w:sz w:val="52"/>
      <w:szCs w:val="52"/>
    </w:rPr>
  </w:style>
  <w:style w:type="paragraph" w:styleId="Kildelisteoverskrift">
    <w:name w:val="toa heading"/>
    <w:next w:val="Normal"/>
    <w:uiPriority w:val="99"/>
    <w:semiHidden/>
    <w:unhideWhenUsed/>
    <w:rsid w:val="00C07157"/>
    <w:pPr>
      <w:spacing w:before="120" w:line="300" w:lineRule="atLeast"/>
    </w:pPr>
    <w:rPr>
      <w:rFonts w:asciiTheme="majorHAnsi" w:eastAsiaTheme="majorEastAsia" w:hAnsiTheme="majorHAnsi" w:cstheme="majorBidi"/>
      <w:b/>
      <w:bCs/>
      <w:sz w:val="24"/>
      <w:szCs w:val="24"/>
    </w:rPr>
  </w:style>
  <w:style w:type="paragraph" w:styleId="INNH4">
    <w:name w:val="toc 4"/>
    <w:next w:val="Normal"/>
    <w:uiPriority w:val="99"/>
    <w:semiHidden/>
    <w:unhideWhenUsed/>
    <w:rsid w:val="00C07157"/>
    <w:pPr>
      <w:spacing w:after="100" w:line="300" w:lineRule="atLeast"/>
      <w:ind w:left="658"/>
    </w:pPr>
    <w:rPr>
      <w:rFonts w:cstheme="minorBidi"/>
    </w:rPr>
  </w:style>
  <w:style w:type="paragraph" w:styleId="INNH5">
    <w:name w:val="toc 5"/>
    <w:next w:val="Normal"/>
    <w:uiPriority w:val="99"/>
    <w:semiHidden/>
    <w:unhideWhenUsed/>
    <w:rsid w:val="00C07157"/>
    <w:pPr>
      <w:spacing w:after="100" w:line="300" w:lineRule="atLeast"/>
      <w:ind w:left="880"/>
    </w:pPr>
    <w:rPr>
      <w:rFonts w:cstheme="minorBidi"/>
    </w:rPr>
  </w:style>
  <w:style w:type="paragraph" w:styleId="INNH6">
    <w:name w:val="toc 6"/>
    <w:next w:val="Normal"/>
    <w:uiPriority w:val="99"/>
    <w:semiHidden/>
    <w:unhideWhenUsed/>
    <w:rsid w:val="00C07157"/>
    <w:pPr>
      <w:spacing w:after="100" w:line="300" w:lineRule="atLeast"/>
      <w:ind w:left="1100"/>
    </w:pPr>
    <w:rPr>
      <w:rFonts w:cstheme="minorBidi"/>
    </w:rPr>
  </w:style>
  <w:style w:type="paragraph" w:styleId="INNH7">
    <w:name w:val="toc 7"/>
    <w:next w:val="Normal"/>
    <w:uiPriority w:val="99"/>
    <w:semiHidden/>
    <w:unhideWhenUsed/>
    <w:rsid w:val="00C07157"/>
    <w:pPr>
      <w:spacing w:after="100" w:line="300" w:lineRule="atLeast"/>
      <w:ind w:left="1320"/>
    </w:pPr>
    <w:rPr>
      <w:rFonts w:cstheme="minorBidi"/>
    </w:rPr>
  </w:style>
  <w:style w:type="paragraph" w:styleId="INNH8">
    <w:name w:val="toc 8"/>
    <w:next w:val="Normal"/>
    <w:uiPriority w:val="99"/>
    <w:semiHidden/>
    <w:unhideWhenUsed/>
    <w:rsid w:val="00C07157"/>
    <w:pPr>
      <w:spacing w:after="100" w:line="300" w:lineRule="atLeast"/>
      <w:ind w:left="1540"/>
    </w:pPr>
    <w:rPr>
      <w:rFonts w:cstheme="minorBidi"/>
    </w:rPr>
  </w:style>
  <w:style w:type="paragraph" w:styleId="INNH9">
    <w:name w:val="toc 9"/>
    <w:next w:val="Normal"/>
    <w:uiPriority w:val="99"/>
    <w:semiHidden/>
    <w:unhideWhenUsed/>
    <w:rsid w:val="00C07157"/>
    <w:pPr>
      <w:spacing w:after="100" w:line="300" w:lineRule="atLeast"/>
      <w:ind w:left="1760"/>
    </w:pPr>
    <w:rPr>
      <w:rFonts w:cstheme="minorBidi"/>
    </w:rPr>
  </w:style>
  <w:style w:type="paragraph" w:styleId="Overskriftforinnholdsfortegnelse">
    <w:name w:val="TOC Heading"/>
    <w:next w:val="Normal"/>
    <w:uiPriority w:val="99"/>
    <w:semiHidden/>
    <w:unhideWhenUsed/>
    <w:rsid w:val="00C07157"/>
    <w:pPr>
      <w:spacing w:line="300" w:lineRule="atLeast"/>
    </w:pPr>
    <w:rPr>
      <w:rFonts w:asciiTheme="majorHAnsi" w:eastAsiaTheme="majorEastAsia" w:hAnsiTheme="majorHAnsi" w:cstheme="majorBidi"/>
      <w:b/>
      <w:bCs/>
      <w:color w:val="093D46" w:themeColor="accent1" w:themeShade="BF"/>
      <w:sz w:val="28"/>
      <w:szCs w:val="28"/>
    </w:rPr>
  </w:style>
  <w:style w:type="numbering" w:customStyle="1" w:styleId="CMSANAppendix">
    <w:name w:val="CMS AN Appendix"/>
    <w:basedOn w:val="Ingenliste"/>
    <w:uiPriority w:val="99"/>
    <w:rsid w:val="0096356A"/>
    <w:pPr>
      <w:numPr>
        <w:numId w:val="13"/>
      </w:numPr>
    </w:pPr>
  </w:style>
  <w:style w:type="paragraph" w:customStyle="1" w:styleId="CMSANCoverMoreCentred">
    <w:name w:val="CMS AN Cover More Centred"/>
    <w:uiPriority w:val="54"/>
    <w:semiHidden/>
    <w:rsid w:val="0096356A"/>
    <w:pPr>
      <w:spacing w:after="120" w:line="180" w:lineRule="exact"/>
      <w:jc w:val="center"/>
    </w:pPr>
    <w:rPr>
      <w:rFonts w:eastAsia="Times New Roman" w:cs="Segoe Script"/>
      <w:szCs w:val="20"/>
    </w:rPr>
  </w:style>
  <w:style w:type="paragraph" w:customStyle="1" w:styleId="CMSANCoverMoreParties">
    <w:name w:val="CMS AN Cover More Parties"/>
    <w:uiPriority w:val="54"/>
    <w:semiHidden/>
    <w:rsid w:val="0096356A"/>
    <w:pPr>
      <w:spacing w:line="180" w:lineRule="exact"/>
      <w:jc w:val="center"/>
    </w:pPr>
    <w:rPr>
      <w:rFonts w:cs="Segoe Script"/>
      <w:b/>
      <w:caps/>
    </w:rPr>
  </w:style>
  <w:style w:type="paragraph" w:customStyle="1" w:styleId="CMSANCoverMorePartyType">
    <w:name w:val="CMS AN Cover More Party Type"/>
    <w:uiPriority w:val="54"/>
    <w:semiHidden/>
    <w:rsid w:val="0096356A"/>
    <w:pPr>
      <w:spacing w:line="180" w:lineRule="exact"/>
      <w:jc w:val="center"/>
    </w:pPr>
    <w:rPr>
      <w:rFonts w:cs="Segoe Script"/>
    </w:rPr>
  </w:style>
  <w:style w:type="paragraph" w:customStyle="1" w:styleId="CMSANLetterHeader">
    <w:name w:val="CMS AN Letter Header"/>
    <w:uiPriority w:val="54"/>
    <w:semiHidden/>
    <w:rsid w:val="0096356A"/>
    <w:pPr>
      <w:spacing w:after="960"/>
      <w:jc w:val="left"/>
    </w:pPr>
    <w:rPr>
      <w:rFonts w:cs="Segoe Script"/>
      <w:b/>
      <w:i/>
    </w:rPr>
  </w:style>
  <w:style w:type="paragraph" w:customStyle="1" w:styleId="CMSANMinimalSpacer">
    <w:name w:val="CMS AN Minimal Spacer"/>
    <w:uiPriority w:val="54"/>
    <w:semiHidden/>
    <w:rsid w:val="0096356A"/>
    <w:pPr>
      <w:spacing w:line="240" w:lineRule="auto"/>
    </w:pPr>
    <w:rPr>
      <w:rFonts w:cs="Segoe Script"/>
      <w:sz w:val="2"/>
    </w:rPr>
  </w:style>
  <w:style w:type="paragraph" w:customStyle="1" w:styleId="CMSANPart">
    <w:name w:val="CMS AN Part"/>
    <w:next w:val="CMSANBodyText"/>
    <w:uiPriority w:val="34"/>
    <w:semiHidden/>
    <w:rsid w:val="0096356A"/>
    <w:pPr>
      <w:keepNext/>
      <w:numPr>
        <w:ilvl w:val="2"/>
        <w:numId w:val="60"/>
      </w:numPr>
      <w:spacing w:before="240" w:after="120" w:line="300" w:lineRule="atLeast"/>
      <w:jc w:val="center"/>
      <w:outlineLvl w:val="2"/>
    </w:pPr>
    <w:rPr>
      <w:rFonts w:cs="Segoe Script"/>
      <w:b/>
      <w:caps/>
    </w:rPr>
  </w:style>
  <w:style w:type="paragraph" w:customStyle="1" w:styleId="CMSANSalutation">
    <w:name w:val="CMS AN Salutation"/>
    <w:next w:val="CMSANMinimalSpacer"/>
    <w:uiPriority w:val="54"/>
    <w:semiHidden/>
    <w:rsid w:val="0096356A"/>
    <w:pPr>
      <w:spacing w:before="120" w:after="120" w:line="300" w:lineRule="atLeast"/>
    </w:pPr>
    <w:rPr>
      <w:rFonts w:eastAsia="SimSun"/>
      <w:noProof/>
      <w:szCs w:val="24"/>
      <w:lang w:eastAsia="zh-CN"/>
    </w:rPr>
  </w:style>
  <w:style w:type="paragraph" w:customStyle="1" w:styleId="CMSANSch1">
    <w:name w:val="CMS AN Sch 1"/>
    <w:uiPriority w:val="34"/>
    <w:semiHidden/>
    <w:rsid w:val="0096356A"/>
    <w:pPr>
      <w:numPr>
        <w:ilvl w:val="3"/>
        <w:numId w:val="60"/>
      </w:numPr>
      <w:spacing w:before="120" w:after="120" w:line="300" w:lineRule="atLeast"/>
      <w:outlineLvl w:val="3"/>
    </w:pPr>
    <w:rPr>
      <w:rFonts w:cs="Segoe Script"/>
    </w:rPr>
  </w:style>
  <w:style w:type="paragraph" w:customStyle="1" w:styleId="CMSANSch2">
    <w:name w:val="CMS AN Sch 2"/>
    <w:uiPriority w:val="34"/>
    <w:semiHidden/>
    <w:rsid w:val="0096356A"/>
    <w:pPr>
      <w:numPr>
        <w:ilvl w:val="4"/>
        <w:numId w:val="60"/>
      </w:numPr>
      <w:spacing w:before="120" w:after="120" w:line="300" w:lineRule="atLeast"/>
      <w:outlineLvl w:val="4"/>
    </w:pPr>
    <w:rPr>
      <w:rFonts w:cs="Segoe Script"/>
    </w:rPr>
  </w:style>
  <w:style w:type="paragraph" w:customStyle="1" w:styleId="CMSANSch3">
    <w:name w:val="CMS AN Sch 3"/>
    <w:uiPriority w:val="34"/>
    <w:semiHidden/>
    <w:rsid w:val="0096356A"/>
    <w:pPr>
      <w:numPr>
        <w:ilvl w:val="5"/>
        <w:numId w:val="60"/>
      </w:numPr>
      <w:spacing w:before="120" w:after="120" w:line="300" w:lineRule="atLeast"/>
      <w:outlineLvl w:val="5"/>
    </w:pPr>
    <w:rPr>
      <w:rFonts w:cs="Segoe Script"/>
    </w:rPr>
  </w:style>
  <w:style w:type="paragraph" w:customStyle="1" w:styleId="CMSANSch4">
    <w:name w:val="CMS AN Sch 4"/>
    <w:uiPriority w:val="34"/>
    <w:semiHidden/>
    <w:rsid w:val="0096356A"/>
    <w:pPr>
      <w:numPr>
        <w:ilvl w:val="6"/>
        <w:numId w:val="60"/>
      </w:numPr>
      <w:spacing w:before="120" w:after="120" w:line="300" w:lineRule="atLeast"/>
      <w:outlineLvl w:val="6"/>
    </w:pPr>
    <w:rPr>
      <w:rFonts w:cs="Segoe Script"/>
    </w:rPr>
  </w:style>
  <w:style w:type="paragraph" w:customStyle="1" w:styleId="CMSANSch5">
    <w:name w:val="CMS AN Sch 5"/>
    <w:uiPriority w:val="34"/>
    <w:semiHidden/>
    <w:rsid w:val="0096356A"/>
    <w:pPr>
      <w:numPr>
        <w:ilvl w:val="7"/>
        <w:numId w:val="60"/>
      </w:numPr>
      <w:spacing w:before="120" w:after="120" w:line="300" w:lineRule="atLeast"/>
      <w:outlineLvl w:val="7"/>
    </w:pPr>
    <w:rPr>
      <w:rFonts w:cs="Segoe Script"/>
    </w:rPr>
  </w:style>
  <w:style w:type="paragraph" w:customStyle="1" w:styleId="CMSANSch6">
    <w:name w:val="CMS AN Sch 6"/>
    <w:uiPriority w:val="34"/>
    <w:semiHidden/>
    <w:rsid w:val="0096356A"/>
    <w:pPr>
      <w:numPr>
        <w:ilvl w:val="8"/>
        <w:numId w:val="60"/>
      </w:numPr>
      <w:spacing w:before="120" w:after="120" w:line="300" w:lineRule="atLeast"/>
      <w:outlineLvl w:val="8"/>
    </w:pPr>
    <w:rPr>
      <w:rFonts w:cs="Segoe Script"/>
    </w:rPr>
  </w:style>
  <w:style w:type="paragraph" w:customStyle="1" w:styleId="CMSANSchedule">
    <w:name w:val="CMS AN Schedule"/>
    <w:next w:val="CMSANBodyText"/>
    <w:uiPriority w:val="32"/>
    <w:semiHidden/>
    <w:rsid w:val="0096356A"/>
    <w:pPr>
      <w:keepNext/>
      <w:numPr>
        <w:numId w:val="60"/>
      </w:numPr>
      <w:spacing w:after="240" w:line="300" w:lineRule="atLeast"/>
      <w:jc w:val="center"/>
      <w:outlineLvl w:val="0"/>
    </w:pPr>
    <w:rPr>
      <w:rFonts w:cs="Segoe Script"/>
      <w:b/>
      <w:caps/>
    </w:rPr>
  </w:style>
  <w:style w:type="paragraph" w:customStyle="1" w:styleId="CMSANSub-Schedule">
    <w:name w:val="CMS AN Sub-Schedule"/>
    <w:next w:val="CMSANBodyText"/>
    <w:uiPriority w:val="33"/>
    <w:semiHidden/>
    <w:rsid w:val="0096356A"/>
    <w:pPr>
      <w:keepNext/>
      <w:numPr>
        <w:ilvl w:val="1"/>
        <w:numId w:val="60"/>
      </w:numPr>
      <w:spacing w:before="240" w:after="120" w:line="300" w:lineRule="atLeast"/>
      <w:jc w:val="center"/>
      <w:outlineLvl w:val="1"/>
    </w:pPr>
    <w:rPr>
      <w:rFonts w:cs="Segoe Script"/>
      <w:b/>
      <w:caps/>
    </w:rPr>
  </w:style>
  <w:style w:type="numbering" w:customStyle="1" w:styleId="CMS-ANSch">
    <w:name w:val="CMS-AN Sch"/>
    <w:basedOn w:val="Ingenliste"/>
    <w:uiPriority w:val="99"/>
    <w:rsid w:val="0096356A"/>
    <w:pPr>
      <w:numPr>
        <w:numId w:val="19"/>
      </w:numPr>
    </w:pPr>
  </w:style>
  <w:style w:type="paragraph" w:customStyle="1" w:styleId="CMSANExhibit8">
    <w:name w:val="CMS AN Exhibit 8"/>
    <w:uiPriority w:val="25"/>
    <w:semiHidden/>
    <w:rsid w:val="0096356A"/>
    <w:pPr>
      <w:numPr>
        <w:ilvl w:val="7"/>
        <w:numId w:val="57"/>
      </w:numPr>
      <w:spacing w:before="120" w:after="120" w:line="300" w:lineRule="atLeast"/>
    </w:pPr>
    <w:rPr>
      <w:rFonts w:cstheme="minorBidi"/>
    </w:rPr>
  </w:style>
  <w:style w:type="paragraph" w:customStyle="1" w:styleId="CMSANExhibit9">
    <w:name w:val="CMS AN Exhibit 9"/>
    <w:uiPriority w:val="25"/>
    <w:semiHidden/>
    <w:rsid w:val="0096356A"/>
    <w:pPr>
      <w:numPr>
        <w:ilvl w:val="8"/>
        <w:numId w:val="57"/>
      </w:numPr>
      <w:spacing w:before="120" w:after="120" w:line="300" w:lineRule="atLeast"/>
    </w:pPr>
    <w:rPr>
      <w:rFonts w:cstheme="minorBidi"/>
    </w:rPr>
  </w:style>
  <w:style w:type="paragraph" w:customStyle="1" w:styleId="CMSANTableCentred">
    <w:name w:val="CMS AN Table Centred"/>
    <w:uiPriority w:val="22"/>
    <w:semiHidden/>
    <w:rsid w:val="0096356A"/>
    <w:pPr>
      <w:spacing w:before="120" w:after="120" w:line="300" w:lineRule="atLeast"/>
      <w:jc w:val="center"/>
    </w:pPr>
    <w:rPr>
      <w:rFonts w:cs="Segoe Script"/>
    </w:rPr>
  </w:style>
  <w:style w:type="paragraph" w:customStyle="1" w:styleId="CMSANTableHeaderCentred">
    <w:name w:val="CMS AN Table Header Centred"/>
    <w:uiPriority w:val="16"/>
    <w:semiHidden/>
    <w:rsid w:val="00A87C98"/>
    <w:pPr>
      <w:numPr>
        <w:ilvl w:val="1"/>
        <w:numId w:val="91"/>
      </w:numPr>
      <w:spacing w:before="120" w:after="120" w:line="300" w:lineRule="atLeast"/>
      <w:jc w:val="center"/>
    </w:pPr>
    <w:rPr>
      <w:rFonts w:eastAsia="Times New Roman"/>
      <w:b/>
    </w:rPr>
  </w:style>
  <w:style w:type="paragraph" w:customStyle="1" w:styleId="CMSALTSch1XRef0">
    <w:name w:val="CMS ALT Sch 1 XRef"/>
    <w:next w:val="CMSALTSch2XRef0"/>
    <w:uiPriority w:val="25"/>
    <w:semiHidden/>
    <w:rsid w:val="0096356A"/>
    <w:pPr>
      <w:keepNext/>
      <w:pageBreakBefore/>
      <w:numPr>
        <w:numId w:val="54"/>
      </w:numPr>
      <w:spacing w:after="240" w:line="300" w:lineRule="atLeast"/>
      <w:jc w:val="center"/>
      <w:outlineLvl w:val="0"/>
    </w:pPr>
    <w:rPr>
      <w:rFonts w:cs="Segoe Script"/>
      <w:b/>
      <w:caps/>
    </w:rPr>
  </w:style>
  <w:style w:type="paragraph" w:customStyle="1" w:styleId="CMSALTSch2XRef0">
    <w:name w:val="CMS ALT Sch 2 XRef"/>
    <w:next w:val="CMSALTSch4XRef0"/>
    <w:uiPriority w:val="25"/>
    <w:semiHidden/>
    <w:rsid w:val="0096356A"/>
    <w:pPr>
      <w:keepNext/>
      <w:keepLines/>
      <w:numPr>
        <w:ilvl w:val="1"/>
        <w:numId w:val="54"/>
      </w:numPr>
      <w:spacing w:before="240" w:after="120" w:line="300" w:lineRule="atLeast"/>
      <w:jc w:val="center"/>
      <w:outlineLvl w:val="1"/>
    </w:pPr>
    <w:rPr>
      <w:rFonts w:cs="Segoe Script"/>
      <w:b/>
    </w:rPr>
  </w:style>
  <w:style w:type="paragraph" w:customStyle="1" w:styleId="CMSALTSch3XRef0">
    <w:name w:val="CMS ALT Sch 3 XRef"/>
    <w:next w:val="CMSALTSch4XRef0"/>
    <w:uiPriority w:val="25"/>
    <w:semiHidden/>
    <w:rsid w:val="0096356A"/>
    <w:pPr>
      <w:keepNext/>
      <w:keepLines/>
      <w:numPr>
        <w:ilvl w:val="2"/>
        <w:numId w:val="54"/>
      </w:numPr>
      <w:spacing w:before="240" w:after="120" w:line="300" w:lineRule="atLeast"/>
      <w:jc w:val="center"/>
      <w:outlineLvl w:val="2"/>
    </w:pPr>
    <w:rPr>
      <w:rFonts w:cs="Segoe Script"/>
      <w:b/>
    </w:rPr>
  </w:style>
  <w:style w:type="paragraph" w:customStyle="1" w:styleId="CMSALTSch4XRef0">
    <w:name w:val="CMS ALT Sch 4 XRef"/>
    <w:uiPriority w:val="25"/>
    <w:semiHidden/>
    <w:rsid w:val="0096356A"/>
    <w:pPr>
      <w:numPr>
        <w:ilvl w:val="3"/>
        <w:numId w:val="54"/>
      </w:numPr>
      <w:spacing w:before="120" w:after="120" w:line="300" w:lineRule="atLeast"/>
      <w:outlineLvl w:val="3"/>
    </w:pPr>
    <w:rPr>
      <w:rFonts w:cs="Segoe Script"/>
    </w:rPr>
  </w:style>
  <w:style w:type="paragraph" w:customStyle="1" w:styleId="CMSALTSch5XRef0">
    <w:name w:val="CMS ALT Sch 5 XRef"/>
    <w:uiPriority w:val="25"/>
    <w:semiHidden/>
    <w:rsid w:val="0096356A"/>
    <w:pPr>
      <w:numPr>
        <w:ilvl w:val="4"/>
        <w:numId w:val="54"/>
      </w:numPr>
      <w:spacing w:before="120" w:after="120" w:line="300" w:lineRule="atLeast"/>
      <w:outlineLvl w:val="4"/>
    </w:pPr>
    <w:rPr>
      <w:rFonts w:cs="Segoe Script"/>
    </w:rPr>
  </w:style>
  <w:style w:type="paragraph" w:customStyle="1" w:styleId="CMSALTSch6XRef0">
    <w:name w:val="CMS ALT Sch 6 XRef"/>
    <w:uiPriority w:val="25"/>
    <w:semiHidden/>
    <w:rsid w:val="0096356A"/>
    <w:pPr>
      <w:numPr>
        <w:ilvl w:val="5"/>
        <w:numId w:val="54"/>
      </w:numPr>
      <w:spacing w:before="120" w:after="120" w:line="300" w:lineRule="atLeast"/>
      <w:outlineLvl w:val="5"/>
    </w:pPr>
    <w:rPr>
      <w:rFonts w:cs="Segoe Script"/>
    </w:rPr>
  </w:style>
  <w:style w:type="paragraph" w:customStyle="1" w:styleId="CMSALTSch7XRef0">
    <w:name w:val="CMS ALT Sch 7 XRef"/>
    <w:uiPriority w:val="25"/>
    <w:semiHidden/>
    <w:rsid w:val="0096356A"/>
    <w:pPr>
      <w:numPr>
        <w:ilvl w:val="6"/>
        <w:numId w:val="54"/>
      </w:numPr>
      <w:spacing w:before="120" w:after="120" w:line="300" w:lineRule="atLeast"/>
      <w:outlineLvl w:val="6"/>
    </w:pPr>
    <w:rPr>
      <w:rFonts w:cs="Segoe Script"/>
    </w:rPr>
  </w:style>
  <w:style w:type="paragraph" w:customStyle="1" w:styleId="CMSALTSch8XRef0">
    <w:name w:val="CMS ALT Sch 8 XRef"/>
    <w:uiPriority w:val="25"/>
    <w:semiHidden/>
    <w:rsid w:val="0096356A"/>
    <w:pPr>
      <w:numPr>
        <w:ilvl w:val="7"/>
        <w:numId w:val="54"/>
      </w:numPr>
      <w:spacing w:before="120" w:after="120" w:line="300" w:lineRule="atLeast"/>
      <w:outlineLvl w:val="7"/>
    </w:pPr>
    <w:rPr>
      <w:rFonts w:cs="Segoe Script"/>
    </w:rPr>
  </w:style>
  <w:style w:type="paragraph" w:customStyle="1" w:styleId="CMSALTSch9XRef0">
    <w:name w:val="CMS ALT Sch 9 XRef"/>
    <w:uiPriority w:val="25"/>
    <w:semiHidden/>
    <w:rsid w:val="0096356A"/>
    <w:pPr>
      <w:numPr>
        <w:ilvl w:val="8"/>
        <w:numId w:val="54"/>
      </w:numPr>
      <w:spacing w:before="120" w:after="120" w:line="300" w:lineRule="atLeast"/>
      <w:outlineLvl w:val="8"/>
    </w:pPr>
    <w:rPr>
      <w:rFonts w:cs="Segoe Script"/>
    </w:rPr>
  </w:style>
  <w:style w:type="paragraph" w:customStyle="1" w:styleId="CMSANLevel1">
    <w:name w:val="CMS AN Level 1"/>
    <w:uiPriority w:val="99"/>
    <w:semiHidden/>
    <w:rsid w:val="0096356A"/>
    <w:pPr>
      <w:numPr>
        <w:numId w:val="59"/>
      </w:numPr>
      <w:spacing w:before="120" w:after="120" w:line="300" w:lineRule="atLeast"/>
      <w:outlineLvl w:val="0"/>
    </w:pPr>
    <w:rPr>
      <w:rFonts w:cs="Segoe Script"/>
    </w:rPr>
  </w:style>
  <w:style w:type="paragraph" w:customStyle="1" w:styleId="CMSANLevel2">
    <w:name w:val="CMS AN Level 2"/>
    <w:uiPriority w:val="99"/>
    <w:semiHidden/>
    <w:rsid w:val="0096356A"/>
    <w:pPr>
      <w:numPr>
        <w:ilvl w:val="1"/>
        <w:numId w:val="59"/>
      </w:numPr>
      <w:spacing w:before="120" w:after="120" w:line="300" w:lineRule="atLeast"/>
      <w:outlineLvl w:val="1"/>
    </w:pPr>
    <w:rPr>
      <w:rFonts w:cs="Segoe Script"/>
    </w:rPr>
  </w:style>
  <w:style w:type="paragraph" w:customStyle="1" w:styleId="CMSANLevel3">
    <w:name w:val="CMS AN Level 3"/>
    <w:uiPriority w:val="99"/>
    <w:semiHidden/>
    <w:rsid w:val="0096356A"/>
    <w:pPr>
      <w:numPr>
        <w:ilvl w:val="2"/>
        <w:numId w:val="59"/>
      </w:numPr>
      <w:spacing w:before="120" w:after="120" w:line="300" w:lineRule="atLeast"/>
      <w:outlineLvl w:val="2"/>
    </w:pPr>
    <w:rPr>
      <w:rFonts w:cs="Segoe Script"/>
    </w:rPr>
  </w:style>
  <w:style w:type="paragraph" w:customStyle="1" w:styleId="CMSANSch1XRef">
    <w:name w:val="CMS AN Sch 1 XRef"/>
    <w:next w:val="CMSANSch2XRef"/>
    <w:uiPriority w:val="24"/>
    <w:semiHidden/>
    <w:rsid w:val="0096356A"/>
    <w:pPr>
      <w:keepNext/>
      <w:pageBreakBefore/>
      <w:numPr>
        <w:numId w:val="61"/>
      </w:numPr>
      <w:spacing w:after="240" w:line="300" w:lineRule="atLeast"/>
      <w:jc w:val="center"/>
      <w:outlineLvl w:val="0"/>
    </w:pPr>
    <w:rPr>
      <w:rFonts w:cs="Segoe Script"/>
      <w:b/>
      <w:caps/>
    </w:rPr>
  </w:style>
  <w:style w:type="paragraph" w:customStyle="1" w:styleId="CMSANSch2XRef">
    <w:name w:val="CMS AN Sch 2 XRef"/>
    <w:next w:val="CMSANSch4XRef"/>
    <w:uiPriority w:val="24"/>
    <w:semiHidden/>
    <w:rsid w:val="0096356A"/>
    <w:pPr>
      <w:keepNext/>
      <w:numPr>
        <w:ilvl w:val="1"/>
        <w:numId w:val="61"/>
      </w:numPr>
      <w:spacing w:before="240" w:after="120" w:line="300" w:lineRule="atLeast"/>
      <w:jc w:val="center"/>
      <w:outlineLvl w:val="1"/>
    </w:pPr>
    <w:rPr>
      <w:rFonts w:cs="Segoe Script"/>
      <w:b/>
    </w:rPr>
  </w:style>
  <w:style w:type="paragraph" w:customStyle="1" w:styleId="CMSANSch3XRef">
    <w:name w:val="CMS AN Sch 3 XRef"/>
    <w:next w:val="CMSANSch4XRef"/>
    <w:uiPriority w:val="24"/>
    <w:semiHidden/>
    <w:rsid w:val="0096356A"/>
    <w:pPr>
      <w:keepNext/>
      <w:keepLines/>
      <w:numPr>
        <w:ilvl w:val="2"/>
        <w:numId w:val="61"/>
      </w:numPr>
      <w:spacing w:before="240" w:after="120" w:line="300" w:lineRule="atLeast"/>
      <w:jc w:val="center"/>
      <w:outlineLvl w:val="2"/>
    </w:pPr>
    <w:rPr>
      <w:rFonts w:cs="Segoe Script"/>
      <w:b/>
    </w:rPr>
  </w:style>
  <w:style w:type="paragraph" w:customStyle="1" w:styleId="CMSANSch4XRef">
    <w:name w:val="CMS AN Sch 4 XRef"/>
    <w:next w:val="CMSANSch5XRef"/>
    <w:uiPriority w:val="24"/>
    <w:semiHidden/>
    <w:rsid w:val="0096356A"/>
    <w:pPr>
      <w:keepNext/>
      <w:keepLines/>
      <w:numPr>
        <w:ilvl w:val="3"/>
        <w:numId w:val="61"/>
      </w:numPr>
      <w:spacing w:before="240" w:after="120" w:line="300" w:lineRule="atLeast"/>
      <w:outlineLvl w:val="3"/>
    </w:pPr>
    <w:rPr>
      <w:rFonts w:cs="Segoe Script"/>
      <w:b/>
      <w:caps/>
    </w:rPr>
  </w:style>
  <w:style w:type="paragraph" w:customStyle="1" w:styleId="CMSANSch5XRef">
    <w:name w:val="CMS AN Sch 5 XRef"/>
    <w:uiPriority w:val="24"/>
    <w:semiHidden/>
    <w:rsid w:val="0096356A"/>
    <w:pPr>
      <w:numPr>
        <w:ilvl w:val="4"/>
        <w:numId w:val="61"/>
      </w:numPr>
      <w:spacing w:before="120" w:after="120" w:line="300" w:lineRule="atLeast"/>
      <w:outlineLvl w:val="4"/>
    </w:pPr>
    <w:rPr>
      <w:rFonts w:cs="Segoe Script"/>
    </w:rPr>
  </w:style>
  <w:style w:type="paragraph" w:customStyle="1" w:styleId="CMSANSch6XRef">
    <w:name w:val="CMS AN Sch 6 XRef"/>
    <w:uiPriority w:val="24"/>
    <w:semiHidden/>
    <w:rsid w:val="0096356A"/>
    <w:pPr>
      <w:numPr>
        <w:ilvl w:val="5"/>
        <w:numId w:val="61"/>
      </w:numPr>
      <w:spacing w:before="120" w:after="120" w:line="300" w:lineRule="atLeast"/>
      <w:outlineLvl w:val="5"/>
    </w:pPr>
    <w:rPr>
      <w:rFonts w:cs="Segoe Script"/>
    </w:rPr>
  </w:style>
  <w:style w:type="paragraph" w:customStyle="1" w:styleId="CMSANSch7XRef">
    <w:name w:val="CMS AN Sch 7 XRef"/>
    <w:uiPriority w:val="24"/>
    <w:semiHidden/>
    <w:rsid w:val="0096356A"/>
    <w:pPr>
      <w:numPr>
        <w:ilvl w:val="6"/>
        <w:numId w:val="61"/>
      </w:numPr>
      <w:spacing w:before="120" w:after="120" w:line="300" w:lineRule="atLeast"/>
      <w:outlineLvl w:val="6"/>
    </w:pPr>
    <w:rPr>
      <w:rFonts w:cs="Segoe Script"/>
    </w:rPr>
  </w:style>
  <w:style w:type="paragraph" w:customStyle="1" w:styleId="CMSANSch8XRef">
    <w:name w:val="CMS AN Sch 8 XRef"/>
    <w:uiPriority w:val="24"/>
    <w:semiHidden/>
    <w:rsid w:val="0096356A"/>
    <w:pPr>
      <w:numPr>
        <w:ilvl w:val="7"/>
        <w:numId w:val="61"/>
      </w:numPr>
      <w:spacing w:before="120" w:after="120" w:line="300" w:lineRule="atLeast"/>
      <w:outlineLvl w:val="7"/>
    </w:pPr>
    <w:rPr>
      <w:rFonts w:cs="Segoe Script"/>
    </w:rPr>
  </w:style>
  <w:style w:type="paragraph" w:customStyle="1" w:styleId="CMSANSch9XRef">
    <w:name w:val="CMS AN Sch 9 XRef"/>
    <w:uiPriority w:val="24"/>
    <w:semiHidden/>
    <w:rsid w:val="0096356A"/>
    <w:pPr>
      <w:numPr>
        <w:ilvl w:val="8"/>
        <w:numId w:val="61"/>
      </w:numPr>
      <w:spacing w:before="120" w:after="120" w:line="300" w:lineRule="atLeast"/>
      <w:outlineLvl w:val="8"/>
    </w:pPr>
    <w:rPr>
      <w:rFonts w:cs="Segoe Script"/>
    </w:rPr>
  </w:style>
  <w:style w:type="numbering" w:customStyle="1" w:styleId="CMS-ANALTSchXRef">
    <w:name w:val="CMS-AN ALT Sch XRef"/>
    <w:basedOn w:val="Ingenliste"/>
    <w:uiPriority w:val="99"/>
    <w:rsid w:val="0096356A"/>
    <w:pPr>
      <w:numPr>
        <w:numId w:val="14"/>
      </w:numPr>
    </w:pPr>
  </w:style>
  <w:style w:type="numbering" w:customStyle="1" w:styleId="CMS-ANSchXRef">
    <w:name w:val="CMS-AN Sch XRef"/>
    <w:basedOn w:val="Ingenliste"/>
    <w:uiPriority w:val="99"/>
    <w:rsid w:val="0096356A"/>
    <w:pPr>
      <w:numPr>
        <w:numId w:val="20"/>
      </w:numPr>
    </w:pPr>
  </w:style>
  <w:style w:type="paragraph" w:customStyle="1" w:styleId="CMSANAppendix1">
    <w:name w:val="CMS AN Appendix 1"/>
    <w:next w:val="Normal"/>
    <w:uiPriority w:val="37"/>
    <w:semiHidden/>
    <w:rsid w:val="0096356A"/>
    <w:pPr>
      <w:keepLines/>
      <w:pageBreakBefore/>
      <w:numPr>
        <w:numId w:val="38"/>
      </w:numPr>
      <w:spacing w:after="240" w:line="300" w:lineRule="atLeast"/>
      <w:jc w:val="center"/>
      <w:outlineLvl w:val="0"/>
    </w:pPr>
    <w:rPr>
      <w:rFonts w:cs="Segoe Script"/>
      <w:b/>
      <w:caps/>
    </w:rPr>
  </w:style>
  <w:style w:type="paragraph" w:customStyle="1" w:styleId="CMSANAppendix2">
    <w:name w:val="CMS AN Appendix 2"/>
    <w:next w:val="Normal"/>
    <w:uiPriority w:val="37"/>
    <w:semiHidden/>
    <w:rsid w:val="0096356A"/>
    <w:pPr>
      <w:numPr>
        <w:ilvl w:val="1"/>
        <w:numId w:val="38"/>
      </w:numPr>
      <w:spacing w:before="120" w:after="120" w:line="300" w:lineRule="atLeast"/>
      <w:jc w:val="center"/>
      <w:outlineLvl w:val="1"/>
    </w:pPr>
    <w:rPr>
      <w:rFonts w:cs="Segoe Script"/>
      <w:b/>
    </w:rPr>
  </w:style>
  <w:style w:type="paragraph" w:customStyle="1" w:styleId="CMSANAppendix3">
    <w:name w:val="CMS AN Appendix 3"/>
    <w:uiPriority w:val="37"/>
    <w:semiHidden/>
    <w:rsid w:val="0096356A"/>
    <w:pPr>
      <w:numPr>
        <w:ilvl w:val="2"/>
        <w:numId w:val="38"/>
      </w:numPr>
      <w:spacing w:before="120" w:after="120" w:line="300" w:lineRule="atLeast"/>
      <w:jc w:val="center"/>
      <w:outlineLvl w:val="2"/>
    </w:pPr>
    <w:rPr>
      <w:rFonts w:cs="Segoe Script"/>
      <w:b/>
    </w:rPr>
  </w:style>
  <w:style w:type="paragraph" w:customStyle="1" w:styleId="CMSANAppendix4">
    <w:name w:val="CMS AN Appendix 4"/>
    <w:uiPriority w:val="37"/>
    <w:semiHidden/>
    <w:rsid w:val="0096356A"/>
    <w:pPr>
      <w:numPr>
        <w:ilvl w:val="3"/>
        <w:numId w:val="38"/>
      </w:numPr>
      <w:spacing w:before="120" w:after="120" w:line="300" w:lineRule="atLeast"/>
      <w:outlineLvl w:val="3"/>
    </w:pPr>
    <w:rPr>
      <w:rFonts w:cs="Segoe Script"/>
    </w:rPr>
  </w:style>
  <w:style w:type="paragraph" w:customStyle="1" w:styleId="CMSANAppendix5">
    <w:name w:val="CMS AN Appendix 5"/>
    <w:uiPriority w:val="37"/>
    <w:semiHidden/>
    <w:rsid w:val="0096356A"/>
    <w:pPr>
      <w:numPr>
        <w:ilvl w:val="4"/>
        <w:numId w:val="38"/>
      </w:numPr>
      <w:spacing w:before="120" w:after="120" w:line="300" w:lineRule="atLeast"/>
      <w:outlineLvl w:val="4"/>
    </w:pPr>
    <w:rPr>
      <w:rFonts w:cs="Segoe Script"/>
    </w:rPr>
  </w:style>
  <w:style w:type="paragraph" w:customStyle="1" w:styleId="CMSANAppendix6">
    <w:name w:val="CMS AN Appendix 6"/>
    <w:uiPriority w:val="37"/>
    <w:semiHidden/>
    <w:rsid w:val="0096356A"/>
    <w:pPr>
      <w:numPr>
        <w:ilvl w:val="5"/>
        <w:numId w:val="38"/>
      </w:numPr>
      <w:spacing w:before="120" w:after="120" w:line="300" w:lineRule="atLeast"/>
      <w:outlineLvl w:val="5"/>
    </w:pPr>
    <w:rPr>
      <w:rFonts w:cs="Segoe Script"/>
    </w:rPr>
  </w:style>
  <w:style w:type="paragraph" w:customStyle="1" w:styleId="CMSANAppendix7">
    <w:name w:val="CMS AN Appendix 7"/>
    <w:uiPriority w:val="37"/>
    <w:semiHidden/>
    <w:rsid w:val="0096356A"/>
    <w:pPr>
      <w:numPr>
        <w:ilvl w:val="6"/>
        <w:numId w:val="38"/>
      </w:numPr>
      <w:spacing w:before="120" w:after="120" w:line="300" w:lineRule="atLeast"/>
      <w:outlineLvl w:val="6"/>
    </w:pPr>
    <w:rPr>
      <w:rFonts w:cs="Segoe Script"/>
    </w:rPr>
  </w:style>
  <w:style w:type="paragraph" w:customStyle="1" w:styleId="CMSANAppendix8">
    <w:name w:val="CMS AN Appendix 8"/>
    <w:uiPriority w:val="37"/>
    <w:semiHidden/>
    <w:rsid w:val="0096356A"/>
    <w:pPr>
      <w:numPr>
        <w:ilvl w:val="7"/>
        <w:numId w:val="38"/>
      </w:numPr>
      <w:spacing w:line="300" w:lineRule="atLeast"/>
    </w:pPr>
    <w:rPr>
      <w:rFonts w:cs="Segoe Script"/>
    </w:rPr>
  </w:style>
  <w:style w:type="paragraph" w:customStyle="1" w:styleId="CMSANAppendix9">
    <w:name w:val="CMS AN Appendix 9"/>
    <w:uiPriority w:val="37"/>
    <w:semiHidden/>
    <w:rsid w:val="0096356A"/>
    <w:pPr>
      <w:numPr>
        <w:ilvl w:val="8"/>
        <w:numId w:val="38"/>
      </w:numPr>
      <w:spacing w:line="300" w:lineRule="atLeast"/>
    </w:pPr>
    <w:rPr>
      <w:rFonts w:cs="Segoe Script"/>
    </w:rPr>
  </w:style>
  <w:style w:type="paragraph" w:customStyle="1" w:styleId="CMSANDefinitions4">
    <w:name w:val="CMS AN Definitions 4"/>
    <w:uiPriority w:val="2"/>
    <w:semiHidden/>
    <w:rsid w:val="0096356A"/>
    <w:pPr>
      <w:numPr>
        <w:ilvl w:val="3"/>
        <w:numId w:val="56"/>
      </w:numPr>
      <w:spacing w:line="300" w:lineRule="atLeast"/>
    </w:pPr>
    <w:rPr>
      <w:rFonts w:cs="Segoe Script"/>
    </w:rPr>
  </w:style>
  <w:style w:type="paragraph" w:customStyle="1" w:styleId="CMSANDefinitions5">
    <w:name w:val="CMS AN Definitions 5"/>
    <w:uiPriority w:val="2"/>
    <w:semiHidden/>
    <w:rsid w:val="0096356A"/>
    <w:pPr>
      <w:numPr>
        <w:ilvl w:val="4"/>
        <w:numId w:val="56"/>
      </w:numPr>
      <w:spacing w:line="300" w:lineRule="atLeast"/>
    </w:pPr>
    <w:rPr>
      <w:rFonts w:cs="Segoe Script"/>
    </w:rPr>
  </w:style>
  <w:style w:type="paragraph" w:customStyle="1" w:styleId="CMSDraft">
    <w:name w:val="CMS Draft"/>
    <w:uiPriority w:val="39"/>
    <w:semiHidden/>
    <w:rsid w:val="0096356A"/>
    <w:pPr>
      <w:tabs>
        <w:tab w:val="center" w:pos="4536"/>
      </w:tabs>
      <w:suppressAutoHyphens/>
      <w:spacing w:before="120" w:after="120" w:line="300" w:lineRule="atLeast"/>
      <w:jc w:val="right"/>
    </w:pPr>
    <w:rPr>
      <w:rFonts w:eastAsia="Times New Roman"/>
      <w:b/>
      <w:i/>
      <w:color w:val="000000"/>
      <w:szCs w:val="24"/>
      <w:lang w:eastAsia="de-DE"/>
    </w:rPr>
  </w:style>
  <w:style w:type="paragraph" w:customStyle="1" w:styleId="CMSDraftCover">
    <w:name w:val="CMS DraftCover"/>
    <w:semiHidden/>
    <w:rsid w:val="0096356A"/>
    <w:pPr>
      <w:suppressAutoHyphens/>
      <w:spacing w:line="240" w:lineRule="auto"/>
      <w:jc w:val="left"/>
    </w:pPr>
    <w:rPr>
      <w:rFonts w:eastAsia="Calibri"/>
      <w:b/>
      <w:i/>
      <w:color w:val="FF0414"/>
      <w:szCs w:val="24"/>
    </w:rPr>
  </w:style>
  <w:style w:type="table" w:customStyle="1" w:styleId="CMSTable">
    <w:name w:val="CMS Table"/>
    <w:basedOn w:val="Vanligtabell"/>
    <w:uiPriority w:val="99"/>
    <w:rsid w:val="0096356A"/>
    <w:pPr>
      <w:spacing w:before="60" w:after="60" w:line="288" w:lineRule="auto"/>
      <w:jc w:val="lef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7" w:type="dxa"/>
        <w:right w:w="57" w:type="dxa"/>
      </w:tblCellMar>
    </w:tblPr>
    <w:tblStylePr w:type="firstRow">
      <w:pPr>
        <w:wordWrap/>
        <w:spacing w:beforeLines="0" w:afterLines="0" w:line="288" w:lineRule="auto"/>
        <w:contextualSpacing w:val="0"/>
        <w:jc w:val="left"/>
      </w:pPr>
      <w:rPr>
        <w:rFonts w:ascii="Times New Roman" w:hAnsi="Times New Roman"/>
        <w:b/>
        <w:color w:val="FFFFFF" w:themeColor="background1"/>
        <w:sz w:val="22"/>
      </w:rPr>
      <w:tblPr/>
      <w:tcPr>
        <w:tcBorders>
          <w:insideH w:val="single" w:sz="4" w:space="0" w:color="FFFFFF" w:themeColor="background2"/>
          <w:insideV w:val="single" w:sz="4" w:space="0" w:color="FFFFFF" w:themeColor="background2"/>
        </w:tcBorders>
        <w:shd w:val="clear" w:color="auto" w:fill="3D767F" w:themeFill="accent2"/>
      </w:tcPr>
    </w:tblStylePr>
    <w:tblStylePr w:type="lastRow">
      <w:rPr>
        <w:rFonts w:ascii="Times New Roman" w:hAnsi="Times New Roman"/>
        <w:b w:val="0"/>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tcPr>
    </w:tblStylePr>
  </w:style>
  <w:style w:type="table" w:customStyle="1" w:styleId="CMSTableLight">
    <w:name w:val="CMS Table Light"/>
    <w:basedOn w:val="Vanligtabell"/>
    <w:uiPriority w:val="99"/>
    <w:rsid w:val="0096356A"/>
    <w:pPr>
      <w:spacing w:line="240" w:lineRule="auto"/>
      <w:jc w:val="left"/>
    </w:pPr>
    <w:rPr>
      <w:rFonts w:cstheme="minorBidi"/>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color w:val="auto"/>
        <w:u w:val="none"/>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tcPr>
    </w:tblStylePr>
  </w:style>
  <w:style w:type="paragraph" w:customStyle="1" w:styleId="CMSAddressInfo">
    <w:name w:val="CMS AddressInfo"/>
    <w:uiPriority w:val="99"/>
    <w:qFormat/>
    <w:rsid w:val="0096356A"/>
    <w:pPr>
      <w:spacing w:line="220" w:lineRule="exact"/>
      <w:jc w:val="left"/>
    </w:pPr>
    <w:rPr>
      <w:rFonts w:ascii="Arial" w:hAnsi="Arial" w:cs="Arial"/>
      <w:noProof/>
      <w:sz w:val="15"/>
      <w:lang w:val="nb-NO"/>
    </w:rPr>
  </w:style>
  <w:style w:type="paragraph" w:customStyle="1" w:styleId="CMSAddressInfoBold">
    <w:name w:val="CMS AddressInfo Bold"/>
    <w:uiPriority w:val="99"/>
    <w:qFormat/>
    <w:rsid w:val="0096356A"/>
    <w:pPr>
      <w:tabs>
        <w:tab w:val="left" w:pos="567"/>
      </w:tabs>
      <w:spacing w:after="120" w:line="220" w:lineRule="exact"/>
      <w:jc w:val="left"/>
    </w:pPr>
    <w:rPr>
      <w:rFonts w:ascii="Arial" w:hAnsi="Arial" w:cs="Arial"/>
      <w:b/>
      <w:noProof/>
      <w:sz w:val="15"/>
      <w:lang w:val="nb-NO"/>
    </w:rPr>
  </w:style>
  <w:style w:type="paragraph" w:customStyle="1" w:styleId="CMSALTSch1Xref">
    <w:name w:val="CMS ALT Sch1 Xref"/>
    <w:next w:val="CMSBodyText"/>
    <w:uiPriority w:val="25"/>
    <w:qFormat/>
    <w:rsid w:val="00994FDE"/>
    <w:pPr>
      <w:keepNext/>
      <w:pageBreakBefore/>
      <w:numPr>
        <w:numId w:val="23"/>
      </w:numPr>
      <w:spacing w:after="240" w:line="300" w:lineRule="atLeast"/>
      <w:jc w:val="center"/>
    </w:pPr>
    <w:rPr>
      <w:rFonts w:cstheme="minorBidi"/>
      <w:b/>
      <w:caps/>
      <w:lang w:val="nb-NO"/>
    </w:rPr>
  </w:style>
  <w:style w:type="paragraph" w:customStyle="1" w:styleId="CMSALTSch2Xref">
    <w:name w:val="CMS ALT Sch2 Xref"/>
    <w:next w:val="CMSBodyText"/>
    <w:uiPriority w:val="25"/>
    <w:qFormat/>
    <w:rsid w:val="00994FDE"/>
    <w:pPr>
      <w:keepNext/>
      <w:numPr>
        <w:ilvl w:val="1"/>
        <w:numId w:val="23"/>
      </w:numPr>
      <w:spacing w:before="240" w:after="120" w:line="300" w:lineRule="atLeast"/>
      <w:jc w:val="center"/>
    </w:pPr>
    <w:rPr>
      <w:rFonts w:cstheme="minorBidi"/>
      <w:b/>
      <w:lang w:val="nb-NO"/>
    </w:rPr>
  </w:style>
  <w:style w:type="paragraph" w:customStyle="1" w:styleId="CMSALTSch3Xref">
    <w:name w:val="CMS ALT Sch3 Xref"/>
    <w:next w:val="CMSBodyText"/>
    <w:uiPriority w:val="25"/>
    <w:qFormat/>
    <w:rsid w:val="00994FDE"/>
    <w:pPr>
      <w:keepNext/>
      <w:numPr>
        <w:ilvl w:val="2"/>
        <w:numId w:val="23"/>
      </w:numPr>
      <w:spacing w:before="240" w:after="120" w:line="300" w:lineRule="atLeast"/>
      <w:jc w:val="center"/>
    </w:pPr>
    <w:rPr>
      <w:rFonts w:cstheme="minorBidi"/>
      <w:b/>
      <w:lang w:val="nb-NO"/>
    </w:rPr>
  </w:style>
  <w:style w:type="paragraph" w:customStyle="1" w:styleId="CMSALTSch4Xref">
    <w:name w:val="CMS ALT Sch4 Xref"/>
    <w:uiPriority w:val="25"/>
    <w:qFormat/>
    <w:rsid w:val="00994FDE"/>
    <w:pPr>
      <w:numPr>
        <w:ilvl w:val="3"/>
        <w:numId w:val="23"/>
      </w:numPr>
      <w:tabs>
        <w:tab w:val="clear" w:pos="567"/>
      </w:tabs>
      <w:spacing w:before="120" w:after="120" w:line="300" w:lineRule="atLeast"/>
      <w:ind w:left="850" w:hanging="850"/>
    </w:pPr>
    <w:rPr>
      <w:rFonts w:cstheme="minorBidi"/>
      <w:caps/>
      <w:lang w:val="nb-NO"/>
    </w:rPr>
  </w:style>
  <w:style w:type="paragraph" w:customStyle="1" w:styleId="CMSALTSch5Xref">
    <w:name w:val="CMS ALT Sch5 Xref"/>
    <w:uiPriority w:val="25"/>
    <w:qFormat/>
    <w:rsid w:val="00994FDE"/>
    <w:pPr>
      <w:numPr>
        <w:ilvl w:val="4"/>
        <w:numId w:val="23"/>
      </w:numPr>
      <w:tabs>
        <w:tab w:val="clear" w:pos="567"/>
      </w:tabs>
      <w:spacing w:before="120" w:after="120" w:line="300" w:lineRule="atLeast"/>
      <w:ind w:left="850" w:hanging="850"/>
    </w:pPr>
    <w:rPr>
      <w:rFonts w:cstheme="minorBidi"/>
      <w:lang w:val="nb-NO"/>
    </w:rPr>
  </w:style>
  <w:style w:type="paragraph" w:customStyle="1" w:styleId="CMSALTSch6Xref">
    <w:name w:val="CMS ALT Sch6 Xref"/>
    <w:uiPriority w:val="25"/>
    <w:qFormat/>
    <w:rsid w:val="00994FDE"/>
    <w:pPr>
      <w:numPr>
        <w:ilvl w:val="5"/>
        <w:numId w:val="23"/>
      </w:numPr>
      <w:tabs>
        <w:tab w:val="clear" w:pos="1134"/>
      </w:tabs>
      <w:spacing w:before="120" w:after="120" w:line="300" w:lineRule="atLeast"/>
      <w:ind w:left="850" w:hanging="850"/>
    </w:pPr>
    <w:rPr>
      <w:rFonts w:cstheme="minorBidi"/>
      <w:lang w:val="nb-NO"/>
    </w:rPr>
  </w:style>
  <w:style w:type="paragraph" w:customStyle="1" w:styleId="CMSALTSch7Xref">
    <w:name w:val="CMS ALT Sch7 Xref"/>
    <w:uiPriority w:val="25"/>
    <w:qFormat/>
    <w:rsid w:val="00994FDE"/>
    <w:pPr>
      <w:numPr>
        <w:ilvl w:val="6"/>
        <w:numId w:val="23"/>
      </w:numPr>
      <w:tabs>
        <w:tab w:val="clear" w:pos="1701"/>
      </w:tabs>
      <w:spacing w:before="120" w:after="120" w:line="300" w:lineRule="atLeast"/>
      <w:ind w:hanging="850"/>
    </w:pPr>
    <w:rPr>
      <w:rFonts w:cstheme="minorBidi"/>
      <w:lang w:val="nb-NO"/>
    </w:rPr>
  </w:style>
  <w:style w:type="paragraph" w:customStyle="1" w:styleId="CMSALTSch8Xref">
    <w:name w:val="CMS ALT Sch8 Xref"/>
    <w:uiPriority w:val="25"/>
    <w:qFormat/>
    <w:rsid w:val="00994FDE"/>
    <w:pPr>
      <w:numPr>
        <w:ilvl w:val="7"/>
        <w:numId w:val="23"/>
      </w:numPr>
      <w:tabs>
        <w:tab w:val="clear" w:pos="2268"/>
      </w:tabs>
      <w:spacing w:before="120" w:after="120" w:line="300" w:lineRule="atLeast"/>
      <w:ind w:left="2551" w:hanging="850"/>
    </w:pPr>
    <w:rPr>
      <w:rFonts w:cstheme="minorBidi"/>
      <w:lang w:val="nb-NO"/>
    </w:rPr>
  </w:style>
  <w:style w:type="paragraph" w:customStyle="1" w:styleId="CMSALTSch9Xref">
    <w:name w:val="CMS ALT Sch9 Xref"/>
    <w:uiPriority w:val="25"/>
    <w:qFormat/>
    <w:rsid w:val="00994FDE"/>
    <w:pPr>
      <w:numPr>
        <w:ilvl w:val="8"/>
        <w:numId w:val="23"/>
      </w:numPr>
      <w:tabs>
        <w:tab w:val="clear" w:pos="2835"/>
      </w:tabs>
      <w:spacing w:before="120" w:after="120" w:line="300" w:lineRule="atLeast"/>
      <w:ind w:left="3402" w:hanging="850"/>
    </w:pPr>
    <w:rPr>
      <w:rFonts w:cstheme="minorBidi"/>
      <w:lang w:val="nb-NO"/>
    </w:rPr>
  </w:style>
  <w:style w:type="paragraph" w:customStyle="1" w:styleId="CMSAppendix1">
    <w:name w:val="CMS Appendix 1"/>
    <w:next w:val="CMSBodyText"/>
    <w:uiPriority w:val="37"/>
    <w:qFormat/>
    <w:rsid w:val="00994FDE"/>
    <w:pPr>
      <w:pageBreakBefore/>
      <w:numPr>
        <w:numId w:val="24"/>
      </w:numPr>
      <w:spacing w:after="240" w:line="300" w:lineRule="atLeast"/>
      <w:jc w:val="center"/>
    </w:pPr>
    <w:rPr>
      <w:rFonts w:cstheme="minorBidi"/>
      <w:b/>
      <w:caps/>
      <w:lang w:val="nb-NO"/>
    </w:rPr>
  </w:style>
  <w:style w:type="paragraph" w:customStyle="1" w:styleId="CMSAppendix2">
    <w:name w:val="CMS Appendix 2"/>
    <w:next w:val="CMSBodyText"/>
    <w:uiPriority w:val="37"/>
    <w:qFormat/>
    <w:rsid w:val="00994FDE"/>
    <w:pPr>
      <w:numPr>
        <w:ilvl w:val="1"/>
        <w:numId w:val="24"/>
      </w:numPr>
      <w:spacing w:before="240" w:after="120" w:line="300" w:lineRule="atLeast"/>
      <w:jc w:val="center"/>
    </w:pPr>
    <w:rPr>
      <w:rFonts w:cstheme="minorBidi"/>
      <w:b/>
      <w:lang w:val="nb-NO"/>
    </w:rPr>
  </w:style>
  <w:style w:type="paragraph" w:customStyle="1" w:styleId="CMSAppendix3">
    <w:name w:val="CMS Appendix 3"/>
    <w:next w:val="CMSBodyText"/>
    <w:uiPriority w:val="37"/>
    <w:qFormat/>
    <w:rsid w:val="00994FDE"/>
    <w:pPr>
      <w:numPr>
        <w:ilvl w:val="2"/>
        <w:numId w:val="24"/>
      </w:numPr>
      <w:spacing w:before="120" w:after="120" w:line="300" w:lineRule="atLeast"/>
      <w:jc w:val="center"/>
    </w:pPr>
    <w:rPr>
      <w:rFonts w:cstheme="minorBidi"/>
      <w:b/>
      <w:lang w:val="nb-NO"/>
    </w:rPr>
  </w:style>
  <w:style w:type="paragraph" w:customStyle="1" w:styleId="CMSAppendix4">
    <w:name w:val="CMS Appendix 4"/>
    <w:uiPriority w:val="37"/>
    <w:qFormat/>
    <w:rsid w:val="00994FDE"/>
    <w:pPr>
      <w:numPr>
        <w:ilvl w:val="3"/>
        <w:numId w:val="24"/>
      </w:numPr>
      <w:tabs>
        <w:tab w:val="clear" w:pos="567"/>
      </w:tabs>
      <w:spacing w:before="120" w:after="120" w:line="300" w:lineRule="atLeast"/>
      <w:ind w:left="850" w:hanging="850"/>
    </w:pPr>
    <w:rPr>
      <w:rFonts w:cstheme="minorBidi"/>
      <w:lang w:val="nb-NO"/>
    </w:rPr>
  </w:style>
  <w:style w:type="paragraph" w:customStyle="1" w:styleId="CMSAppendix5">
    <w:name w:val="CMS Appendix 5"/>
    <w:uiPriority w:val="37"/>
    <w:qFormat/>
    <w:rsid w:val="00994FDE"/>
    <w:pPr>
      <w:numPr>
        <w:ilvl w:val="4"/>
        <w:numId w:val="24"/>
      </w:numPr>
      <w:tabs>
        <w:tab w:val="clear" w:pos="567"/>
      </w:tabs>
      <w:spacing w:before="120" w:after="120" w:line="300" w:lineRule="atLeast"/>
      <w:ind w:left="850" w:hanging="850"/>
    </w:pPr>
    <w:rPr>
      <w:rFonts w:cstheme="minorBidi"/>
      <w:lang w:val="nb-NO"/>
    </w:rPr>
  </w:style>
  <w:style w:type="paragraph" w:customStyle="1" w:styleId="CMSAppendix6">
    <w:name w:val="CMS Appendix 6"/>
    <w:uiPriority w:val="37"/>
    <w:qFormat/>
    <w:rsid w:val="00994FDE"/>
    <w:pPr>
      <w:numPr>
        <w:ilvl w:val="5"/>
        <w:numId w:val="24"/>
      </w:numPr>
      <w:tabs>
        <w:tab w:val="clear" w:pos="1134"/>
      </w:tabs>
      <w:spacing w:before="120" w:after="120" w:line="300" w:lineRule="atLeast"/>
      <w:ind w:left="850" w:hanging="850"/>
    </w:pPr>
    <w:rPr>
      <w:rFonts w:cstheme="minorBidi"/>
      <w:lang w:val="nb-NO"/>
    </w:rPr>
  </w:style>
  <w:style w:type="paragraph" w:customStyle="1" w:styleId="CMSAppendix7">
    <w:name w:val="CMS Appendix 7"/>
    <w:uiPriority w:val="37"/>
    <w:qFormat/>
    <w:rsid w:val="00994FDE"/>
    <w:pPr>
      <w:numPr>
        <w:ilvl w:val="6"/>
        <w:numId w:val="24"/>
      </w:numPr>
      <w:tabs>
        <w:tab w:val="clear" w:pos="1701"/>
      </w:tabs>
      <w:spacing w:before="120" w:after="120" w:line="300" w:lineRule="atLeast"/>
      <w:ind w:hanging="850"/>
    </w:pPr>
    <w:rPr>
      <w:rFonts w:cstheme="minorBidi"/>
      <w:lang w:val="nb-NO"/>
    </w:rPr>
  </w:style>
  <w:style w:type="paragraph" w:customStyle="1" w:styleId="CMSAppendix8">
    <w:name w:val="CMS Appendix 8"/>
    <w:uiPriority w:val="37"/>
    <w:qFormat/>
    <w:rsid w:val="00994FDE"/>
    <w:pPr>
      <w:numPr>
        <w:ilvl w:val="7"/>
        <w:numId w:val="24"/>
      </w:numPr>
      <w:spacing w:before="120" w:after="120" w:line="300" w:lineRule="atLeast"/>
      <w:ind w:left="2551" w:hanging="850"/>
    </w:pPr>
    <w:rPr>
      <w:rFonts w:cstheme="minorBidi"/>
      <w:lang w:val="nb-NO"/>
    </w:rPr>
  </w:style>
  <w:style w:type="paragraph" w:customStyle="1" w:styleId="CMSAppendix9">
    <w:name w:val="CMS Appendix 9"/>
    <w:uiPriority w:val="37"/>
    <w:qFormat/>
    <w:rsid w:val="00994FDE"/>
    <w:pPr>
      <w:numPr>
        <w:ilvl w:val="8"/>
        <w:numId w:val="24"/>
      </w:numPr>
      <w:tabs>
        <w:tab w:val="clear" w:pos="2835"/>
      </w:tabs>
      <w:spacing w:before="120" w:after="120" w:line="300" w:lineRule="atLeast"/>
      <w:ind w:left="3402" w:hanging="850"/>
    </w:pPr>
    <w:rPr>
      <w:rFonts w:cstheme="minorBidi"/>
      <w:lang w:val="nb-NO"/>
    </w:rPr>
  </w:style>
  <w:style w:type="numbering" w:customStyle="1" w:styleId="CMS-Appendix">
    <w:name w:val="CMS-Appendix"/>
    <w:basedOn w:val="Ingenliste"/>
    <w:uiPriority w:val="99"/>
    <w:rsid w:val="00994FDE"/>
    <w:pPr>
      <w:numPr>
        <w:numId w:val="24"/>
      </w:numPr>
    </w:pPr>
  </w:style>
  <w:style w:type="paragraph" w:customStyle="1" w:styleId="CMSDefinitions1">
    <w:name w:val="CMS Definitions 1"/>
    <w:uiPriority w:val="2"/>
    <w:qFormat/>
    <w:rsid w:val="0096356A"/>
    <w:pPr>
      <w:numPr>
        <w:numId w:val="77"/>
      </w:numPr>
      <w:spacing w:before="120" w:after="120" w:line="300" w:lineRule="atLeast"/>
    </w:pPr>
    <w:rPr>
      <w:rFonts w:cstheme="minorBidi"/>
      <w:lang w:val="nb-NO"/>
    </w:rPr>
  </w:style>
  <w:style w:type="paragraph" w:customStyle="1" w:styleId="CMSDefinitions2">
    <w:name w:val="CMS Definitions 2"/>
    <w:uiPriority w:val="2"/>
    <w:qFormat/>
    <w:rsid w:val="0096356A"/>
    <w:pPr>
      <w:numPr>
        <w:ilvl w:val="1"/>
        <w:numId w:val="77"/>
      </w:numPr>
      <w:spacing w:before="120" w:after="120" w:line="300" w:lineRule="atLeast"/>
    </w:pPr>
    <w:rPr>
      <w:rFonts w:cstheme="minorBidi"/>
      <w:lang w:val="nb-NO"/>
    </w:rPr>
  </w:style>
  <w:style w:type="paragraph" w:customStyle="1" w:styleId="CMSDefinitions3">
    <w:name w:val="CMS Definitions 3"/>
    <w:uiPriority w:val="2"/>
    <w:qFormat/>
    <w:rsid w:val="0096356A"/>
    <w:pPr>
      <w:numPr>
        <w:ilvl w:val="2"/>
        <w:numId w:val="77"/>
      </w:numPr>
      <w:spacing w:before="120" w:after="120" w:line="300" w:lineRule="atLeast"/>
    </w:pPr>
    <w:rPr>
      <w:rFonts w:cstheme="minorBidi"/>
      <w:lang w:val="nb-NO"/>
    </w:rPr>
  </w:style>
  <w:style w:type="paragraph" w:customStyle="1" w:styleId="CMSDefinitions4">
    <w:name w:val="CMS Definitions 4"/>
    <w:uiPriority w:val="2"/>
    <w:qFormat/>
    <w:rsid w:val="0096356A"/>
    <w:pPr>
      <w:numPr>
        <w:ilvl w:val="3"/>
        <w:numId w:val="77"/>
      </w:numPr>
      <w:spacing w:before="120" w:after="120" w:line="300" w:lineRule="atLeast"/>
    </w:pPr>
    <w:rPr>
      <w:rFonts w:cstheme="minorBidi"/>
      <w:lang w:val="nb-NO"/>
    </w:rPr>
  </w:style>
  <w:style w:type="paragraph" w:customStyle="1" w:styleId="CMSDefinitions5">
    <w:name w:val="CMS Definitions 5"/>
    <w:uiPriority w:val="2"/>
    <w:qFormat/>
    <w:rsid w:val="0096356A"/>
    <w:pPr>
      <w:numPr>
        <w:ilvl w:val="4"/>
        <w:numId w:val="77"/>
      </w:numPr>
      <w:spacing w:before="120" w:after="120" w:line="300" w:lineRule="atLeast"/>
    </w:pPr>
    <w:rPr>
      <w:rFonts w:cstheme="minorBidi"/>
      <w:lang w:val="nb-NO"/>
    </w:rPr>
  </w:style>
  <w:style w:type="paragraph" w:customStyle="1" w:styleId="CMSExhibit1">
    <w:name w:val="CMS Exhibit 1"/>
    <w:next w:val="CMSBodyText"/>
    <w:uiPriority w:val="25"/>
    <w:qFormat/>
    <w:rsid w:val="00994FDE"/>
    <w:pPr>
      <w:pageBreakBefore/>
      <w:numPr>
        <w:numId w:val="26"/>
      </w:numPr>
      <w:spacing w:after="240" w:line="300" w:lineRule="atLeast"/>
      <w:jc w:val="center"/>
    </w:pPr>
    <w:rPr>
      <w:rFonts w:cstheme="minorBidi"/>
      <w:b/>
      <w:caps/>
      <w:lang w:val="nb-NO"/>
    </w:rPr>
  </w:style>
  <w:style w:type="paragraph" w:customStyle="1" w:styleId="CMSExhibit2">
    <w:name w:val="CMS Exhibit 2"/>
    <w:next w:val="CMSBodyText"/>
    <w:uiPriority w:val="25"/>
    <w:qFormat/>
    <w:rsid w:val="00994FDE"/>
    <w:pPr>
      <w:numPr>
        <w:ilvl w:val="1"/>
        <w:numId w:val="26"/>
      </w:numPr>
      <w:spacing w:before="240" w:after="120" w:line="300" w:lineRule="atLeast"/>
      <w:jc w:val="center"/>
    </w:pPr>
    <w:rPr>
      <w:rFonts w:cstheme="minorBidi"/>
      <w:b/>
      <w:lang w:val="nb-NO"/>
    </w:rPr>
  </w:style>
  <w:style w:type="paragraph" w:customStyle="1" w:styleId="CMSExhibit3">
    <w:name w:val="CMS Exhibit 3"/>
    <w:next w:val="CMSBodyText"/>
    <w:uiPriority w:val="25"/>
    <w:qFormat/>
    <w:rsid w:val="00994FDE"/>
    <w:pPr>
      <w:numPr>
        <w:ilvl w:val="2"/>
        <w:numId w:val="26"/>
      </w:numPr>
      <w:spacing w:before="120" w:after="120" w:line="300" w:lineRule="atLeast"/>
      <w:jc w:val="center"/>
    </w:pPr>
    <w:rPr>
      <w:rFonts w:cstheme="minorBidi"/>
      <w:b/>
      <w:lang w:val="nb-NO"/>
    </w:rPr>
  </w:style>
  <w:style w:type="paragraph" w:customStyle="1" w:styleId="CMSExhibit4">
    <w:name w:val="CMS Exhibit 4"/>
    <w:uiPriority w:val="25"/>
    <w:qFormat/>
    <w:rsid w:val="00994FDE"/>
    <w:pPr>
      <w:numPr>
        <w:ilvl w:val="3"/>
        <w:numId w:val="26"/>
      </w:numPr>
      <w:tabs>
        <w:tab w:val="clear" w:pos="567"/>
      </w:tabs>
      <w:spacing w:before="120" w:after="120" w:line="300" w:lineRule="atLeast"/>
      <w:ind w:left="850" w:hanging="850"/>
    </w:pPr>
    <w:rPr>
      <w:rFonts w:cstheme="minorBidi"/>
      <w:lang w:val="nb-NO"/>
    </w:rPr>
  </w:style>
  <w:style w:type="paragraph" w:customStyle="1" w:styleId="CMSExhibit5">
    <w:name w:val="CMS Exhibit 5"/>
    <w:uiPriority w:val="25"/>
    <w:qFormat/>
    <w:rsid w:val="00994FDE"/>
    <w:pPr>
      <w:numPr>
        <w:ilvl w:val="4"/>
        <w:numId w:val="26"/>
      </w:numPr>
      <w:tabs>
        <w:tab w:val="clear" w:pos="567"/>
      </w:tabs>
      <w:spacing w:before="120" w:after="120" w:line="300" w:lineRule="atLeast"/>
      <w:ind w:left="850" w:hanging="850"/>
    </w:pPr>
    <w:rPr>
      <w:rFonts w:cstheme="minorBidi"/>
      <w:lang w:val="nb-NO"/>
    </w:rPr>
  </w:style>
  <w:style w:type="paragraph" w:customStyle="1" w:styleId="CMSExhibit6">
    <w:name w:val="CMS Exhibit 6"/>
    <w:uiPriority w:val="25"/>
    <w:qFormat/>
    <w:rsid w:val="00994FDE"/>
    <w:pPr>
      <w:numPr>
        <w:ilvl w:val="5"/>
        <w:numId w:val="26"/>
      </w:numPr>
      <w:tabs>
        <w:tab w:val="clear" w:pos="1134"/>
      </w:tabs>
      <w:spacing w:before="120" w:after="120" w:line="300" w:lineRule="atLeast"/>
      <w:ind w:left="850" w:hanging="850"/>
    </w:pPr>
    <w:rPr>
      <w:rFonts w:cstheme="minorBidi"/>
      <w:lang w:val="nb-NO"/>
    </w:rPr>
  </w:style>
  <w:style w:type="paragraph" w:customStyle="1" w:styleId="CMSExhibit7">
    <w:name w:val="CMS Exhibit 7"/>
    <w:uiPriority w:val="25"/>
    <w:qFormat/>
    <w:rsid w:val="00994FDE"/>
    <w:pPr>
      <w:numPr>
        <w:ilvl w:val="6"/>
        <w:numId w:val="26"/>
      </w:numPr>
      <w:tabs>
        <w:tab w:val="clear" w:pos="1701"/>
      </w:tabs>
      <w:spacing w:before="120" w:after="120" w:line="300" w:lineRule="atLeast"/>
      <w:ind w:hanging="850"/>
    </w:pPr>
    <w:rPr>
      <w:rFonts w:cstheme="minorBidi"/>
      <w:lang w:val="nb-NO"/>
    </w:rPr>
  </w:style>
  <w:style w:type="paragraph" w:customStyle="1" w:styleId="CMSExhibit8">
    <w:name w:val="CMS Exhibit 8"/>
    <w:uiPriority w:val="25"/>
    <w:qFormat/>
    <w:rsid w:val="00994FDE"/>
    <w:pPr>
      <w:numPr>
        <w:ilvl w:val="7"/>
        <w:numId w:val="26"/>
      </w:numPr>
      <w:tabs>
        <w:tab w:val="clear" w:pos="2268"/>
      </w:tabs>
      <w:spacing w:before="120" w:after="120" w:line="300" w:lineRule="atLeast"/>
      <w:ind w:left="2551" w:hanging="850"/>
    </w:pPr>
    <w:rPr>
      <w:rFonts w:cstheme="minorBidi"/>
      <w:lang w:val="nb-NO"/>
    </w:rPr>
  </w:style>
  <w:style w:type="paragraph" w:customStyle="1" w:styleId="CMSExhibit9">
    <w:name w:val="CMS Exhibit 9"/>
    <w:uiPriority w:val="25"/>
    <w:qFormat/>
    <w:rsid w:val="00994FDE"/>
    <w:pPr>
      <w:numPr>
        <w:ilvl w:val="8"/>
        <w:numId w:val="26"/>
      </w:numPr>
      <w:tabs>
        <w:tab w:val="clear" w:pos="2835"/>
      </w:tabs>
      <w:spacing w:before="120" w:after="120" w:line="300" w:lineRule="atLeast"/>
      <w:ind w:left="3402" w:hanging="850"/>
    </w:pPr>
    <w:rPr>
      <w:rFonts w:cstheme="minorBidi"/>
      <w:lang w:val="nb-NO"/>
    </w:rPr>
  </w:style>
  <w:style w:type="paragraph" w:customStyle="1" w:styleId="CMSHeading1">
    <w:name w:val="CMS Heading 1"/>
    <w:next w:val="CMSNormal"/>
    <w:uiPriority w:val="1"/>
    <w:qFormat/>
    <w:rsid w:val="00994FDE"/>
    <w:pPr>
      <w:keepNext/>
      <w:numPr>
        <w:ilvl w:val="1"/>
        <w:numId w:val="27"/>
      </w:numPr>
      <w:tabs>
        <w:tab w:val="clear" w:pos="851"/>
      </w:tabs>
      <w:spacing w:before="360" w:after="60" w:line="259" w:lineRule="auto"/>
      <w:ind w:left="794" w:hanging="794"/>
      <w:outlineLvl w:val="1"/>
    </w:pPr>
    <w:rPr>
      <w:rFonts w:cstheme="minorBidi"/>
      <w:b/>
      <w:caps/>
      <w:lang w:val="nb-NO"/>
    </w:rPr>
  </w:style>
  <w:style w:type="paragraph" w:customStyle="1" w:styleId="CMSHeading2">
    <w:name w:val="CMS Heading 2"/>
    <w:next w:val="CMSNormal"/>
    <w:uiPriority w:val="1"/>
    <w:qFormat/>
    <w:rsid w:val="00994FDE"/>
    <w:pPr>
      <w:numPr>
        <w:ilvl w:val="2"/>
        <w:numId w:val="27"/>
      </w:numPr>
      <w:tabs>
        <w:tab w:val="clear" w:pos="851"/>
      </w:tabs>
      <w:spacing w:before="240" w:after="60" w:line="259" w:lineRule="auto"/>
      <w:ind w:left="794" w:hanging="794"/>
      <w:outlineLvl w:val="2"/>
    </w:pPr>
    <w:rPr>
      <w:rFonts w:cstheme="minorBidi"/>
      <w:b/>
      <w:lang w:val="nb-NO"/>
    </w:rPr>
  </w:style>
  <w:style w:type="paragraph" w:customStyle="1" w:styleId="CMSHeading3">
    <w:name w:val="CMS Heading 3"/>
    <w:next w:val="CMSNormal"/>
    <w:uiPriority w:val="1"/>
    <w:qFormat/>
    <w:rsid w:val="00994FDE"/>
    <w:pPr>
      <w:numPr>
        <w:ilvl w:val="3"/>
        <w:numId w:val="27"/>
      </w:numPr>
      <w:tabs>
        <w:tab w:val="clear" w:pos="1701"/>
      </w:tabs>
      <w:spacing w:before="240" w:after="60" w:line="259" w:lineRule="auto"/>
      <w:ind w:left="794" w:hanging="794"/>
      <w:outlineLvl w:val="3"/>
    </w:pPr>
    <w:rPr>
      <w:rFonts w:cstheme="minorBidi"/>
      <w:b/>
      <w:lang w:val="nb-NO"/>
    </w:rPr>
  </w:style>
  <w:style w:type="paragraph" w:customStyle="1" w:styleId="CMSHeading4">
    <w:name w:val="CMS Heading 4"/>
    <w:next w:val="CMSNormal"/>
    <w:uiPriority w:val="1"/>
    <w:qFormat/>
    <w:rsid w:val="00994FDE"/>
    <w:pPr>
      <w:numPr>
        <w:ilvl w:val="4"/>
        <w:numId w:val="27"/>
      </w:numPr>
      <w:tabs>
        <w:tab w:val="clear" w:pos="2552"/>
      </w:tabs>
      <w:spacing w:before="240" w:after="60" w:line="259" w:lineRule="auto"/>
      <w:ind w:left="794" w:hanging="794"/>
      <w:outlineLvl w:val="4"/>
    </w:pPr>
    <w:rPr>
      <w:rFonts w:cstheme="minorBidi"/>
      <w:b/>
      <w:lang w:val="nb-NO"/>
    </w:rPr>
  </w:style>
  <w:style w:type="paragraph" w:customStyle="1" w:styleId="CMSHeading5">
    <w:name w:val="CMS Heading 5"/>
    <w:next w:val="CMSNormal"/>
    <w:uiPriority w:val="1"/>
    <w:qFormat/>
    <w:rsid w:val="00994FDE"/>
    <w:pPr>
      <w:numPr>
        <w:ilvl w:val="5"/>
        <w:numId w:val="27"/>
      </w:numPr>
      <w:tabs>
        <w:tab w:val="clear" w:pos="3402"/>
      </w:tabs>
      <w:spacing w:before="200" w:after="120" w:line="259" w:lineRule="auto"/>
      <w:ind w:left="1009" w:hanging="1009"/>
      <w:outlineLvl w:val="5"/>
    </w:pPr>
    <w:rPr>
      <w:rFonts w:cstheme="minorBidi"/>
      <w:lang w:val="nb-NO"/>
    </w:rPr>
  </w:style>
  <w:style w:type="paragraph" w:customStyle="1" w:styleId="CMSHeading6">
    <w:name w:val="CMS Heading 6"/>
    <w:next w:val="CMSNormal"/>
    <w:uiPriority w:val="1"/>
    <w:qFormat/>
    <w:rsid w:val="00994FDE"/>
    <w:pPr>
      <w:numPr>
        <w:ilvl w:val="6"/>
        <w:numId w:val="27"/>
      </w:numPr>
      <w:tabs>
        <w:tab w:val="clear" w:pos="2268"/>
      </w:tabs>
      <w:spacing w:before="200" w:after="120" w:line="259" w:lineRule="auto"/>
      <w:ind w:left="1151" w:hanging="1151"/>
      <w:outlineLvl w:val="6"/>
    </w:pPr>
    <w:rPr>
      <w:rFonts w:cstheme="minorBidi"/>
      <w:i/>
      <w:lang w:val="nb-NO"/>
    </w:rPr>
  </w:style>
  <w:style w:type="paragraph" w:customStyle="1" w:styleId="CMSLevel1">
    <w:name w:val="CMS Level 1"/>
    <w:uiPriority w:val="99"/>
    <w:qFormat/>
    <w:rsid w:val="0096356A"/>
    <w:pPr>
      <w:numPr>
        <w:numId w:val="79"/>
      </w:numPr>
      <w:spacing w:before="120" w:after="120" w:line="300" w:lineRule="atLeast"/>
    </w:pPr>
    <w:rPr>
      <w:rFonts w:cstheme="minorBidi"/>
      <w:lang w:val="nb-NO"/>
    </w:rPr>
  </w:style>
  <w:style w:type="paragraph" w:customStyle="1" w:styleId="CMSLevel2">
    <w:name w:val="CMS Level 2"/>
    <w:uiPriority w:val="99"/>
    <w:qFormat/>
    <w:rsid w:val="0096356A"/>
    <w:pPr>
      <w:numPr>
        <w:ilvl w:val="1"/>
        <w:numId w:val="79"/>
      </w:numPr>
      <w:tabs>
        <w:tab w:val="left" w:pos="1134"/>
      </w:tabs>
      <w:spacing w:before="120" w:after="120" w:line="300" w:lineRule="atLeast"/>
    </w:pPr>
    <w:rPr>
      <w:rFonts w:cstheme="minorBidi"/>
      <w:lang w:val="nb-NO"/>
    </w:rPr>
  </w:style>
  <w:style w:type="paragraph" w:customStyle="1" w:styleId="CMSLevel3">
    <w:name w:val="CMS Level 3"/>
    <w:uiPriority w:val="99"/>
    <w:qFormat/>
    <w:rsid w:val="0096356A"/>
    <w:pPr>
      <w:numPr>
        <w:ilvl w:val="2"/>
        <w:numId w:val="79"/>
      </w:numPr>
      <w:tabs>
        <w:tab w:val="left" w:pos="1701"/>
      </w:tabs>
      <w:spacing w:before="120" w:after="120" w:line="300" w:lineRule="atLeast"/>
    </w:pPr>
    <w:rPr>
      <w:rFonts w:cstheme="minorBidi"/>
      <w:lang w:val="nb-NO"/>
    </w:rPr>
  </w:style>
  <w:style w:type="paragraph" w:customStyle="1" w:styleId="CMSSch1Xref">
    <w:name w:val="CMS Sch 1 Xref"/>
    <w:next w:val="CMSBodyText"/>
    <w:uiPriority w:val="24"/>
    <w:qFormat/>
    <w:rsid w:val="00994FDE"/>
    <w:pPr>
      <w:keepNext/>
      <w:pageBreakBefore/>
      <w:numPr>
        <w:numId w:val="32"/>
      </w:numPr>
      <w:spacing w:after="240" w:line="300" w:lineRule="atLeast"/>
      <w:jc w:val="center"/>
    </w:pPr>
    <w:rPr>
      <w:rFonts w:cstheme="minorBidi"/>
      <w:b/>
      <w:caps/>
      <w:lang w:val="nb-NO"/>
    </w:rPr>
  </w:style>
  <w:style w:type="paragraph" w:customStyle="1" w:styleId="CMSSch2Xref">
    <w:name w:val="CMS Sch 2 Xref"/>
    <w:next w:val="CMSBodyText"/>
    <w:uiPriority w:val="24"/>
    <w:qFormat/>
    <w:rsid w:val="00994FDE"/>
    <w:pPr>
      <w:keepNext/>
      <w:numPr>
        <w:ilvl w:val="1"/>
        <w:numId w:val="32"/>
      </w:numPr>
      <w:spacing w:before="240" w:after="120" w:line="300" w:lineRule="atLeast"/>
      <w:jc w:val="center"/>
    </w:pPr>
    <w:rPr>
      <w:rFonts w:cstheme="minorBidi"/>
      <w:b/>
      <w:lang w:val="nb-NO"/>
    </w:rPr>
  </w:style>
  <w:style w:type="paragraph" w:customStyle="1" w:styleId="CMSSch3Xref">
    <w:name w:val="CMS Sch 3 Xref"/>
    <w:next w:val="CMSBodyText"/>
    <w:uiPriority w:val="24"/>
    <w:qFormat/>
    <w:rsid w:val="00994FDE"/>
    <w:pPr>
      <w:keepNext/>
      <w:numPr>
        <w:ilvl w:val="2"/>
        <w:numId w:val="32"/>
      </w:numPr>
      <w:spacing w:before="240" w:after="120" w:line="300" w:lineRule="atLeast"/>
      <w:jc w:val="center"/>
    </w:pPr>
    <w:rPr>
      <w:rFonts w:cstheme="minorBidi"/>
      <w:b/>
      <w:lang w:val="nb-NO"/>
    </w:rPr>
  </w:style>
  <w:style w:type="paragraph" w:customStyle="1" w:styleId="CMSSch4Xref">
    <w:name w:val="CMS Sch 4 Xref"/>
    <w:uiPriority w:val="24"/>
    <w:qFormat/>
    <w:rsid w:val="00994FDE"/>
    <w:pPr>
      <w:keepNext/>
      <w:numPr>
        <w:ilvl w:val="3"/>
        <w:numId w:val="32"/>
      </w:numPr>
      <w:tabs>
        <w:tab w:val="clear" w:pos="567"/>
      </w:tabs>
      <w:spacing w:before="240" w:after="120" w:line="300" w:lineRule="atLeast"/>
      <w:ind w:left="850" w:hanging="850"/>
    </w:pPr>
    <w:rPr>
      <w:rFonts w:cstheme="minorBidi"/>
      <w:caps/>
      <w:lang w:val="nb-NO"/>
    </w:rPr>
  </w:style>
  <w:style w:type="paragraph" w:customStyle="1" w:styleId="CMSSch5Xref">
    <w:name w:val="CMS Sch 5 Xref"/>
    <w:uiPriority w:val="24"/>
    <w:qFormat/>
    <w:rsid w:val="00994FDE"/>
    <w:pPr>
      <w:numPr>
        <w:ilvl w:val="4"/>
        <w:numId w:val="32"/>
      </w:numPr>
      <w:tabs>
        <w:tab w:val="clear" w:pos="567"/>
      </w:tabs>
      <w:spacing w:before="120" w:after="120" w:line="300" w:lineRule="atLeast"/>
      <w:ind w:left="850" w:hanging="850"/>
    </w:pPr>
    <w:rPr>
      <w:rFonts w:cstheme="minorBidi"/>
      <w:lang w:val="nb-NO"/>
    </w:rPr>
  </w:style>
  <w:style w:type="paragraph" w:customStyle="1" w:styleId="CMSSch6Xref">
    <w:name w:val="CMS Sch 6 Xref"/>
    <w:uiPriority w:val="24"/>
    <w:qFormat/>
    <w:rsid w:val="00994FDE"/>
    <w:pPr>
      <w:numPr>
        <w:ilvl w:val="5"/>
        <w:numId w:val="32"/>
      </w:numPr>
      <w:tabs>
        <w:tab w:val="clear" w:pos="1134"/>
      </w:tabs>
      <w:spacing w:before="120" w:after="120" w:line="300" w:lineRule="atLeast"/>
      <w:ind w:left="850" w:hanging="850"/>
    </w:pPr>
    <w:rPr>
      <w:rFonts w:cstheme="minorBidi"/>
      <w:lang w:val="nb-NO"/>
    </w:rPr>
  </w:style>
  <w:style w:type="paragraph" w:customStyle="1" w:styleId="CMSSch7Xref">
    <w:name w:val="CMS Sch 7 Xref"/>
    <w:uiPriority w:val="24"/>
    <w:qFormat/>
    <w:rsid w:val="00994FDE"/>
    <w:pPr>
      <w:numPr>
        <w:ilvl w:val="6"/>
        <w:numId w:val="32"/>
      </w:numPr>
      <w:tabs>
        <w:tab w:val="clear" w:pos="1701"/>
      </w:tabs>
      <w:spacing w:before="120" w:after="120" w:line="300" w:lineRule="atLeast"/>
      <w:ind w:hanging="850"/>
    </w:pPr>
    <w:rPr>
      <w:rFonts w:cstheme="minorBidi"/>
      <w:lang w:val="nb-NO"/>
    </w:rPr>
  </w:style>
  <w:style w:type="paragraph" w:customStyle="1" w:styleId="CMSSch8Xref">
    <w:name w:val="CMS Sch 8 Xref"/>
    <w:uiPriority w:val="24"/>
    <w:qFormat/>
    <w:rsid w:val="00994FDE"/>
    <w:pPr>
      <w:numPr>
        <w:ilvl w:val="7"/>
        <w:numId w:val="32"/>
      </w:numPr>
      <w:tabs>
        <w:tab w:val="clear" w:pos="2268"/>
      </w:tabs>
      <w:spacing w:before="120" w:after="120" w:line="300" w:lineRule="atLeast"/>
      <w:ind w:left="2551" w:hanging="850"/>
    </w:pPr>
    <w:rPr>
      <w:rFonts w:cstheme="minorBidi"/>
      <w:lang w:val="nb-NO"/>
    </w:rPr>
  </w:style>
  <w:style w:type="paragraph" w:customStyle="1" w:styleId="CMSSch9Xref">
    <w:name w:val="CMS Sch 9 Xref"/>
    <w:uiPriority w:val="24"/>
    <w:qFormat/>
    <w:rsid w:val="00994FDE"/>
    <w:pPr>
      <w:numPr>
        <w:ilvl w:val="8"/>
        <w:numId w:val="32"/>
      </w:numPr>
      <w:tabs>
        <w:tab w:val="clear" w:pos="2835"/>
      </w:tabs>
      <w:spacing w:before="120" w:after="120" w:line="300" w:lineRule="atLeast"/>
      <w:ind w:left="3402" w:hanging="850"/>
    </w:pPr>
    <w:rPr>
      <w:rFonts w:cstheme="minorBidi"/>
      <w:lang w:val="nb-NO"/>
    </w:rPr>
  </w:style>
  <w:style w:type="paragraph" w:customStyle="1" w:styleId="CMSSchedule1">
    <w:name w:val="CMS Schedule 1"/>
    <w:next w:val="CMSBodyText"/>
    <w:uiPriority w:val="23"/>
    <w:qFormat/>
    <w:rsid w:val="00994FDE"/>
    <w:pPr>
      <w:keepNext/>
      <w:pageBreakBefore/>
      <w:numPr>
        <w:numId w:val="33"/>
      </w:numPr>
      <w:spacing w:after="240" w:line="300" w:lineRule="atLeast"/>
      <w:jc w:val="center"/>
    </w:pPr>
    <w:rPr>
      <w:rFonts w:cstheme="minorBidi"/>
      <w:b/>
      <w:caps/>
      <w:lang w:val="nb-NO"/>
    </w:rPr>
  </w:style>
  <w:style w:type="paragraph" w:customStyle="1" w:styleId="CMSSchedule2">
    <w:name w:val="CMS Schedule 2"/>
    <w:next w:val="CMSBodyText"/>
    <w:uiPriority w:val="23"/>
    <w:qFormat/>
    <w:rsid w:val="00994FDE"/>
    <w:pPr>
      <w:keepNext/>
      <w:numPr>
        <w:ilvl w:val="1"/>
        <w:numId w:val="33"/>
      </w:numPr>
      <w:spacing w:before="240" w:after="120" w:line="300" w:lineRule="atLeast"/>
      <w:jc w:val="center"/>
    </w:pPr>
    <w:rPr>
      <w:rFonts w:cstheme="minorBidi"/>
      <w:b/>
      <w:lang w:val="nb-NO"/>
    </w:rPr>
  </w:style>
  <w:style w:type="paragraph" w:customStyle="1" w:styleId="CMSSchedule3">
    <w:name w:val="CMS Schedule 3"/>
    <w:next w:val="CMSBodyText"/>
    <w:uiPriority w:val="23"/>
    <w:qFormat/>
    <w:rsid w:val="00994FDE"/>
    <w:pPr>
      <w:keepNext/>
      <w:numPr>
        <w:ilvl w:val="2"/>
        <w:numId w:val="33"/>
      </w:numPr>
      <w:spacing w:before="240" w:after="120" w:line="300" w:lineRule="atLeast"/>
      <w:jc w:val="center"/>
    </w:pPr>
    <w:rPr>
      <w:rFonts w:cstheme="minorBidi"/>
      <w:b/>
      <w:lang w:val="nb-NO"/>
    </w:rPr>
  </w:style>
  <w:style w:type="paragraph" w:customStyle="1" w:styleId="CMSSchedule4">
    <w:name w:val="CMS Schedule 4"/>
    <w:uiPriority w:val="23"/>
    <w:qFormat/>
    <w:rsid w:val="00994FDE"/>
    <w:pPr>
      <w:keepNext/>
      <w:numPr>
        <w:ilvl w:val="3"/>
        <w:numId w:val="33"/>
      </w:numPr>
      <w:tabs>
        <w:tab w:val="clear" w:pos="567"/>
      </w:tabs>
      <w:spacing w:before="240" w:after="120" w:line="300" w:lineRule="atLeast"/>
      <w:ind w:left="850" w:hanging="850"/>
    </w:pPr>
    <w:rPr>
      <w:rFonts w:cstheme="minorBidi"/>
      <w:caps/>
      <w:lang w:val="nb-NO"/>
    </w:rPr>
  </w:style>
  <w:style w:type="paragraph" w:customStyle="1" w:styleId="CMSSchedule5">
    <w:name w:val="CMS Schedule 5"/>
    <w:uiPriority w:val="23"/>
    <w:qFormat/>
    <w:rsid w:val="00994FDE"/>
    <w:pPr>
      <w:numPr>
        <w:ilvl w:val="4"/>
        <w:numId w:val="33"/>
      </w:numPr>
      <w:tabs>
        <w:tab w:val="clear" w:pos="567"/>
      </w:tabs>
      <w:spacing w:before="120" w:after="120" w:line="300" w:lineRule="atLeast"/>
      <w:ind w:left="850" w:hanging="850"/>
    </w:pPr>
    <w:rPr>
      <w:rFonts w:cstheme="minorBidi"/>
      <w:lang w:val="nb-NO"/>
    </w:rPr>
  </w:style>
  <w:style w:type="paragraph" w:customStyle="1" w:styleId="CMSSchedule6">
    <w:name w:val="CMS Schedule 6"/>
    <w:uiPriority w:val="23"/>
    <w:qFormat/>
    <w:rsid w:val="00994FDE"/>
    <w:pPr>
      <w:numPr>
        <w:ilvl w:val="5"/>
        <w:numId w:val="33"/>
      </w:numPr>
      <w:tabs>
        <w:tab w:val="clear" w:pos="1134"/>
      </w:tabs>
      <w:spacing w:before="120" w:after="120" w:line="300" w:lineRule="atLeast"/>
      <w:ind w:left="850" w:hanging="850"/>
    </w:pPr>
    <w:rPr>
      <w:rFonts w:cstheme="minorBidi"/>
      <w:lang w:val="nb-NO"/>
    </w:rPr>
  </w:style>
  <w:style w:type="paragraph" w:customStyle="1" w:styleId="CMSSchedule7">
    <w:name w:val="CMS Schedule 7"/>
    <w:uiPriority w:val="23"/>
    <w:qFormat/>
    <w:rsid w:val="00994FDE"/>
    <w:pPr>
      <w:numPr>
        <w:ilvl w:val="6"/>
        <w:numId w:val="33"/>
      </w:numPr>
      <w:tabs>
        <w:tab w:val="clear" w:pos="1701"/>
      </w:tabs>
      <w:spacing w:before="120" w:after="120" w:line="300" w:lineRule="atLeast"/>
      <w:ind w:hanging="850"/>
    </w:pPr>
    <w:rPr>
      <w:rFonts w:cstheme="minorBidi"/>
      <w:lang w:val="nb-NO"/>
    </w:rPr>
  </w:style>
  <w:style w:type="paragraph" w:customStyle="1" w:styleId="CMSSchedule8">
    <w:name w:val="CMS Schedule 8"/>
    <w:uiPriority w:val="23"/>
    <w:qFormat/>
    <w:rsid w:val="00994FDE"/>
    <w:pPr>
      <w:numPr>
        <w:ilvl w:val="7"/>
        <w:numId w:val="33"/>
      </w:numPr>
      <w:tabs>
        <w:tab w:val="clear" w:pos="2268"/>
      </w:tabs>
      <w:spacing w:before="120" w:after="120" w:line="300" w:lineRule="atLeast"/>
      <w:ind w:left="2551" w:hanging="850"/>
    </w:pPr>
    <w:rPr>
      <w:rFonts w:cstheme="minorBidi"/>
      <w:lang w:val="nb-NO"/>
    </w:rPr>
  </w:style>
  <w:style w:type="paragraph" w:customStyle="1" w:styleId="CMSSchedule9">
    <w:name w:val="CMS Schedule 9"/>
    <w:uiPriority w:val="23"/>
    <w:qFormat/>
    <w:rsid w:val="00994FDE"/>
    <w:pPr>
      <w:numPr>
        <w:ilvl w:val="8"/>
        <w:numId w:val="33"/>
      </w:numPr>
      <w:tabs>
        <w:tab w:val="clear" w:pos="2835"/>
      </w:tabs>
      <w:spacing w:before="120" w:after="120" w:line="300" w:lineRule="atLeast"/>
      <w:ind w:left="3402" w:hanging="850"/>
    </w:pPr>
    <w:rPr>
      <w:rFonts w:cstheme="minorBidi"/>
      <w:lang w:val="nb-NO"/>
    </w:rPr>
  </w:style>
  <w:style w:type="paragraph" w:customStyle="1" w:styleId="CMSTableHeader">
    <w:name w:val="CMS Table Header"/>
    <w:uiPriority w:val="16"/>
    <w:qFormat/>
    <w:rsid w:val="00270672"/>
    <w:pPr>
      <w:numPr>
        <w:numId w:val="92"/>
      </w:numPr>
      <w:spacing w:before="120" w:after="120" w:line="300" w:lineRule="atLeast"/>
    </w:pPr>
    <w:rPr>
      <w:rFonts w:cstheme="minorBidi"/>
      <w:lang w:val="nb-NO"/>
    </w:rPr>
  </w:style>
  <w:style w:type="paragraph" w:customStyle="1" w:styleId="CMSTableHeaderCentred">
    <w:name w:val="CMS Table Header Centred"/>
    <w:uiPriority w:val="16"/>
    <w:qFormat/>
    <w:rsid w:val="009600C4"/>
    <w:pPr>
      <w:numPr>
        <w:ilvl w:val="1"/>
        <w:numId w:val="92"/>
      </w:numPr>
      <w:spacing w:before="120" w:after="120" w:line="300" w:lineRule="atLeast"/>
      <w:jc w:val="center"/>
    </w:pPr>
    <w:rPr>
      <w:rFonts w:cstheme="minorBidi"/>
      <w:lang w:val="nb-NO"/>
    </w:rPr>
  </w:style>
  <w:style w:type="paragraph" w:customStyle="1" w:styleId="CMSTableListNumber1">
    <w:name w:val="CMS Table List Number 1"/>
    <w:uiPriority w:val="18"/>
    <w:qFormat/>
    <w:rsid w:val="004D046D"/>
    <w:pPr>
      <w:numPr>
        <w:ilvl w:val="2"/>
        <w:numId w:val="92"/>
      </w:numPr>
      <w:tabs>
        <w:tab w:val="left" w:pos="567"/>
      </w:tabs>
      <w:spacing w:before="120" w:after="120" w:line="300" w:lineRule="atLeast"/>
    </w:pPr>
    <w:rPr>
      <w:rFonts w:cstheme="minorBidi"/>
      <w:lang w:val="nb-NO"/>
    </w:rPr>
  </w:style>
  <w:style w:type="paragraph" w:customStyle="1" w:styleId="CMSTableListNumber2">
    <w:name w:val="CMS Table List Number 2"/>
    <w:uiPriority w:val="19"/>
    <w:qFormat/>
    <w:rsid w:val="00290682"/>
    <w:pPr>
      <w:numPr>
        <w:ilvl w:val="3"/>
        <w:numId w:val="92"/>
      </w:numPr>
      <w:tabs>
        <w:tab w:val="left" w:pos="567"/>
      </w:tabs>
      <w:spacing w:before="120" w:after="120" w:line="300" w:lineRule="atLeast"/>
    </w:pPr>
    <w:rPr>
      <w:rFonts w:cstheme="minorBidi"/>
      <w:lang w:val="nb-NO"/>
    </w:rPr>
  </w:style>
  <w:style w:type="numbering" w:customStyle="1" w:styleId="CMS-Definitions">
    <w:name w:val="CMS-Definitions"/>
    <w:basedOn w:val="Ingenliste"/>
    <w:uiPriority w:val="99"/>
    <w:rsid w:val="0096356A"/>
    <w:pPr>
      <w:numPr>
        <w:numId w:val="25"/>
      </w:numPr>
    </w:pPr>
  </w:style>
  <w:style w:type="numbering" w:customStyle="1" w:styleId="CMS-Exhibit">
    <w:name w:val="CMS-Exhibit"/>
    <w:basedOn w:val="Ingenliste"/>
    <w:uiPriority w:val="99"/>
    <w:rsid w:val="00994FDE"/>
    <w:pPr>
      <w:numPr>
        <w:numId w:val="26"/>
      </w:numPr>
    </w:pPr>
  </w:style>
  <w:style w:type="numbering" w:customStyle="1" w:styleId="CMS-Heading">
    <w:name w:val="CMS-Heading"/>
    <w:basedOn w:val="Ingenliste"/>
    <w:uiPriority w:val="99"/>
    <w:rsid w:val="00994FDE"/>
    <w:pPr>
      <w:numPr>
        <w:numId w:val="27"/>
      </w:numPr>
    </w:pPr>
  </w:style>
  <w:style w:type="numbering" w:customStyle="1" w:styleId="CMS-Level">
    <w:name w:val="CMS-Level"/>
    <w:basedOn w:val="Ingenliste"/>
    <w:uiPriority w:val="99"/>
    <w:rsid w:val="0096356A"/>
    <w:pPr>
      <w:numPr>
        <w:numId w:val="28"/>
      </w:numPr>
    </w:pPr>
  </w:style>
  <w:style w:type="numbering" w:customStyle="1" w:styleId="CMS-Parties">
    <w:name w:val="CMS-Parties"/>
    <w:basedOn w:val="Ingenliste"/>
    <w:uiPriority w:val="99"/>
    <w:rsid w:val="0096356A"/>
    <w:pPr>
      <w:numPr>
        <w:numId w:val="29"/>
      </w:numPr>
    </w:pPr>
  </w:style>
  <w:style w:type="numbering" w:customStyle="1" w:styleId="CMS-Recitals">
    <w:name w:val="CMS-Recitals"/>
    <w:basedOn w:val="Ingenliste"/>
    <w:uiPriority w:val="99"/>
    <w:rsid w:val="0096356A"/>
    <w:pPr>
      <w:numPr>
        <w:numId w:val="30"/>
      </w:numPr>
    </w:pPr>
  </w:style>
  <w:style w:type="numbering" w:customStyle="1" w:styleId="CMS-Sch">
    <w:name w:val="CMS-Sch"/>
    <w:basedOn w:val="Ingenliste"/>
    <w:uiPriority w:val="99"/>
    <w:rsid w:val="0096356A"/>
    <w:pPr>
      <w:numPr>
        <w:numId w:val="31"/>
      </w:numPr>
    </w:pPr>
  </w:style>
  <w:style w:type="numbering" w:customStyle="1" w:styleId="CMS-SchXRef">
    <w:name w:val="CMS-Sch XRef"/>
    <w:basedOn w:val="Ingenliste"/>
    <w:uiPriority w:val="99"/>
    <w:rsid w:val="00994FDE"/>
    <w:pPr>
      <w:numPr>
        <w:numId w:val="32"/>
      </w:numPr>
    </w:pPr>
  </w:style>
  <w:style w:type="numbering" w:customStyle="1" w:styleId="CMS-Schedule">
    <w:name w:val="CMS-Schedule"/>
    <w:basedOn w:val="Ingenliste"/>
    <w:uiPriority w:val="99"/>
    <w:rsid w:val="00994FDE"/>
    <w:pPr>
      <w:numPr>
        <w:numId w:val="33"/>
      </w:numPr>
    </w:pPr>
  </w:style>
  <w:style w:type="numbering" w:customStyle="1" w:styleId="CMS-TableListNumber1">
    <w:name w:val="CMS-Table List Number 1"/>
    <w:basedOn w:val="Ingenliste"/>
    <w:uiPriority w:val="99"/>
    <w:rsid w:val="00704618"/>
    <w:pPr>
      <w:numPr>
        <w:numId w:val="34"/>
      </w:numPr>
    </w:pPr>
  </w:style>
  <w:style w:type="paragraph" w:customStyle="1" w:styleId="CMSALTSchedule1">
    <w:name w:val="CMS ALT Schedule 1"/>
    <w:next w:val="CMSBodyText"/>
    <w:uiPriority w:val="23"/>
    <w:qFormat/>
    <w:rsid w:val="00994FDE"/>
    <w:pPr>
      <w:keepNext/>
      <w:pageBreakBefore/>
      <w:numPr>
        <w:numId w:val="35"/>
      </w:numPr>
      <w:spacing w:after="240" w:line="300" w:lineRule="atLeast"/>
      <w:jc w:val="center"/>
    </w:pPr>
    <w:rPr>
      <w:rFonts w:cstheme="minorBidi"/>
      <w:b/>
      <w:caps/>
      <w:lang w:val="nb-NO"/>
    </w:rPr>
  </w:style>
  <w:style w:type="paragraph" w:customStyle="1" w:styleId="CMSALTSchedule2">
    <w:name w:val="CMS ALT Schedule 2"/>
    <w:next w:val="CMSBodyText"/>
    <w:uiPriority w:val="23"/>
    <w:qFormat/>
    <w:rsid w:val="00994FDE"/>
    <w:pPr>
      <w:keepNext/>
      <w:numPr>
        <w:ilvl w:val="1"/>
        <w:numId w:val="35"/>
      </w:numPr>
      <w:spacing w:before="240" w:after="120" w:line="300" w:lineRule="atLeast"/>
      <w:jc w:val="center"/>
    </w:pPr>
    <w:rPr>
      <w:rFonts w:cstheme="minorBidi"/>
      <w:b/>
      <w:lang w:val="nb-NO"/>
    </w:rPr>
  </w:style>
  <w:style w:type="paragraph" w:customStyle="1" w:styleId="CMSALTSchedule3">
    <w:name w:val="CMS ALT Schedule 3"/>
    <w:next w:val="CMSBodyText"/>
    <w:uiPriority w:val="23"/>
    <w:qFormat/>
    <w:rsid w:val="00994FDE"/>
    <w:pPr>
      <w:keepNext/>
      <w:numPr>
        <w:ilvl w:val="2"/>
        <w:numId w:val="35"/>
      </w:numPr>
      <w:spacing w:before="240" w:after="120" w:line="300" w:lineRule="atLeast"/>
      <w:jc w:val="center"/>
    </w:pPr>
    <w:rPr>
      <w:rFonts w:cstheme="minorBidi"/>
      <w:b/>
      <w:lang w:val="nb-NO"/>
    </w:rPr>
  </w:style>
  <w:style w:type="paragraph" w:customStyle="1" w:styleId="CMSALTSchedule4">
    <w:name w:val="CMS ALT Schedule 4"/>
    <w:uiPriority w:val="23"/>
    <w:qFormat/>
    <w:rsid w:val="00994FDE"/>
    <w:pPr>
      <w:numPr>
        <w:ilvl w:val="3"/>
        <w:numId w:val="35"/>
      </w:numPr>
      <w:tabs>
        <w:tab w:val="clear" w:pos="567"/>
      </w:tabs>
      <w:spacing w:before="120" w:after="120" w:line="300" w:lineRule="atLeast"/>
      <w:ind w:left="850" w:hanging="850"/>
    </w:pPr>
    <w:rPr>
      <w:rFonts w:cstheme="minorBidi"/>
      <w:caps/>
      <w:lang w:val="nb-NO"/>
    </w:rPr>
  </w:style>
  <w:style w:type="paragraph" w:customStyle="1" w:styleId="CMSALTSchedule5">
    <w:name w:val="CMS ALT Schedule 5"/>
    <w:uiPriority w:val="23"/>
    <w:qFormat/>
    <w:rsid w:val="00994FDE"/>
    <w:pPr>
      <w:numPr>
        <w:ilvl w:val="4"/>
        <w:numId w:val="35"/>
      </w:numPr>
      <w:tabs>
        <w:tab w:val="clear" w:pos="567"/>
      </w:tabs>
      <w:spacing w:before="120" w:after="120" w:line="300" w:lineRule="atLeast"/>
      <w:ind w:left="850" w:hanging="850"/>
    </w:pPr>
    <w:rPr>
      <w:rFonts w:cstheme="minorBidi"/>
      <w:lang w:val="nb-NO"/>
    </w:rPr>
  </w:style>
  <w:style w:type="paragraph" w:customStyle="1" w:styleId="CMSALTSchedule6">
    <w:name w:val="CMS ALT Schedule 6"/>
    <w:uiPriority w:val="23"/>
    <w:qFormat/>
    <w:rsid w:val="00994FDE"/>
    <w:pPr>
      <w:numPr>
        <w:ilvl w:val="5"/>
        <w:numId w:val="35"/>
      </w:numPr>
      <w:tabs>
        <w:tab w:val="clear" w:pos="1134"/>
      </w:tabs>
      <w:spacing w:before="120" w:after="120" w:line="300" w:lineRule="atLeast"/>
      <w:ind w:left="850" w:hanging="850"/>
    </w:pPr>
    <w:rPr>
      <w:rFonts w:cstheme="minorBidi"/>
      <w:lang w:val="nb-NO"/>
    </w:rPr>
  </w:style>
  <w:style w:type="paragraph" w:customStyle="1" w:styleId="CMSALTSchedule7">
    <w:name w:val="CMS ALT Schedule 7"/>
    <w:uiPriority w:val="23"/>
    <w:qFormat/>
    <w:rsid w:val="00994FDE"/>
    <w:pPr>
      <w:numPr>
        <w:ilvl w:val="6"/>
        <w:numId w:val="35"/>
      </w:numPr>
      <w:tabs>
        <w:tab w:val="clear" w:pos="1701"/>
      </w:tabs>
      <w:spacing w:before="120" w:after="120" w:line="300" w:lineRule="atLeast"/>
      <w:ind w:hanging="850"/>
    </w:pPr>
    <w:rPr>
      <w:rFonts w:cstheme="minorBidi"/>
      <w:lang w:val="nb-NO"/>
    </w:rPr>
  </w:style>
  <w:style w:type="paragraph" w:customStyle="1" w:styleId="CMSALTSchedule8">
    <w:name w:val="CMS ALT Schedule 8"/>
    <w:uiPriority w:val="23"/>
    <w:qFormat/>
    <w:rsid w:val="00994FDE"/>
    <w:pPr>
      <w:numPr>
        <w:ilvl w:val="7"/>
        <w:numId w:val="35"/>
      </w:numPr>
      <w:tabs>
        <w:tab w:val="clear" w:pos="2268"/>
      </w:tabs>
      <w:spacing w:before="120" w:after="120" w:line="300" w:lineRule="atLeast"/>
      <w:ind w:left="2551" w:hanging="850"/>
    </w:pPr>
    <w:rPr>
      <w:rFonts w:cstheme="minorBidi"/>
      <w:lang w:val="nb-NO"/>
    </w:rPr>
  </w:style>
  <w:style w:type="paragraph" w:customStyle="1" w:styleId="CMSALTSchedule9">
    <w:name w:val="CMS ALT Schedule 9"/>
    <w:uiPriority w:val="23"/>
    <w:qFormat/>
    <w:rsid w:val="00994FDE"/>
    <w:pPr>
      <w:numPr>
        <w:ilvl w:val="8"/>
        <w:numId w:val="35"/>
      </w:numPr>
      <w:tabs>
        <w:tab w:val="clear" w:pos="2835"/>
      </w:tabs>
      <w:spacing w:before="120" w:after="120" w:line="300" w:lineRule="atLeast"/>
      <w:ind w:left="3402" w:hanging="850"/>
    </w:pPr>
    <w:rPr>
      <w:rFonts w:cstheme="minorBidi"/>
      <w:lang w:val="nb-NO"/>
    </w:rPr>
  </w:style>
  <w:style w:type="paragraph" w:customStyle="1" w:styleId="CMSBodyText">
    <w:name w:val="CMS Body Text"/>
    <w:uiPriority w:val="9"/>
    <w:qFormat/>
    <w:rsid w:val="0096356A"/>
    <w:pPr>
      <w:spacing w:before="120" w:after="120" w:line="300" w:lineRule="atLeast"/>
    </w:pPr>
    <w:rPr>
      <w:rFonts w:cstheme="minorBidi"/>
      <w:lang w:val="nb-NO"/>
    </w:rPr>
  </w:style>
  <w:style w:type="paragraph" w:customStyle="1" w:styleId="CMSCoverAddress">
    <w:name w:val="CMS Cover Address"/>
    <w:uiPriority w:val="54"/>
    <w:qFormat/>
    <w:rsid w:val="0096356A"/>
    <w:pPr>
      <w:spacing w:line="240" w:lineRule="exact"/>
      <w:jc w:val="center"/>
    </w:pPr>
    <w:rPr>
      <w:rFonts w:cstheme="minorBidi"/>
      <w:lang w:val="nb-NO"/>
    </w:rPr>
  </w:style>
  <w:style w:type="paragraph" w:customStyle="1" w:styleId="CMSCoverAddressMuscat">
    <w:name w:val="CMS Cover Address Muscat"/>
    <w:basedOn w:val="CMSCoverAddress"/>
    <w:uiPriority w:val="54"/>
    <w:qFormat/>
    <w:rsid w:val="0096356A"/>
    <w:rPr>
      <w:sz w:val="12"/>
    </w:rPr>
  </w:style>
  <w:style w:type="paragraph" w:customStyle="1" w:styleId="CMSCoverCentred">
    <w:name w:val="CMS Cover Centred"/>
    <w:uiPriority w:val="54"/>
    <w:qFormat/>
    <w:rsid w:val="0096356A"/>
    <w:pPr>
      <w:spacing w:after="240" w:line="300" w:lineRule="atLeast"/>
      <w:jc w:val="center"/>
    </w:pPr>
    <w:rPr>
      <w:rFonts w:cstheme="minorBidi"/>
      <w:lang w:val="nb-NO"/>
    </w:rPr>
  </w:style>
  <w:style w:type="paragraph" w:customStyle="1" w:styleId="CMSCoverDate">
    <w:name w:val="CMS Cover Date"/>
    <w:uiPriority w:val="54"/>
    <w:qFormat/>
    <w:rsid w:val="0096356A"/>
    <w:pPr>
      <w:keepNext/>
      <w:spacing w:before="720" w:after="960" w:line="300" w:lineRule="atLeast"/>
      <w:jc w:val="center"/>
    </w:pPr>
    <w:rPr>
      <w:rFonts w:cstheme="minorBidi"/>
      <w:b/>
      <w:caps/>
      <w:sz w:val="18"/>
      <w:lang w:val="nb-NO"/>
    </w:rPr>
  </w:style>
  <w:style w:type="paragraph" w:customStyle="1" w:styleId="CMSCoverMoreCentred">
    <w:name w:val="CMS Cover More Centred"/>
    <w:uiPriority w:val="54"/>
    <w:qFormat/>
    <w:rsid w:val="0096356A"/>
    <w:pPr>
      <w:spacing w:line="300" w:lineRule="atLeast"/>
      <w:jc w:val="center"/>
    </w:pPr>
    <w:rPr>
      <w:rFonts w:cstheme="minorBidi"/>
      <w:lang w:val="nb-NO"/>
    </w:rPr>
  </w:style>
  <w:style w:type="paragraph" w:customStyle="1" w:styleId="CMSCoverMoreParties">
    <w:name w:val="CMS Cover More Parties"/>
    <w:uiPriority w:val="54"/>
    <w:qFormat/>
    <w:rsid w:val="0096356A"/>
    <w:pPr>
      <w:tabs>
        <w:tab w:val="left" w:pos="567"/>
      </w:tabs>
      <w:spacing w:line="300" w:lineRule="atLeast"/>
      <w:jc w:val="center"/>
    </w:pPr>
    <w:rPr>
      <w:rFonts w:cstheme="minorBidi"/>
      <w:b/>
      <w:caps/>
      <w:lang w:val="nb-NO"/>
    </w:rPr>
  </w:style>
  <w:style w:type="paragraph" w:customStyle="1" w:styleId="CMSCoverMorePartyType">
    <w:name w:val="CMS Cover More Party Type"/>
    <w:uiPriority w:val="54"/>
    <w:qFormat/>
    <w:rsid w:val="0096356A"/>
    <w:pPr>
      <w:spacing w:line="300" w:lineRule="atLeast"/>
      <w:jc w:val="center"/>
    </w:pPr>
    <w:rPr>
      <w:rFonts w:cstheme="minorBidi"/>
      <w:lang w:val="nb-NO"/>
    </w:rPr>
  </w:style>
  <w:style w:type="paragraph" w:customStyle="1" w:styleId="CMSCoverParties">
    <w:name w:val="CMS Cover Parties"/>
    <w:uiPriority w:val="54"/>
    <w:qFormat/>
    <w:rsid w:val="0096356A"/>
    <w:pPr>
      <w:spacing w:line="300" w:lineRule="atLeast"/>
      <w:jc w:val="center"/>
    </w:pPr>
    <w:rPr>
      <w:rFonts w:cstheme="minorBidi"/>
      <w:b/>
      <w:caps/>
      <w:lang w:val="nb-NO"/>
    </w:rPr>
  </w:style>
  <w:style w:type="paragraph" w:customStyle="1" w:styleId="CMSCoverPartyType">
    <w:name w:val="CMS Cover Party Type"/>
    <w:uiPriority w:val="54"/>
    <w:qFormat/>
    <w:rsid w:val="0096356A"/>
    <w:pPr>
      <w:spacing w:line="300" w:lineRule="atLeast"/>
      <w:jc w:val="center"/>
    </w:pPr>
    <w:rPr>
      <w:rFonts w:cstheme="minorBidi"/>
      <w:lang w:val="nb-NO"/>
    </w:rPr>
  </w:style>
  <w:style w:type="paragraph" w:customStyle="1" w:styleId="CMSCoverTitle">
    <w:name w:val="CMS Cover Title"/>
    <w:uiPriority w:val="54"/>
    <w:qFormat/>
    <w:rsid w:val="0096356A"/>
    <w:pPr>
      <w:spacing w:before="600" w:after="600" w:line="300" w:lineRule="atLeast"/>
      <w:jc w:val="center"/>
    </w:pPr>
    <w:rPr>
      <w:rFonts w:cstheme="minorBidi"/>
      <w:b/>
      <w:caps/>
      <w:lang w:val="nb-NO"/>
    </w:rPr>
  </w:style>
  <w:style w:type="paragraph" w:customStyle="1" w:styleId="CMSDash">
    <w:name w:val="CMS Dash"/>
    <w:uiPriority w:val="36"/>
    <w:qFormat/>
    <w:rsid w:val="0096356A"/>
    <w:pPr>
      <w:tabs>
        <w:tab w:val="left" w:pos="567"/>
      </w:tabs>
      <w:spacing w:before="120" w:after="120" w:line="300" w:lineRule="atLeast"/>
      <w:ind w:left="567" w:hanging="567"/>
    </w:pPr>
    <w:rPr>
      <w:rFonts w:cstheme="minorBidi"/>
      <w:lang w:val="nb-NO"/>
    </w:rPr>
  </w:style>
  <w:style w:type="paragraph" w:customStyle="1" w:styleId="CMSFirst">
    <w:name w:val="CMS First"/>
    <w:uiPriority w:val="39"/>
    <w:qFormat/>
    <w:rsid w:val="0096356A"/>
    <w:pPr>
      <w:spacing w:before="120" w:after="120" w:line="300" w:lineRule="atLeast"/>
      <w:ind w:left="1701"/>
    </w:pPr>
    <w:rPr>
      <w:rFonts w:cstheme="minorBidi"/>
      <w:lang w:val="nb-NO"/>
    </w:rPr>
  </w:style>
  <w:style w:type="paragraph" w:customStyle="1" w:styleId="CMSHeadline">
    <w:name w:val="CMS Headline"/>
    <w:uiPriority w:val="4"/>
    <w:qFormat/>
    <w:rsid w:val="0096356A"/>
    <w:pPr>
      <w:keepNext/>
      <w:spacing w:before="240" w:after="120" w:line="300" w:lineRule="atLeast"/>
      <w:jc w:val="center"/>
    </w:pPr>
    <w:rPr>
      <w:rFonts w:cstheme="minorBidi"/>
      <w:b/>
      <w:caps/>
      <w:lang w:val="nb-NO"/>
    </w:rPr>
  </w:style>
  <w:style w:type="paragraph" w:customStyle="1" w:styleId="CMSIndent1">
    <w:name w:val="CMS Indent 1"/>
    <w:uiPriority w:val="10"/>
    <w:qFormat/>
    <w:rsid w:val="0096356A"/>
    <w:pPr>
      <w:spacing w:before="120" w:after="120" w:line="300" w:lineRule="atLeast"/>
      <w:ind w:left="850"/>
    </w:pPr>
    <w:rPr>
      <w:rFonts w:cstheme="minorBidi"/>
      <w:lang w:val="nb-NO"/>
    </w:rPr>
  </w:style>
  <w:style w:type="paragraph" w:customStyle="1" w:styleId="CMSIndent2">
    <w:name w:val="CMS Indent 2"/>
    <w:uiPriority w:val="10"/>
    <w:qFormat/>
    <w:rsid w:val="0096356A"/>
    <w:pPr>
      <w:spacing w:before="120" w:after="120" w:line="300" w:lineRule="atLeast"/>
      <w:ind w:left="850"/>
    </w:pPr>
    <w:rPr>
      <w:rFonts w:cstheme="minorBidi"/>
      <w:lang w:val="nb-NO"/>
    </w:rPr>
  </w:style>
  <w:style w:type="paragraph" w:customStyle="1" w:styleId="CMSIndent3">
    <w:name w:val="CMS Indent 3"/>
    <w:uiPriority w:val="10"/>
    <w:qFormat/>
    <w:rsid w:val="0096356A"/>
    <w:pPr>
      <w:spacing w:before="120" w:after="120" w:line="300" w:lineRule="atLeast"/>
      <w:ind w:left="850"/>
    </w:pPr>
    <w:rPr>
      <w:rFonts w:cstheme="minorBidi"/>
      <w:lang w:val="nb-NO"/>
    </w:rPr>
  </w:style>
  <w:style w:type="paragraph" w:customStyle="1" w:styleId="CMSIndent4">
    <w:name w:val="CMS Indent 4"/>
    <w:uiPriority w:val="10"/>
    <w:qFormat/>
    <w:rsid w:val="0096356A"/>
    <w:pPr>
      <w:spacing w:before="120" w:after="120" w:line="300" w:lineRule="atLeast"/>
      <w:ind w:left="1701"/>
    </w:pPr>
    <w:rPr>
      <w:rFonts w:cstheme="minorBidi"/>
      <w:lang w:val="nb-NO"/>
    </w:rPr>
  </w:style>
  <w:style w:type="paragraph" w:customStyle="1" w:styleId="CMSIndent5">
    <w:name w:val="CMS Indent 5"/>
    <w:uiPriority w:val="10"/>
    <w:qFormat/>
    <w:rsid w:val="0096356A"/>
    <w:pPr>
      <w:spacing w:before="120" w:after="120" w:line="300" w:lineRule="atLeast"/>
      <w:ind w:left="2551"/>
    </w:pPr>
    <w:rPr>
      <w:rFonts w:cstheme="minorBidi"/>
      <w:lang w:val="nb-NO"/>
    </w:rPr>
  </w:style>
  <w:style w:type="paragraph" w:customStyle="1" w:styleId="CMSIndent6">
    <w:name w:val="CMS Indent 6"/>
    <w:uiPriority w:val="10"/>
    <w:qFormat/>
    <w:rsid w:val="0096356A"/>
    <w:pPr>
      <w:spacing w:before="120" w:after="120" w:line="300" w:lineRule="atLeast"/>
      <w:ind w:left="3402"/>
    </w:pPr>
    <w:rPr>
      <w:rFonts w:cstheme="minorBidi"/>
      <w:lang w:val="nb-NO"/>
    </w:rPr>
  </w:style>
  <w:style w:type="paragraph" w:customStyle="1" w:styleId="CMSInternalNote">
    <w:name w:val="CMS Internal Note"/>
    <w:uiPriority w:val="15"/>
    <w:qFormat/>
    <w:rsid w:val="0096356A"/>
    <w:pPr>
      <w:keepLines/>
      <w:pBdr>
        <w:top w:val="single" w:sz="4" w:space="2" w:color="auto" w:shadow="1"/>
        <w:left w:val="single" w:sz="4" w:space="4" w:color="auto" w:shadow="1"/>
        <w:bottom w:val="single" w:sz="4" w:space="4" w:color="auto" w:shadow="1"/>
        <w:right w:val="single" w:sz="4" w:space="4" w:color="auto" w:shadow="1"/>
      </w:pBdr>
      <w:spacing w:before="120" w:after="120" w:line="300" w:lineRule="atLeast"/>
      <w:ind w:left="2551" w:hanging="2551"/>
    </w:pPr>
    <w:rPr>
      <w:rFonts w:cstheme="minorBidi"/>
      <w:color w:val="FF0000"/>
      <w:lang w:val="nb-NO"/>
    </w:rPr>
  </w:style>
  <w:style w:type="paragraph" w:customStyle="1" w:styleId="CMSLetterHeader">
    <w:name w:val="CMS Letter Header"/>
    <w:uiPriority w:val="99"/>
    <w:qFormat/>
    <w:rsid w:val="0096356A"/>
    <w:pPr>
      <w:spacing w:after="960"/>
    </w:pPr>
    <w:rPr>
      <w:rFonts w:cstheme="minorBidi"/>
      <w:b/>
      <w:i/>
      <w:lang w:val="nb-NO"/>
    </w:rPr>
  </w:style>
  <w:style w:type="paragraph" w:customStyle="1" w:styleId="CMSMainHeading">
    <w:name w:val="CMS Main Heading"/>
    <w:next w:val="CMSNormal"/>
    <w:qFormat/>
    <w:rsid w:val="00994FDE"/>
    <w:pPr>
      <w:pageBreakBefore/>
      <w:numPr>
        <w:numId w:val="27"/>
      </w:numPr>
      <w:tabs>
        <w:tab w:val="clear" w:pos="851"/>
      </w:tabs>
      <w:spacing w:after="240" w:line="259" w:lineRule="auto"/>
      <w:ind w:left="0" w:firstLine="0"/>
      <w:jc w:val="center"/>
      <w:outlineLvl w:val="0"/>
    </w:pPr>
    <w:rPr>
      <w:rFonts w:cstheme="minorBidi"/>
      <w:b/>
      <w:caps/>
      <w:lang w:val="nb-NO"/>
    </w:rPr>
  </w:style>
  <w:style w:type="paragraph" w:customStyle="1" w:styleId="CMSMinimalSpacer">
    <w:name w:val="CMS Minimal Spacer"/>
    <w:uiPriority w:val="99"/>
    <w:qFormat/>
    <w:rsid w:val="0096356A"/>
    <w:pPr>
      <w:spacing w:line="240" w:lineRule="auto"/>
    </w:pPr>
    <w:rPr>
      <w:rFonts w:cstheme="minorBidi"/>
      <w:sz w:val="2"/>
      <w:lang w:val="nb-NO"/>
    </w:rPr>
  </w:style>
  <w:style w:type="paragraph" w:customStyle="1" w:styleId="CMSNormal">
    <w:name w:val="CMS Normal"/>
    <w:uiPriority w:val="23"/>
    <w:qFormat/>
    <w:rsid w:val="0096356A"/>
    <w:pPr>
      <w:spacing w:line="240" w:lineRule="auto"/>
    </w:pPr>
    <w:rPr>
      <w:rFonts w:cstheme="minorBidi"/>
      <w:lang w:val="nb-NO"/>
    </w:rPr>
  </w:style>
  <w:style w:type="paragraph" w:customStyle="1" w:styleId="CMSNormalKWN">
    <w:name w:val="CMS Normal KWN"/>
    <w:uiPriority w:val="39"/>
    <w:qFormat/>
    <w:rsid w:val="0096356A"/>
    <w:pPr>
      <w:keepNext/>
      <w:spacing w:line="300" w:lineRule="atLeast"/>
    </w:pPr>
    <w:rPr>
      <w:rFonts w:cstheme="minorBidi"/>
      <w:lang w:val="nb-NO"/>
    </w:rPr>
  </w:style>
  <w:style w:type="paragraph" w:customStyle="1" w:styleId="CMSNote">
    <w:name w:val="CMS Note"/>
    <w:uiPriority w:val="14"/>
    <w:qFormat/>
    <w:rsid w:val="0096356A"/>
    <w:pPr>
      <w:keepLines/>
      <w:pBdr>
        <w:top w:val="single" w:sz="4" w:space="1" w:color="auto" w:shadow="1"/>
        <w:left w:val="single" w:sz="4" w:space="4" w:color="auto" w:shadow="1"/>
        <w:bottom w:val="single" w:sz="4" w:space="1" w:color="auto" w:shadow="1"/>
        <w:right w:val="single" w:sz="4" w:space="4" w:color="auto" w:shadow="1"/>
      </w:pBdr>
      <w:spacing w:before="120" w:after="120" w:line="300" w:lineRule="atLeast"/>
      <w:ind w:left="1701" w:hanging="1701"/>
    </w:pPr>
    <w:rPr>
      <w:rFonts w:cstheme="minorBidi"/>
      <w:b/>
      <w:lang w:val="nb-NO"/>
    </w:rPr>
  </w:style>
  <w:style w:type="paragraph" w:customStyle="1" w:styleId="CMSNumeration">
    <w:name w:val="CMS Numeration"/>
    <w:uiPriority w:val="39"/>
    <w:qFormat/>
    <w:rsid w:val="0096356A"/>
    <w:pPr>
      <w:tabs>
        <w:tab w:val="left" w:pos="1134"/>
      </w:tabs>
      <w:spacing w:before="120" w:after="120" w:line="300" w:lineRule="atLeast"/>
      <w:ind w:left="1134" w:hanging="567"/>
    </w:pPr>
    <w:rPr>
      <w:rFonts w:cstheme="minorBidi"/>
      <w:lang w:val="nb-NO"/>
    </w:rPr>
  </w:style>
  <w:style w:type="paragraph" w:customStyle="1" w:styleId="CMSPart">
    <w:name w:val="CMS Part"/>
    <w:next w:val="CMSBodyText"/>
    <w:uiPriority w:val="34"/>
    <w:qFormat/>
    <w:rsid w:val="00994FDE"/>
    <w:pPr>
      <w:keepNext/>
      <w:numPr>
        <w:ilvl w:val="2"/>
        <w:numId w:val="36"/>
      </w:numPr>
      <w:spacing w:before="240" w:after="120" w:line="300" w:lineRule="atLeast"/>
      <w:jc w:val="center"/>
    </w:pPr>
    <w:rPr>
      <w:rFonts w:cstheme="minorBidi"/>
      <w:b/>
      <w:lang w:val="nb-NO"/>
    </w:rPr>
  </w:style>
  <w:style w:type="paragraph" w:customStyle="1" w:styleId="CMSParties">
    <w:name w:val="CMS Parties"/>
    <w:uiPriority w:val="13"/>
    <w:qFormat/>
    <w:rsid w:val="0096356A"/>
    <w:pPr>
      <w:tabs>
        <w:tab w:val="left" w:pos="567"/>
      </w:tabs>
      <w:spacing w:before="120" w:after="120" w:line="300" w:lineRule="atLeast"/>
      <w:ind w:left="850" w:hanging="850"/>
    </w:pPr>
    <w:rPr>
      <w:rFonts w:cstheme="minorBidi"/>
      <w:lang w:val="nb-NO"/>
    </w:rPr>
  </w:style>
  <w:style w:type="paragraph" w:customStyle="1" w:styleId="CMSPartiesReferred">
    <w:name w:val="CMS Parties Referred"/>
    <w:next w:val="CMSParties"/>
    <w:uiPriority w:val="39"/>
    <w:qFormat/>
    <w:rsid w:val="0096356A"/>
    <w:pPr>
      <w:spacing w:before="120" w:after="120" w:line="300" w:lineRule="atLeast"/>
    </w:pPr>
    <w:rPr>
      <w:rFonts w:cstheme="minorBidi"/>
      <w:lang w:val="nb-NO"/>
    </w:rPr>
  </w:style>
  <w:style w:type="paragraph" w:customStyle="1" w:styleId="CMSRecitals">
    <w:name w:val="CMS Recitals"/>
    <w:uiPriority w:val="13"/>
    <w:qFormat/>
    <w:rsid w:val="0096356A"/>
    <w:pPr>
      <w:spacing w:before="120" w:after="120" w:line="300" w:lineRule="atLeast"/>
      <w:ind w:left="850" w:hanging="850"/>
    </w:pPr>
    <w:rPr>
      <w:rFonts w:cstheme="minorBidi"/>
      <w:lang w:val="nb-NO"/>
    </w:rPr>
  </w:style>
  <w:style w:type="paragraph" w:customStyle="1" w:styleId="CMSRecitalsHeading">
    <w:name w:val="CMS Recitals Heading"/>
    <w:next w:val="CMSBodyText"/>
    <w:uiPriority w:val="12"/>
    <w:qFormat/>
    <w:rsid w:val="0096356A"/>
    <w:pPr>
      <w:keepNext/>
      <w:spacing w:before="240" w:after="120" w:line="300" w:lineRule="atLeast"/>
    </w:pPr>
    <w:rPr>
      <w:rFonts w:cstheme="minorBidi"/>
      <w:b/>
      <w:caps/>
      <w:lang w:val="nb-NO"/>
    </w:rPr>
  </w:style>
  <w:style w:type="paragraph" w:customStyle="1" w:styleId="CMSSalutation">
    <w:name w:val="CMS Salutation"/>
    <w:next w:val="CMSMinimalSpacer"/>
    <w:uiPriority w:val="99"/>
    <w:qFormat/>
    <w:rsid w:val="0096356A"/>
    <w:pPr>
      <w:spacing w:before="120" w:after="120" w:line="300" w:lineRule="atLeast"/>
    </w:pPr>
    <w:rPr>
      <w:rFonts w:cstheme="minorBidi"/>
      <w:lang w:val="nb-NO"/>
    </w:rPr>
  </w:style>
  <w:style w:type="paragraph" w:customStyle="1" w:styleId="CMSSch1">
    <w:name w:val="CMS Sch 1"/>
    <w:uiPriority w:val="34"/>
    <w:qFormat/>
    <w:rsid w:val="00994FDE"/>
    <w:pPr>
      <w:keepNext/>
      <w:numPr>
        <w:ilvl w:val="3"/>
        <w:numId w:val="36"/>
      </w:numPr>
      <w:tabs>
        <w:tab w:val="clear" w:pos="567"/>
      </w:tabs>
      <w:spacing w:before="120" w:after="120" w:line="300" w:lineRule="atLeast"/>
      <w:ind w:left="850" w:hanging="850"/>
    </w:pPr>
    <w:rPr>
      <w:rFonts w:cstheme="minorBidi"/>
      <w:caps/>
      <w:lang w:val="nb-NO"/>
    </w:rPr>
  </w:style>
  <w:style w:type="paragraph" w:customStyle="1" w:styleId="CMSSch2">
    <w:name w:val="CMS Sch 2"/>
    <w:uiPriority w:val="34"/>
    <w:qFormat/>
    <w:rsid w:val="00994FDE"/>
    <w:pPr>
      <w:numPr>
        <w:ilvl w:val="4"/>
        <w:numId w:val="36"/>
      </w:numPr>
      <w:tabs>
        <w:tab w:val="clear" w:pos="567"/>
      </w:tabs>
      <w:spacing w:before="120" w:after="120" w:line="300" w:lineRule="atLeast"/>
      <w:ind w:left="850" w:hanging="850"/>
    </w:pPr>
    <w:rPr>
      <w:rFonts w:cstheme="minorBidi"/>
      <w:lang w:val="nb-NO"/>
    </w:rPr>
  </w:style>
  <w:style w:type="paragraph" w:customStyle="1" w:styleId="CMSSch3">
    <w:name w:val="CMS Sch 3"/>
    <w:uiPriority w:val="34"/>
    <w:qFormat/>
    <w:rsid w:val="00994FDE"/>
    <w:pPr>
      <w:numPr>
        <w:ilvl w:val="5"/>
        <w:numId w:val="36"/>
      </w:numPr>
      <w:tabs>
        <w:tab w:val="clear" w:pos="1134"/>
      </w:tabs>
      <w:spacing w:before="120" w:after="120" w:line="300" w:lineRule="atLeast"/>
      <w:ind w:left="850" w:hanging="850"/>
    </w:pPr>
    <w:rPr>
      <w:rFonts w:cstheme="minorBidi"/>
      <w:lang w:val="nb-NO"/>
    </w:rPr>
  </w:style>
  <w:style w:type="paragraph" w:customStyle="1" w:styleId="CMSSch4">
    <w:name w:val="CMS Sch 4"/>
    <w:uiPriority w:val="34"/>
    <w:qFormat/>
    <w:rsid w:val="00994FDE"/>
    <w:pPr>
      <w:numPr>
        <w:ilvl w:val="6"/>
        <w:numId w:val="36"/>
      </w:numPr>
      <w:tabs>
        <w:tab w:val="clear" w:pos="1701"/>
      </w:tabs>
      <w:spacing w:before="120" w:after="120" w:line="300" w:lineRule="atLeast"/>
      <w:ind w:hanging="850"/>
    </w:pPr>
    <w:rPr>
      <w:rFonts w:cstheme="minorBidi"/>
      <w:lang w:val="nb-NO"/>
    </w:rPr>
  </w:style>
  <w:style w:type="paragraph" w:customStyle="1" w:styleId="CMSSch5">
    <w:name w:val="CMS Sch 5"/>
    <w:uiPriority w:val="34"/>
    <w:qFormat/>
    <w:rsid w:val="00994FDE"/>
    <w:pPr>
      <w:numPr>
        <w:ilvl w:val="7"/>
        <w:numId w:val="36"/>
      </w:numPr>
      <w:tabs>
        <w:tab w:val="clear" w:pos="2268"/>
      </w:tabs>
      <w:spacing w:before="120" w:after="120" w:line="300" w:lineRule="atLeast"/>
      <w:ind w:left="2551" w:hanging="850"/>
    </w:pPr>
    <w:rPr>
      <w:rFonts w:cstheme="minorBidi"/>
      <w:lang w:val="nb-NO"/>
    </w:rPr>
  </w:style>
  <w:style w:type="paragraph" w:customStyle="1" w:styleId="CMSSch6">
    <w:name w:val="CMS Sch 6"/>
    <w:uiPriority w:val="34"/>
    <w:qFormat/>
    <w:rsid w:val="00994FDE"/>
    <w:pPr>
      <w:numPr>
        <w:ilvl w:val="8"/>
        <w:numId w:val="36"/>
      </w:numPr>
      <w:tabs>
        <w:tab w:val="clear" w:pos="2835"/>
      </w:tabs>
      <w:spacing w:before="120" w:after="120" w:line="300" w:lineRule="atLeast"/>
      <w:ind w:left="3402" w:hanging="850"/>
    </w:pPr>
    <w:rPr>
      <w:rFonts w:cstheme="minorBidi"/>
      <w:lang w:val="nb-NO"/>
    </w:rPr>
  </w:style>
  <w:style w:type="paragraph" w:customStyle="1" w:styleId="CMSSchedule">
    <w:name w:val="CMS Schedule"/>
    <w:next w:val="CMSBodyText"/>
    <w:uiPriority w:val="32"/>
    <w:qFormat/>
    <w:rsid w:val="00994FDE"/>
    <w:pPr>
      <w:keepNext/>
      <w:pageBreakBefore/>
      <w:numPr>
        <w:numId w:val="36"/>
      </w:numPr>
      <w:spacing w:after="240" w:line="300" w:lineRule="atLeast"/>
      <w:jc w:val="center"/>
    </w:pPr>
    <w:rPr>
      <w:rFonts w:cstheme="minorBidi"/>
      <w:b/>
      <w:caps/>
      <w:lang w:val="nb-NO"/>
    </w:rPr>
  </w:style>
  <w:style w:type="paragraph" w:customStyle="1" w:styleId="CMSSection">
    <w:name w:val="CMS Section"/>
    <w:next w:val="CMSBodyText"/>
    <w:uiPriority w:val="5"/>
    <w:qFormat/>
    <w:rsid w:val="0096356A"/>
    <w:pPr>
      <w:keepNext/>
      <w:spacing w:before="240" w:after="120" w:line="300" w:lineRule="atLeast"/>
      <w:jc w:val="center"/>
    </w:pPr>
    <w:rPr>
      <w:rFonts w:cstheme="minorBidi"/>
      <w:b/>
      <w:caps/>
      <w:lang w:val="nb-NO"/>
    </w:rPr>
  </w:style>
  <w:style w:type="paragraph" w:customStyle="1" w:styleId="CMSSubject">
    <w:name w:val="CMS Subject"/>
    <w:next w:val="CMSBodyText"/>
    <w:uiPriority w:val="99"/>
    <w:qFormat/>
    <w:rsid w:val="0096356A"/>
    <w:pPr>
      <w:spacing w:before="120" w:after="120" w:line="300" w:lineRule="atLeast"/>
    </w:pPr>
    <w:rPr>
      <w:rFonts w:cstheme="minorBidi"/>
      <w:b/>
      <w:lang w:val="nb-NO"/>
    </w:rPr>
  </w:style>
  <w:style w:type="paragraph" w:customStyle="1" w:styleId="CMSSub-Schedule">
    <w:name w:val="CMS Sub-Schedule"/>
    <w:next w:val="CMSBodyText"/>
    <w:uiPriority w:val="33"/>
    <w:qFormat/>
    <w:rsid w:val="00994FDE"/>
    <w:pPr>
      <w:keepNext/>
      <w:numPr>
        <w:ilvl w:val="1"/>
        <w:numId w:val="36"/>
      </w:numPr>
      <w:spacing w:before="240" w:after="120" w:line="300" w:lineRule="atLeast"/>
      <w:jc w:val="center"/>
    </w:pPr>
    <w:rPr>
      <w:rFonts w:cstheme="minorBidi"/>
      <w:b/>
      <w:lang w:val="nb-NO"/>
    </w:rPr>
  </w:style>
  <w:style w:type="paragraph" w:customStyle="1" w:styleId="CMSTableBodyText">
    <w:name w:val="CMS Table Body Text"/>
    <w:uiPriority w:val="17"/>
    <w:qFormat/>
    <w:rsid w:val="0096356A"/>
    <w:pPr>
      <w:spacing w:before="120" w:after="120" w:line="300" w:lineRule="atLeast"/>
    </w:pPr>
    <w:rPr>
      <w:rFonts w:cstheme="minorBidi"/>
      <w:lang w:val="nb-NO"/>
    </w:rPr>
  </w:style>
  <w:style w:type="paragraph" w:customStyle="1" w:styleId="CMSTableCentred">
    <w:name w:val="CMS Table Centred"/>
    <w:uiPriority w:val="22"/>
    <w:qFormat/>
    <w:rsid w:val="0096356A"/>
    <w:pPr>
      <w:spacing w:before="120" w:after="120" w:line="300" w:lineRule="atLeast"/>
      <w:jc w:val="center"/>
    </w:pPr>
    <w:rPr>
      <w:rFonts w:cstheme="minorBidi"/>
      <w:lang w:val="nb-NO"/>
    </w:rPr>
  </w:style>
  <w:style w:type="paragraph" w:customStyle="1" w:styleId="CMSTableIndent">
    <w:name w:val="CMS Table Indent"/>
    <w:uiPriority w:val="21"/>
    <w:qFormat/>
    <w:rsid w:val="0096356A"/>
    <w:pPr>
      <w:spacing w:before="120" w:after="120" w:line="300" w:lineRule="atLeast"/>
      <w:ind w:left="425"/>
    </w:pPr>
    <w:rPr>
      <w:rFonts w:cstheme="minorBidi"/>
      <w:lang w:val="nb-NO"/>
    </w:rPr>
  </w:style>
  <w:style w:type="paragraph" w:customStyle="1" w:styleId="CMSTableListBullet">
    <w:name w:val="CMS Table List Bullet"/>
    <w:uiPriority w:val="20"/>
    <w:qFormat/>
    <w:rsid w:val="0096356A"/>
    <w:pPr>
      <w:tabs>
        <w:tab w:val="left" w:pos="397"/>
      </w:tabs>
      <w:spacing w:before="120" w:after="120" w:line="300" w:lineRule="atLeast"/>
      <w:ind w:left="425" w:hanging="425"/>
    </w:pPr>
    <w:rPr>
      <w:rFonts w:cstheme="minorBidi"/>
      <w:lang w:val="nb-NO"/>
    </w:rPr>
  </w:style>
  <w:style w:type="paragraph" w:customStyle="1" w:styleId="CMSTableNotices1">
    <w:name w:val="CMS TableNotices 1"/>
    <w:uiPriority w:val="20"/>
    <w:qFormat/>
    <w:rsid w:val="0096356A"/>
    <w:pPr>
      <w:spacing w:line="300" w:lineRule="atLeast"/>
      <w:ind w:left="567"/>
    </w:pPr>
    <w:rPr>
      <w:rFonts w:cstheme="minorBidi"/>
      <w:lang w:val="nb-NO"/>
    </w:rPr>
  </w:style>
  <w:style w:type="paragraph" w:customStyle="1" w:styleId="CMSTitle">
    <w:name w:val="CMS Title"/>
    <w:next w:val="CMSBodyText"/>
    <w:uiPriority w:val="39"/>
    <w:qFormat/>
    <w:rsid w:val="0096356A"/>
    <w:pPr>
      <w:spacing w:before="80" w:line="300" w:lineRule="atLeast"/>
    </w:pPr>
    <w:rPr>
      <w:rFonts w:cstheme="minorBidi"/>
      <w:b/>
      <w:caps/>
      <w:sz w:val="40"/>
      <w:lang w:val="nb-NO"/>
    </w:rPr>
  </w:style>
  <w:style w:type="paragraph" w:customStyle="1" w:styleId="CMSTOCHeading">
    <w:name w:val="CMS TOC Heading"/>
    <w:next w:val="CMSBodyText"/>
    <w:uiPriority w:val="39"/>
    <w:qFormat/>
    <w:rsid w:val="0096356A"/>
    <w:pPr>
      <w:keepNext/>
      <w:spacing w:after="240" w:line="300" w:lineRule="atLeast"/>
      <w:jc w:val="center"/>
    </w:pPr>
    <w:rPr>
      <w:rFonts w:cstheme="minorBidi"/>
      <w:b/>
      <w:caps/>
      <w:lang w:val="nb-NO"/>
    </w:rPr>
  </w:style>
  <w:style w:type="paragraph" w:customStyle="1" w:styleId="CMSUnnumbered">
    <w:name w:val="CMS Unnumbered"/>
    <w:uiPriority w:val="3"/>
    <w:qFormat/>
    <w:rsid w:val="0096356A"/>
    <w:pPr>
      <w:keepNext/>
      <w:spacing w:before="120" w:after="120" w:line="300" w:lineRule="atLeast"/>
    </w:pPr>
    <w:rPr>
      <w:rFonts w:cstheme="minorBidi"/>
      <w:b/>
      <w:i/>
      <w:lang w:val="nb-NO"/>
    </w:rPr>
  </w:style>
  <w:style w:type="paragraph" w:customStyle="1" w:styleId="CMSzhanging1">
    <w:name w:val="CMS z_hanging 1"/>
    <w:uiPriority w:val="6"/>
    <w:qFormat/>
    <w:rsid w:val="0096356A"/>
    <w:pPr>
      <w:spacing w:before="120" w:after="120" w:line="300" w:lineRule="atLeast"/>
      <w:ind w:left="850" w:hanging="850"/>
    </w:pPr>
    <w:rPr>
      <w:rFonts w:cstheme="minorBidi"/>
      <w:lang w:val="nb-NO"/>
    </w:rPr>
  </w:style>
  <w:style w:type="paragraph" w:customStyle="1" w:styleId="CMSzhanging2">
    <w:name w:val="CMS z_hanging 2"/>
    <w:uiPriority w:val="6"/>
    <w:qFormat/>
    <w:rsid w:val="0096356A"/>
    <w:pPr>
      <w:spacing w:before="120" w:after="120" w:line="300" w:lineRule="atLeast"/>
      <w:ind w:left="1701" w:hanging="850"/>
    </w:pPr>
    <w:rPr>
      <w:rFonts w:cstheme="minorBidi"/>
      <w:lang w:val="nb-NO"/>
    </w:rPr>
  </w:style>
  <w:style w:type="paragraph" w:customStyle="1" w:styleId="CMSzhanging3">
    <w:name w:val="CMS z_hanging 3"/>
    <w:uiPriority w:val="6"/>
    <w:qFormat/>
    <w:rsid w:val="0096356A"/>
    <w:pPr>
      <w:spacing w:before="120" w:after="120" w:line="300" w:lineRule="atLeast"/>
      <w:ind w:left="2551" w:hanging="850"/>
    </w:pPr>
    <w:rPr>
      <w:rFonts w:cstheme="minorBidi"/>
      <w:lang w:val="nb-NO"/>
    </w:rPr>
  </w:style>
  <w:style w:type="paragraph" w:customStyle="1" w:styleId="CMSzhanging4">
    <w:name w:val="CMS z_hanging 4"/>
    <w:uiPriority w:val="6"/>
    <w:qFormat/>
    <w:rsid w:val="0096356A"/>
    <w:pPr>
      <w:spacing w:before="120" w:after="120" w:line="300" w:lineRule="atLeast"/>
      <w:ind w:left="3402" w:hanging="850"/>
    </w:pPr>
    <w:rPr>
      <w:rFonts w:cstheme="minorBidi"/>
      <w:lang w:val="nb-NO"/>
    </w:rPr>
  </w:style>
  <w:style w:type="paragraph" w:customStyle="1" w:styleId="CMSzhanging5">
    <w:name w:val="CMS z_hanging 5"/>
    <w:uiPriority w:val="6"/>
    <w:qFormat/>
    <w:rsid w:val="0096356A"/>
    <w:pPr>
      <w:spacing w:before="120" w:after="120" w:line="300" w:lineRule="atLeast"/>
      <w:ind w:left="4252" w:hanging="850"/>
    </w:pPr>
    <w:rPr>
      <w:rFonts w:cstheme="minorBidi"/>
      <w:lang w:val="nb-NO"/>
    </w:rPr>
  </w:style>
  <w:style w:type="paragraph" w:customStyle="1" w:styleId="CMSzhanging6">
    <w:name w:val="CMS z_hanging 6"/>
    <w:uiPriority w:val="6"/>
    <w:qFormat/>
    <w:rsid w:val="0096356A"/>
    <w:pPr>
      <w:spacing w:before="120" w:after="120" w:line="300" w:lineRule="atLeast"/>
      <w:ind w:left="5102" w:hanging="850"/>
    </w:pPr>
    <w:rPr>
      <w:rFonts w:cstheme="minorBidi"/>
      <w:lang w:val="nb-NO"/>
    </w:rPr>
  </w:style>
  <w:style w:type="paragraph" w:customStyle="1" w:styleId="AutoCorrect">
    <w:name w:val="AutoCorrect"/>
    <w:semiHidden/>
    <w:rsid w:val="0092022C"/>
    <w:pPr>
      <w:spacing w:after="200" w:line="276" w:lineRule="auto"/>
      <w:jc w:val="left"/>
    </w:pPr>
    <w:rPr>
      <w:rFonts w:asciiTheme="minorHAnsi" w:eastAsiaTheme="minorEastAsia" w:hAnsiTheme="minorHAnsi" w:cstheme="minorBidi"/>
      <w:color w:val="auto"/>
      <w:lang w:eastAsia="en-GB"/>
    </w:rPr>
  </w:style>
  <w:style w:type="paragraph" w:customStyle="1" w:styleId="CMSTOCSubheading">
    <w:name w:val="CMS TOC Sub heading"/>
    <w:uiPriority w:val="39"/>
    <w:semiHidden/>
    <w:unhideWhenUsed/>
    <w:rsid w:val="0096356A"/>
    <w:pPr>
      <w:tabs>
        <w:tab w:val="right" w:pos="9354"/>
      </w:tabs>
      <w:jc w:val="left"/>
    </w:pPr>
    <w:rPr>
      <w:rFonts w:cstheme="minorBidi"/>
      <w:b/>
      <w:bCs/>
      <w:caps/>
      <w:lang w:val="fr-CH"/>
      <w14:ligatures w14:val="standardContextual"/>
    </w:rPr>
  </w:style>
  <w:style w:type="numbering" w:customStyle="1" w:styleId="CMS-GENHeadings">
    <w:name w:val="CMS-GEN Headings"/>
    <w:basedOn w:val="Ingenliste"/>
    <w:uiPriority w:val="99"/>
    <w:rsid w:val="0096356A"/>
    <w:pPr>
      <w:numPr>
        <w:numId w:val="37"/>
      </w:numPr>
    </w:pPr>
  </w:style>
  <w:style w:type="paragraph" w:customStyle="1" w:styleId="CMSBAFAddressInfo">
    <w:name w:val="CMS BAF AddressInfo"/>
    <w:uiPriority w:val="99"/>
    <w:semiHidden/>
    <w:rsid w:val="0096356A"/>
    <w:pPr>
      <w:spacing w:line="220" w:lineRule="exact"/>
      <w:jc w:val="left"/>
    </w:pPr>
    <w:rPr>
      <w:rFonts w:ascii="Arial" w:hAnsi="Arial" w:cs="Arial"/>
      <w:noProof/>
      <w:sz w:val="15"/>
    </w:rPr>
  </w:style>
  <w:style w:type="paragraph" w:customStyle="1" w:styleId="CMSBAFAddressInfoBold">
    <w:name w:val="CMS BAF AddressInfo Bold"/>
    <w:uiPriority w:val="99"/>
    <w:semiHidden/>
    <w:rsid w:val="0096356A"/>
    <w:pPr>
      <w:tabs>
        <w:tab w:val="left" w:pos="567"/>
      </w:tabs>
      <w:spacing w:after="120" w:line="220" w:lineRule="exact"/>
      <w:jc w:val="left"/>
    </w:pPr>
    <w:rPr>
      <w:rFonts w:ascii="Arial" w:hAnsi="Arial" w:cs="Arial"/>
      <w:b/>
      <w:noProof/>
      <w:sz w:val="15"/>
    </w:rPr>
  </w:style>
  <w:style w:type="paragraph" w:customStyle="1" w:styleId="CMSBAFALTSch1Xref">
    <w:name w:val="CMS BAF ALT Sch 1 Xref"/>
    <w:next w:val="Normal"/>
    <w:uiPriority w:val="25"/>
    <w:semiHidden/>
    <w:rsid w:val="0096356A"/>
    <w:pPr>
      <w:keepNext/>
      <w:pageBreakBefore/>
      <w:numPr>
        <w:numId w:val="64"/>
      </w:numPr>
      <w:spacing w:after="240" w:line="300" w:lineRule="atLeast"/>
      <w:jc w:val="center"/>
    </w:pPr>
    <w:rPr>
      <w:rFonts w:cstheme="minorBidi"/>
      <w:b/>
      <w:caps/>
    </w:rPr>
  </w:style>
  <w:style w:type="paragraph" w:customStyle="1" w:styleId="CMSBAFALTSch2Xref">
    <w:name w:val="CMS BAF ALT Sch 2 Xref"/>
    <w:next w:val="Normal"/>
    <w:uiPriority w:val="25"/>
    <w:semiHidden/>
    <w:rsid w:val="0096356A"/>
    <w:pPr>
      <w:keepNext/>
      <w:numPr>
        <w:ilvl w:val="1"/>
        <w:numId w:val="64"/>
      </w:numPr>
      <w:spacing w:before="240" w:after="120" w:line="300" w:lineRule="atLeast"/>
      <w:jc w:val="center"/>
    </w:pPr>
    <w:rPr>
      <w:rFonts w:cstheme="minorBidi"/>
      <w:b/>
    </w:rPr>
  </w:style>
  <w:style w:type="paragraph" w:customStyle="1" w:styleId="CMSBAFALTSch3Xref">
    <w:name w:val="CMS BAF ALT Sch 3 Xref"/>
    <w:next w:val="Normal"/>
    <w:uiPriority w:val="25"/>
    <w:semiHidden/>
    <w:rsid w:val="0096356A"/>
    <w:pPr>
      <w:keepNext/>
      <w:numPr>
        <w:ilvl w:val="2"/>
        <w:numId w:val="64"/>
      </w:numPr>
      <w:spacing w:before="240" w:after="120" w:line="300" w:lineRule="atLeast"/>
      <w:jc w:val="center"/>
    </w:pPr>
    <w:rPr>
      <w:rFonts w:cstheme="minorBidi"/>
      <w:b/>
    </w:rPr>
  </w:style>
  <w:style w:type="paragraph" w:customStyle="1" w:styleId="CMSBAFALTSch4Xref">
    <w:name w:val="CMS BAF ALT Sch 4 Xref"/>
    <w:uiPriority w:val="25"/>
    <w:semiHidden/>
    <w:rsid w:val="0096356A"/>
    <w:pPr>
      <w:numPr>
        <w:ilvl w:val="3"/>
        <w:numId w:val="64"/>
      </w:numPr>
      <w:tabs>
        <w:tab w:val="left" w:pos="567"/>
      </w:tabs>
      <w:spacing w:before="120" w:after="120" w:line="300" w:lineRule="atLeast"/>
    </w:pPr>
    <w:rPr>
      <w:rFonts w:cstheme="minorBidi"/>
    </w:rPr>
  </w:style>
  <w:style w:type="paragraph" w:customStyle="1" w:styleId="CMSBAFALTSch5Xref">
    <w:name w:val="CMS BAF ALT Sch 5 Xref"/>
    <w:uiPriority w:val="25"/>
    <w:semiHidden/>
    <w:rsid w:val="0096356A"/>
    <w:pPr>
      <w:numPr>
        <w:ilvl w:val="4"/>
        <w:numId w:val="64"/>
      </w:numPr>
      <w:tabs>
        <w:tab w:val="left" w:pos="567"/>
      </w:tabs>
      <w:spacing w:before="120" w:after="120" w:line="300" w:lineRule="atLeast"/>
    </w:pPr>
    <w:rPr>
      <w:rFonts w:cstheme="minorBidi"/>
    </w:rPr>
  </w:style>
  <w:style w:type="paragraph" w:customStyle="1" w:styleId="CMSBAFALTSch6Xref">
    <w:name w:val="CMS BAF ALT Sch 6 Xref"/>
    <w:uiPriority w:val="25"/>
    <w:semiHidden/>
    <w:rsid w:val="0096356A"/>
    <w:pPr>
      <w:numPr>
        <w:ilvl w:val="5"/>
        <w:numId w:val="64"/>
      </w:numPr>
      <w:tabs>
        <w:tab w:val="left" w:pos="1134"/>
      </w:tabs>
      <w:spacing w:before="120" w:after="120" w:line="300" w:lineRule="atLeast"/>
    </w:pPr>
    <w:rPr>
      <w:rFonts w:cstheme="minorBidi"/>
    </w:rPr>
  </w:style>
  <w:style w:type="paragraph" w:customStyle="1" w:styleId="CMSBAFALTSch7Xref">
    <w:name w:val="CMS BAF ALT Sch 7 Xref"/>
    <w:uiPriority w:val="25"/>
    <w:semiHidden/>
    <w:rsid w:val="0096356A"/>
    <w:pPr>
      <w:numPr>
        <w:ilvl w:val="6"/>
        <w:numId w:val="64"/>
      </w:numPr>
      <w:tabs>
        <w:tab w:val="left" w:pos="1701"/>
      </w:tabs>
      <w:spacing w:before="120" w:after="120" w:line="300" w:lineRule="atLeast"/>
    </w:pPr>
    <w:rPr>
      <w:rFonts w:cstheme="minorBidi"/>
    </w:rPr>
  </w:style>
  <w:style w:type="paragraph" w:customStyle="1" w:styleId="CMSBAFALTSch8Xref">
    <w:name w:val="CMS BAF ALT Sch 8 Xref"/>
    <w:uiPriority w:val="25"/>
    <w:semiHidden/>
    <w:rsid w:val="0096356A"/>
    <w:pPr>
      <w:numPr>
        <w:ilvl w:val="7"/>
        <w:numId w:val="64"/>
      </w:numPr>
      <w:tabs>
        <w:tab w:val="left" w:pos="2268"/>
      </w:tabs>
      <w:spacing w:before="120" w:after="120" w:line="300" w:lineRule="atLeast"/>
    </w:pPr>
    <w:rPr>
      <w:rFonts w:cstheme="minorBidi"/>
    </w:rPr>
  </w:style>
  <w:style w:type="paragraph" w:customStyle="1" w:styleId="CMSBAFALTSch9Xref">
    <w:name w:val="CMS BAF ALT Sch 9 Xref"/>
    <w:uiPriority w:val="25"/>
    <w:semiHidden/>
    <w:rsid w:val="0096356A"/>
    <w:pPr>
      <w:numPr>
        <w:ilvl w:val="8"/>
        <w:numId w:val="64"/>
      </w:numPr>
      <w:tabs>
        <w:tab w:val="left" w:pos="2835"/>
      </w:tabs>
      <w:spacing w:before="120" w:after="120" w:line="300" w:lineRule="atLeast"/>
    </w:pPr>
    <w:rPr>
      <w:rFonts w:cstheme="minorBidi"/>
    </w:rPr>
  </w:style>
  <w:style w:type="paragraph" w:customStyle="1" w:styleId="CMSBAFALTSchedule1">
    <w:name w:val="CMS BAF ALT Schedule 1"/>
    <w:next w:val="Normal"/>
    <w:uiPriority w:val="23"/>
    <w:semiHidden/>
    <w:rsid w:val="0096356A"/>
    <w:pPr>
      <w:keepNext/>
      <w:pageBreakBefore/>
      <w:numPr>
        <w:numId w:val="65"/>
      </w:numPr>
      <w:spacing w:after="240" w:line="300" w:lineRule="atLeast"/>
      <w:jc w:val="center"/>
    </w:pPr>
    <w:rPr>
      <w:rFonts w:cstheme="minorBidi"/>
      <w:b/>
      <w:caps/>
    </w:rPr>
  </w:style>
  <w:style w:type="paragraph" w:customStyle="1" w:styleId="CMSBAFALTSchedule2">
    <w:name w:val="CMS BAF ALT Schedule 2"/>
    <w:next w:val="Normal"/>
    <w:uiPriority w:val="23"/>
    <w:semiHidden/>
    <w:rsid w:val="0096356A"/>
    <w:pPr>
      <w:keepNext/>
      <w:numPr>
        <w:ilvl w:val="1"/>
        <w:numId w:val="65"/>
      </w:numPr>
      <w:spacing w:before="240" w:after="120" w:line="300" w:lineRule="atLeast"/>
      <w:jc w:val="center"/>
    </w:pPr>
    <w:rPr>
      <w:rFonts w:cstheme="minorBidi"/>
      <w:b/>
    </w:rPr>
  </w:style>
  <w:style w:type="paragraph" w:customStyle="1" w:styleId="CMSBAFALTSchedule3">
    <w:name w:val="CMS BAF ALT Schedule 3"/>
    <w:next w:val="Normal"/>
    <w:uiPriority w:val="23"/>
    <w:semiHidden/>
    <w:rsid w:val="0096356A"/>
    <w:pPr>
      <w:keepNext/>
      <w:numPr>
        <w:ilvl w:val="2"/>
        <w:numId w:val="65"/>
      </w:numPr>
      <w:spacing w:before="240" w:after="120" w:line="300" w:lineRule="atLeast"/>
      <w:jc w:val="center"/>
    </w:pPr>
    <w:rPr>
      <w:rFonts w:cstheme="minorBidi"/>
      <w:b/>
    </w:rPr>
  </w:style>
  <w:style w:type="paragraph" w:customStyle="1" w:styleId="CMSBAFALTSchedule4">
    <w:name w:val="CMS BAF ALT Schedule 4"/>
    <w:uiPriority w:val="23"/>
    <w:semiHidden/>
    <w:rsid w:val="0096356A"/>
    <w:pPr>
      <w:numPr>
        <w:ilvl w:val="3"/>
        <w:numId w:val="65"/>
      </w:numPr>
      <w:tabs>
        <w:tab w:val="left" w:pos="567"/>
      </w:tabs>
      <w:spacing w:before="120" w:after="120" w:line="300" w:lineRule="atLeast"/>
    </w:pPr>
    <w:rPr>
      <w:rFonts w:cstheme="minorBidi"/>
    </w:rPr>
  </w:style>
  <w:style w:type="paragraph" w:customStyle="1" w:styleId="CMSBAFALTSchedule5">
    <w:name w:val="CMS BAF ALT Schedule 5"/>
    <w:uiPriority w:val="23"/>
    <w:semiHidden/>
    <w:rsid w:val="0096356A"/>
    <w:pPr>
      <w:numPr>
        <w:ilvl w:val="4"/>
        <w:numId w:val="65"/>
      </w:numPr>
      <w:tabs>
        <w:tab w:val="left" w:pos="567"/>
      </w:tabs>
      <w:spacing w:before="120" w:after="120" w:line="300" w:lineRule="atLeast"/>
    </w:pPr>
    <w:rPr>
      <w:rFonts w:cstheme="minorBidi"/>
    </w:rPr>
  </w:style>
  <w:style w:type="paragraph" w:customStyle="1" w:styleId="CMSBAFALTSchedule6">
    <w:name w:val="CMS BAF ALT Schedule 6"/>
    <w:uiPriority w:val="23"/>
    <w:semiHidden/>
    <w:rsid w:val="0096356A"/>
    <w:pPr>
      <w:numPr>
        <w:ilvl w:val="5"/>
        <w:numId w:val="65"/>
      </w:numPr>
      <w:tabs>
        <w:tab w:val="left" w:pos="1134"/>
      </w:tabs>
      <w:spacing w:before="120" w:after="120" w:line="300" w:lineRule="atLeast"/>
    </w:pPr>
    <w:rPr>
      <w:rFonts w:cstheme="minorBidi"/>
    </w:rPr>
  </w:style>
  <w:style w:type="paragraph" w:customStyle="1" w:styleId="CMSBAFALTSchedule7">
    <w:name w:val="CMS BAF ALT Schedule 7"/>
    <w:uiPriority w:val="23"/>
    <w:semiHidden/>
    <w:rsid w:val="0096356A"/>
    <w:pPr>
      <w:numPr>
        <w:ilvl w:val="6"/>
        <w:numId w:val="65"/>
      </w:numPr>
      <w:tabs>
        <w:tab w:val="left" w:pos="1701"/>
      </w:tabs>
      <w:spacing w:before="120" w:after="120" w:line="300" w:lineRule="atLeast"/>
    </w:pPr>
    <w:rPr>
      <w:rFonts w:cstheme="minorBidi"/>
    </w:rPr>
  </w:style>
  <w:style w:type="paragraph" w:customStyle="1" w:styleId="CMSBAFALTSchedule8">
    <w:name w:val="CMS BAF ALT Schedule 8"/>
    <w:uiPriority w:val="23"/>
    <w:semiHidden/>
    <w:rsid w:val="0096356A"/>
    <w:pPr>
      <w:numPr>
        <w:ilvl w:val="7"/>
        <w:numId w:val="65"/>
      </w:numPr>
      <w:tabs>
        <w:tab w:val="left" w:pos="2268"/>
      </w:tabs>
      <w:spacing w:before="120" w:after="120" w:line="300" w:lineRule="atLeast"/>
    </w:pPr>
    <w:rPr>
      <w:rFonts w:cstheme="minorBidi"/>
    </w:rPr>
  </w:style>
  <w:style w:type="paragraph" w:customStyle="1" w:styleId="CMSBAFALTSchedule9">
    <w:name w:val="CMS BAF ALT Schedule 9"/>
    <w:uiPriority w:val="23"/>
    <w:semiHidden/>
    <w:rsid w:val="0096356A"/>
    <w:pPr>
      <w:numPr>
        <w:ilvl w:val="8"/>
        <w:numId w:val="65"/>
      </w:numPr>
      <w:tabs>
        <w:tab w:val="left" w:pos="2835"/>
      </w:tabs>
      <w:spacing w:before="120" w:after="120" w:line="300" w:lineRule="atLeast"/>
    </w:pPr>
    <w:rPr>
      <w:rFonts w:cstheme="minorBidi"/>
    </w:rPr>
  </w:style>
  <w:style w:type="paragraph" w:customStyle="1" w:styleId="CMSBAFAppendix1">
    <w:name w:val="CMS BAF Appendix 1"/>
    <w:next w:val="Normal"/>
    <w:uiPriority w:val="37"/>
    <w:semiHidden/>
    <w:rsid w:val="0096356A"/>
    <w:pPr>
      <w:pageBreakBefore/>
      <w:numPr>
        <w:numId w:val="66"/>
      </w:numPr>
      <w:spacing w:after="240" w:line="300" w:lineRule="atLeast"/>
      <w:jc w:val="center"/>
    </w:pPr>
    <w:rPr>
      <w:rFonts w:cstheme="minorBidi"/>
      <w:b/>
    </w:rPr>
  </w:style>
  <w:style w:type="paragraph" w:customStyle="1" w:styleId="CMSBAFAppendix2">
    <w:name w:val="CMS BAF Appendix 2"/>
    <w:next w:val="Normal"/>
    <w:uiPriority w:val="37"/>
    <w:semiHidden/>
    <w:rsid w:val="0096356A"/>
    <w:pPr>
      <w:numPr>
        <w:ilvl w:val="1"/>
        <w:numId w:val="66"/>
      </w:numPr>
      <w:spacing w:before="240" w:after="120" w:line="300" w:lineRule="atLeast"/>
      <w:jc w:val="center"/>
    </w:pPr>
    <w:rPr>
      <w:rFonts w:cstheme="minorBidi"/>
      <w:b/>
    </w:rPr>
  </w:style>
  <w:style w:type="paragraph" w:customStyle="1" w:styleId="CMSBAFAppendix3">
    <w:name w:val="CMS BAF Appendix 3"/>
    <w:next w:val="Normal"/>
    <w:uiPriority w:val="37"/>
    <w:semiHidden/>
    <w:rsid w:val="0096356A"/>
    <w:pPr>
      <w:numPr>
        <w:ilvl w:val="2"/>
        <w:numId w:val="66"/>
      </w:numPr>
      <w:spacing w:before="120" w:after="120" w:line="300" w:lineRule="atLeast"/>
      <w:jc w:val="center"/>
    </w:pPr>
    <w:rPr>
      <w:rFonts w:cstheme="minorBidi"/>
      <w:b/>
    </w:rPr>
  </w:style>
  <w:style w:type="paragraph" w:customStyle="1" w:styleId="CMSBAFAppendix4">
    <w:name w:val="CMS BAF Appendix 4"/>
    <w:uiPriority w:val="37"/>
    <w:semiHidden/>
    <w:rsid w:val="0096356A"/>
    <w:pPr>
      <w:numPr>
        <w:ilvl w:val="3"/>
        <w:numId w:val="66"/>
      </w:numPr>
      <w:tabs>
        <w:tab w:val="left" w:pos="567"/>
      </w:tabs>
      <w:spacing w:before="120" w:after="120" w:line="300" w:lineRule="atLeast"/>
    </w:pPr>
    <w:rPr>
      <w:rFonts w:cstheme="minorBidi"/>
    </w:rPr>
  </w:style>
  <w:style w:type="paragraph" w:customStyle="1" w:styleId="CMSBAFAppendix5">
    <w:name w:val="CMS BAF Appendix 5"/>
    <w:uiPriority w:val="37"/>
    <w:semiHidden/>
    <w:rsid w:val="0096356A"/>
    <w:pPr>
      <w:numPr>
        <w:ilvl w:val="4"/>
        <w:numId w:val="66"/>
      </w:numPr>
      <w:tabs>
        <w:tab w:val="left" w:pos="567"/>
      </w:tabs>
      <w:spacing w:before="120" w:after="120" w:line="300" w:lineRule="atLeast"/>
    </w:pPr>
    <w:rPr>
      <w:rFonts w:cstheme="minorBidi"/>
    </w:rPr>
  </w:style>
  <w:style w:type="paragraph" w:customStyle="1" w:styleId="CMSBAFAppendix6">
    <w:name w:val="CMS BAF Appendix 6"/>
    <w:uiPriority w:val="37"/>
    <w:semiHidden/>
    <w:rsid w:val="0096356A"/>
    <w:pPr>
      <w:numPr>
        <w:ilvl w:val="5"/>
        <w:numId w:val="66"/>
      </w:numPr>
      <w:tabs>
        <w:tab w:val="left" w:pos="1134"/>
      </w:tabs>
      <w:spacing w:before="120" w:after="120" w:line="300" w:lineRule="atLeast"/>
    </w:pPr>
    <w:rPr>
      <w:rFonts w:cstheme="minorBidi"/>
    </w:rPr>
  </w:style>
  <w:style w:type="paragraph" w:customStyle="1" w:styleId="CMSBAFAppendix7">
    <w:name w:val="CMS BAF Appendix 7"/>
    <w:uiPriority w:val="37"/>
    <w:semiHidden/>
    <w:rsid w:val="0096356A"/>
    <w:pPr>
      <w:numPr>
        <w:ilvl w:val="6"/>
        <w:numId w:val="66"/>
      </w:numPr>
      <w:tabs>
        <w:tab w:val="left" w:pos="1701"/>
      </w:tabs>
      <w:spacing w:before="120" w:after="120" w:line="300" w:lineRule="atLeast"/>
    </w:pPr>
    <w:rPr>
      <w:rFonts w:cstheme="minorBidi"/>
    </w:rPr>
  </w:style>
  <w:style w:type="paragraph" w:customStyle="1" w:styleId="CMSBAFAppendix8">
    <w:name w:val="CMS BAF Appendix 8"/>
    <w:uiPriority w:val="37"/>
    <w:semiHidden/>
    <w:rsid w:val="0096356A"/>
    <w:pPr>
      <w:numPr>
        <w:ilvl w:val="7"/>
        <w:numId w:val="66"/>
      </w:numPr>
      <w:tabs>
        <w:tab w:val="left" w:pos="2268"/>
      </w:tabs>
      <w:spacing w:before="120" w:after="120" w:line="300" w:lineRule="atLeast"/>
    </w:pPr>
    <w:rPr>
      <w:rFonts w:cstheme="minorBidi"/>
    </w:rPr>
  </w:style>
  <w:style w:type="paragraph" w:customStyle="1" w:styleId="CMSBAFAppendix9">
    <w:name w:val="CMS BAF Appendix 9"/>
    <w:uiPriority w:val="37"/>
    <w:semiHidden/>
    <w:rsid w:val="0096356A"/>
    <w:pPr>
      <w:numPr>
        <w:ilvl w:val="8"/>
        <w:numId w:val="66"/>
      </w:numPr>
      <w:tabs>
        <w:tab w:val="left" w:pos="2835"/>
      </w:tabs>
      <w:spacing w:before="120" w:after="120" w:line="300" w:lineRule="atLeast"/>
    </w:pPr>
    <w:rPr>
      <w:rFonts w:cstheme="minorBidi"/>
    </w:rPr>
  </w:style>
  <w:style w:type="paragraph" w:customStyle="1" w:styleId="CMSBAFBodyText">
    <w:name w:val="CMS BAF Body Text"/>
    <w:uiPriority w:val="9"/>
    <w:semiHidden/>
    <w:rsid w:val="0096356A"/>
    <w:pPr>
      <w:spacing w:before="120" w:after="120" w:line="300" w:lineRule="atLeast"/>
    </w:pPr>
    <w:rPr>
      <w:rFonts w:cstheme="minorBidi"/>
    </w:rPr>
  </w:style>
  <w:style w:type="paragraph" w:customStyle="1" w:styleId="CMSBAFCoverAddress">
    <w:name w:val="CMS BAF Cover Address"/>
    <w:uiPriority w:val="54"/>
    <w:semiHidden/>
    <w:rsid w:val="0096356A"/>
    <w:pPr>
      <w:spacing w:line="240" w:lineRule="exact"/>
      <w:jc w:val="center"/>
    </w:pPr>
    <w:rPr>
      <w:rFonts w:cstheme="minorBidi"/>
    </w:rPr>
  </w:style>
  <w:style w:type="paragraph" w:customStyle="1" w:styleId="CMSBAFCoverAddressMuscat">
    <w:name w:val="CMS BAF Cover Address Muscat"/>
    <w:basedOn w:val="CMSBAFCoverAddress"/>
    <w:uiPriority w:val="54"/>
    <w:semiHidden/>
    <w:rsid w:val="0096356A"/>
    <w:rPr>
      <w:sz w:val="12"/>
    </w:rPr>
  </w:style>
  <w:style w:type="paragraph" w:customStyle="1" w:styleId="CMSBAFCoverCentred">
    <w:name w:val="CMS BAF Cover Centred"/>
    <w:uiPriority w:val="54"/>
    <w:semiHidden/>
    <w:rsid w:val="0096356A"/>
    <w:pPr>
      <w:spacing w:after="240" w:line="300" w:lineRule="atLeast"/>
      <w:jc w:val="center"/>
    </w:pPr>
    <w:rPr>
      <w:rFonts w:cstheme="minorBidi"/>
    </w:rPr>
  </w:style>
  <w:style w:type="paragraph" w:customStyle="1" w:styleId="CMSBAFCoverDate">
    <w:name w:val="CMS BAF Cover Date"/>
    <w:uiPriority w:val="54"/>
    <w:semiHidden/>
    <w:rsid w:val="0096356A"/>
    <w:pPr>
      <w:keepNext/>
      <w:spacing w:before="720" w:after="960" w:line="300" w:lineRule="atLeast"/>
      <w:jc w:val="center"/>
    </w:pPr>
    <w:rPr>
      <w:rFonts w:cstheme="minorBidi"/>
      <w:b/>
      <w:caps/>
      <w:sz w:val="18"/>
    </w:rPr>
  </w:style>
  <w:style w:type="paragraph" w:customStyle="1" w:styleId="CMSBAFCoverMoreCentred">
    <w:name w:val="CMS BAF Cover More Centred"/>
    <w:uiPriority w:val="54"/>
    <w:semiHidden/>
    <w:rsid w:val="0096356A"/>
    <w:pPr>
      <w:spacing w:line="300" w:lineRule="atLeast"/>
      <w:jc w:val="center"/>
    </w:pPr>
    <w:rPr>
      <w:rFonts w:cstheme="minorBidi"/>
    </w:rPr>
  </w:style>
  <w:style w:type="paragraph" w:customStyle="1" w:styleId="CMSBAFCoverMoreParties">
    <w:name w:val="CMS BAF Cover More Parties"/>
    <w:uiPriority w:val="54"/>
    <w:semiHidden/>
    <w:rsid w:val="0096356A"/>
    <w:pPr>
      <w:tabs>
        <w:tab w:val="left" w:pos="567"/>
      </w:tabs>
      <w:spacing w:line="300" w:lineRule="atLeast"/>
      <w:jc w:val="center"/>
    </w:pPr>
    <w:rPr>
      <w:rFonts w:cstheme="minorBidi"/>
      <w:b/>
      <w:caps/>
    </w:rPr>
  </w:style>
  <w:style w:type="paragraph" w:customStyle="1" w:styleId="CMSBAFCoverMorePartyType">
    <w:name w:val="CMS BAF Cover More Party Type"/>
    <w:uiPriority w:val="54"/>
    <w:semiHidden/>
    <w:rsid w:val="0096356A"/>
    <w:pPr>
      <w:spacing w:line="300" w:lineRule="atLeast"/>
      <w:jc w:val="center"/>
    </w:pPr>
    <w:rPr>
      <w:rFonts w:cstheme="minorBidi"/>
    </w:rPr>
  </w:style>
  <w:style w:type="paragraph" w:customStyle="1" w:styleId="CMSBAFCoverParties">
    <w:name w:val="CMS BAF Cover Parties"/>
    <w:uiPriority w:val="54"/>
    <w:semiHidden/>
    <w:rsid w:val="0096356A"/>
    <w:pPr>
      <w:spacing w:line="300" w:lineRule="atLeast"/>
      <w:jc w:val="center"/>
    </w:pPr>
    <w:rPr>
      <w:rFonts w:cstheme="minorBidi"/>
      <w:b/>
      <w:caps/>
    </w:rPr>
  </w:style>
  <w:style w:type="paragraph" w:customStyle="1" w:styleId="CMSBAFCoverPartyType">
    <w:name w:val="CMS BAF Cover Party Type"/>
    <w:uiPriority w:val="54"/>
    <w:semiHidden/>
    <w:rsid w:val="0096356A"/>
    <w:pPr>
      <w:spacing w:line="300" w:lineRule="atLeast"/>
      <w:jc w:val="center"/>
    </w:pPr>
    <w:rPr>
      <w:rFonts w:cstheme="minorBidi"/>
    </w:rPr>
  </w:style>
  <w:style w:type="paragraph" w:customStyle="1" w:styleId="CMSBAFCoverTitle">
    <w:name w:val="CMS BAF Cover Title"/>
    <w:uiPriority w:val="54"/>
    <w:semiHidden/>
    <w:rsid w:val="0096356A"/>
    <w:pPr>
      <w:spacing w:before="600" w:after="600" w:line="300" w:lineRule="atLeast"/>
      <w:jc w:val="center"/>
    </w:pPr>
    <w:rPr>
      <w:rFonts w:cstheme="minorBidi"/>
      <w:b/>
      <w:caps/>
    </w:rPr>
  </w:style>
  <w:style w:type="paragraph" w:customStyle="1" w:styleId="CMSBAFDash">
    <w:name w:val="CMS BAF Dash"/>
    <w:uiPriority w:val="36"/>
    <w:semiHidden/>
    <w:rsid w:val="0096356A"/>
    <w:pPr>
      <w:tabs>
        <w:tab w:val="left" w:pos="567"/>
      </w:tabs>
      <w:spacing w:before="120" w:after="120" w:line="300" w:lineRule="atLeast"/>
      <w:ind w:left="567" w:hanging="567"/>
    </w:pPr>
    <w:rPr>
      <w:rFonts w:cstheme="minorBidi"/>
    </w:rPr>
  </w:style>
  <w:style w:type="paragraph" w:customStyle="1" w:styleId="CMSBAFDefinitions1">
    <w:name w:val="CMS BAF Definitions 1"/>
    <w:uiPriority w:val="2"/>
    <w:semiHidden/>
    <w:rsid w:val="0096356A"/>
    <w:pPr>
      <w:numPr>
        <w:numId w:val="67"/>
      </w:numPr>
      <w:spacing w:before="120" w:after="120" w:line="300" w:lineRule="atLeast"/>
    </w:pPr>
    <w:rPr>
      <w:rFonts w:cstheme="minorBidi"/>
    </w:rPr>
  </w:style>
  <w:style w:type="paragraph" w:customStyle="1" w:styleId="CMSBAFDefinitions2">
    <w:name w:val="CMS BAF Definitions 2"/>
    <w:uiPriority w:val="2"/>
    <w:semiHidden/>
    <w:rsid w:val="0096356A"/>
    <w:pPr>
      <w:numPr>
        <w:ilvl w:val="1"/>
        <w:numId w:val="67"/>
      </w:numPr>
      <w:tabs>
        <w:tab w:val="left" w:pos="1134"/>
      </w:tabs>
      <w:spacing w:before="120" w:after="120" w:line="300" w:lineRule="atLeast"/>
    </w:pPr>
    <w:rPr>
      <w:rFonts w:cstheme="minorBidi"/>
    </w:rPr>
  </w:style>
  <w:style w:type="paragraph" w:customStyle="1" w:styleId="CMSBAFDefinitions3">
    <w:name w:val="CMS BAF Definitions 3"/>
    <w:uiPriority w:val="2"/>
    <w:semiHidden/>
    <w:rsid w:val="0096356A"/>
    <w:pPr>
      <w:numPr>
        <w:ilvl w:val="2"/>
        <w:numId w:val="67"/>
      </w:numPr>
      <w:tabs>
        <w:tab w:val="left" w:pos="1701"/>
      </w:tabs>
      <w:spacing w:before="120" w:after="120" w:line="300" w:lineRule="atLeast"/>
    </w:pPr>
    <w:rPr>
      <w:rFonts w:cstheme="minorBidi"/>
    </w:rPr>
  </w:style>
  <w:style w:type="paragraph" w:customStyle="1" w:styleId="CMSBAFDefinitions4">
    <w:name w:val="CMS BAF Definitions 4"/>
    <w:uiPriority w:val="2"/>
    <w:semiHidden/>
    <w:rsid w:val="0096356A"/>
    <w:pPr>
      <w:numPr>
        <w:ilvl w:val="3"/>
        <w:numId w:val="67"/>
      </w:numPr>
      <w:tabs>
        <w:tab w:val="left" w:pos="2268"/>
      </w:tabs>
      <w:spacing w:before="120" w:after="120" w:line="300" w:lineRule="atLeast"/>
    </w:pPr>
    <w:rPr>
      <w:rFonts w:cstheme="minorBidi"/>
    </w:rPr>
  </w:style>
  <w:style w:type="paragraph" w:customStyle="1" w:styleId="CMSBAFDefinitions5">
    <w:name w:val="CMS BAF Definitions 5"/>
    <w:uiPriority w:val="2"/>
    <w:semiHidden/>
    <w:rsid w:val="0096356A"/>
    <w:pPr>
      <w:numPr>
        <w:ilvl w:val="4"/>
        <w:numId w:val="67"/>
      </w:numPr>
      <w:tabs>
        <w:tab w:val="left" w:pos="2835"/>
      </w:tabs>
      <w:spacing w:before="120" w:after="120" w:line="300" w:lineRule="atLeast"/>
    </w:pPr>
    <w:rPr>
      <w:rFonts w:cstheme="minorBidi"/>
    </w:rPr>
  </w:style>
  <w:style w:type="paragraph" w:customStyle="1" w:styleId="CMSBAFExhibit1">
    <w:name w:val="CMS BAF Exhibit 1"/>
    <w:next w:val="CMSBAFBodyText"/>
    <w:uiPriority w:val="25"/>
    <w:semiHidden/>
    <w:rsid w:val="0096356A"/>
    <w:pPr>
      <w:pageBreakBefore/>
      <w:numPr>
        <w:numId w:val="68"/>
      </w:numPr>
      <w:spacing w:after="240" w:line="300" w:lineRule="atLeast"/>
      <w:jc w:val="center"/>
    </w:pPr>
    <w:rPr>
      <w:rFonts w:cstheme="minorBidi"/>
      <w:b/>
    </w:rPr>
  </w:style>
  <w:style w:type="paragraph" w:customStyle="1" w:styleId="CMSBAFExhibit2">
    <w:name w:val="CMS BAF Exhibit 2"/>
    <w:next w:val="CMSBAFBodyText"/>
    <w:uiPriority w:val="25"/>
    <w:semiHidden/>
    <w:rsid w:val="0096356A"/>
    <w:pPr>
      <w:numPr>
        <w:ilvl w:val="1"/>
        <w:numId w:val="68"/>
      </w:numPr>
      <w:spacing w:before="240" w:after="120" w:line="300" w:lineRule="atLeast"/>
      <w:jc w:val="center"/>
    </w:pPr>
    <w:rPr>
      <w:rFonts w:cstheme="minorBidi"/>
      <w:b/>
    </w:rPr>
  </w:style>
  <w:style w:type="paragraph" w:customStyle="1" w:styleId="CMSBAFExhibit3">
    <w:name w:val="CMS BAF Exhibit 3"/>
    <w:next w:val="CMSBAFBodyText"/>
    <w:uiPriority w:val="25"/>
    <w:semiHidden/>
    <w:rsid w:val="0096356A"/>
    <w:pPr>
      <w:numPr>
        <w:ilvl w:val="2"/>
        <w:numId w:val="68"/>
      </w:numPr>
      <w:spacing w:before="120" w:after="120" w:line="300" w:lineRule="atLeast"/>
      <w:jc w:val="center"/>
    </w:pPr>
    <w:rPr>
      <w:rFonts w:cstheme="minorBidi"/>
      <w:b/>
    </w:rPr>
  </w:style>
  <w:style w:type="paragraph" w:customStyle="1" w:styleId="CMSBAFExhibit4">
    <w:name w:val="CMS BAF Exhibit 4"/>
    <w:uiPriority w:val="25"/>
    <w:semiHidden/>
    <w:rsid w:val="0096356A"/>
    <w:pPr>
      <w:numPr>
        <w:ilvl w:val="3"/>
        <w:numId w:val="68"/>
      </w:numPr>
      <w:tabs>
        <w:tab w:val="left" w:pos="567"/>
      </w:tabs>
      <w:spacing w:before="120" w:after="120" w:line="300" w:lineRule="atLeast"/>
    </w:pPr>
    <w:rPr>
      <w:rFonts w:cstheme="minorBidi"/>
    </w:rPr>
  </w:style>
  <w:style w:type="paragraph" w:customStyle="1" w:styleId="CMSBAFExhibit5">
    <w:name w:val="CMS BAF Exhibit 5"/>
    <w:uiPriority w:val="25"/>
    <w:semiHidden/>
    <w:rsid w:val="0096356A"/>
    <w:pPr>
      <w:numPr>
        <w:ilvl w:val="4"/>
        <w:numId w:val="68"/>
      </w:numPr>
      <w:tabs>
        <w:tab w:val="left" w:pos="567"/>
      </w:tabs>
      <w:spacing w:before="120" w:after="120" w:line="300" w:lineRule="atLeast"/>
    </w:pPr>
    <w:rPr>
      <w:rFonts w:cstheme="minorBidi"/>
    </w:rPr>
  </w:style>
  <w:style w:type="paragraph" w:customStyle="1" w:styleId="CMSBAFExhibit6">
    <w:name w:val="CMS BAF Exhibit 6"/>
    <w:uiPriority w:val="25"/>
    <w:semiHidden/>
    <w:rsid w:val="0096356A"/>
    <w:pPr>
      <w:numPr>
        <w:ilvl w:val="5"/>
        <w:numId w:val="68"/>
      </w:numPr>
      <w:tabs>
        <w:tab w:val="left" w:pos="1134"/>
      </w:tabs>
      <w:spacing w:before="120" w:after="120" w:line="300" w:lineRule="atLeast"/>
    </w:pPr>
    <w:rPr>
      <w:rFonts w:cstheme="minorBidi"/>
    </w:rPr>
  </w:style>
  <w:style w:type="paragraph" w:customStyle="1" w:styleId="CMSBAFExhibit7">
    <w:name w:val="CMS BAF Exhibit 7"/>
    <w:uiPriority w:val="25"/>
    <w:semiHidden/>
    <w:rsid w:val="0096356A"/>
    <w:pPr>
      <w:numPr>
        <w:ilvl w:val="6"/>
        <w:numId w:val="68"/>
      </w:numPr>
      <w:tabs>
        <w:tab w:val="left" w:pos="1701"/>
      </w:tabs>
      <w:spacing w:before="120" w:after="120" w:line="300" w:lineRule="atLeast"/>
    </w:pPr>
    <w:rPr>
      <w:rFonts w:cstheme="minorBidi"/>
    </w:rPr>
  </w:style>
  <w:style w:type="paragraph" w:customStyle="1" w:styleId="CMSBAFExhibit8">
    <w:name w:val="CMS BAF Exhibit 8"/>
    <w:uiPriority w:val="25"/>
    <w:semiHidden/>
    <w:rsid w:val="0096356A"/>
    <w:pPr>
      <w:numPr>
        <w:ilvl w:val="7"/>
        <w:numId w:val="68"/>
      </w:numPr>
      <w:tabs>
        <w:tab w:val="left" w:pos="2268"/>
      </w:tabs>
      <w:spacing w:before="120" w:after="120" w:line="300" w:lineRule="atLeast"/>
    </w:pPr>
    <w:rPr>
      <w:rFonts w:cstheme="minorBidi"/>
    </w:rPr>
  </w:style>
  <w:style w:type="paragraph" w:customStyle="1" w:styleId="CMSBAFExhibit9">
    <w:name w:val="CMS BAF Exhibit 9"/>
    <w:uiPriority w:val="25"/>
    <w:semiHidden/>
    <w:rsid w:val="0096356A"/>
    <w:pPr>
      <w:numPr>
        <w:ilvl w:val="8"/>
        <w:numId w:val="68"/>
      </w:numPr>
      <w:spacing w:before="120" w:after="120" w:line="300" w:lineRule="atLeast"/>
    </w:pPr>
    <w:rPr>
      <w:rFonts w:cstheme="minorBidi"/>
    </w:rPr>
  </w:style>
  <w:style w:type="paragraph" w:customStyle="1" w:styleId="CMSBAFFirst">
    <w:name w:val="CMS BAF First"/>
    <w:uiPriority w:val="39"/>
    <w:semiHidden/>
    <w:rsid w:val="0096356A"/>
    <w:pPr>
      <w:spacing w:before="120" w:after="120" w:line="300" w:lineRule="atLeast"/>
      <w:ind w:left="1701"/>
    </w:pPr>
    <w:rPr>
      <w:rFonts w:cstheme="minorBidi"/>
    </w:rPr>
  </w:style>
  <w:style w:type="paragraph" w:customStyle="1" w:styleId="CMSBAFHeading1">
    <w:name w:val="CMS BAF Heading 1"/>
    <w:next w:val="Normal"/>
    <w:uiPriority w:val="1"/>
    <w:semiHidden/>
    <w:rsid w:val="0096356A"/>
    <w:pPr>
      <w:keepNext/>
      <w:numPr>
        <w:ilvl w:val="1"/>
        <w:numId w:val="69"/>
      </w:numPr>
      <w:tabs>
        <w:tab w:val="left" w:pos="567"/>
      </w:tabs>
      <w:spacing w:before="240" w:after="120" w:line="300" w:lineRule="atLeast"/>
    </w:pPr>
    <w:rPr>
      <w:rFonts w:cstheme="minorBidi"/>
      <w:b/>
    </w:rPr>
  </w:style>
  <w:style w:type="paragraph" w:customStyle="1" w:styleId="CMSBAFHeading2">
    <w:name w:val="CMS BAF Heading 2"/>
    <w:uiPriority w:val="1"/>
    <w:semiHidden/>
    <w:rsid w:val="0096356A"/>
    <w:pPr>
      <w:numPr>
        <w:ilvl w:val="2"/>
        <w:numId w:val="69"/>
      </w:numPr>
      <w:tabs>
        <w:tab w:val="left" w:pos="567"/>
      </w:tabs>
      <w:spacing w:before="120" w:after="120" w:line="300" w:lineRule="atLeast"/>
    </w:pPr>
    <w:rPr>
      <w:rFonts w:cstheme="minorBidi"/>
    </w:rPr>
  </w:style>
  <w:style w:type="paragraph" w:customStyle="1" w:styleId="CMSBAFHeading3">
    <w:name w:val="CMS BAF Heading 3"/>
    <w:uiPriority w:val="1"/>
    <w:semiHidden/>
    <w:rsid w:val="0096356A"/>
    <w:pPr>
      <w:numPr>
        <w:ilvl w:val="3"/>
        <w:numId w:val="69"/>
      </w:numPr>
      <w:tabs>
        <w:tab w:val="left" w:pos="1134"/>
      </w:tabs>
      <w:spacing w:before="120" w:after="120" w:line="300" w:lineRule="atLeast"/>
    </w:pPr>
    <w:rPr>
      <w:rFonts w:cstheme="minorBidi"/>
    </w:rPr>
  </w:style>
  <w:style w:type="paragraph" w:customStyle="1" w:styleId="CMSBAFHeading4">
    <w:name w:val="CMS BAF Heading 4"/>
    <w:uiPriority w:val="1"/>
    <w:semiHidden/>
    <w:rsid w:val="0096356A"/>
    <w:pPr>
      <w:numPr>
        <w:ilvl w:val="4"/>
        <w:numId w:val="69"/>
      </w:numPr>
      <w:spacing w:before="120" w:after="120" w:line="300" w:lineRule="atLeast"/>
    </w:pPr>
    <w:rPr>
      <w:rFonts w:cstheme="minorBidi"/>
    </w:rPr>
  </w:style>
  <w:style w:type="paragraph" w:customStyle="1" w:styleId="CMSBAFHeading5">
    <w:name w:val="CMS BAF Heading 5"/>
    <w:uiPriority w:val="1"/>
    <w:semiHidden/>
    <w:rsid w:val="0096356A"/>
    <w:pPr>
      <w:numPr>
        <w:ilvl w:val="5"/>
        <w:numId w:val="69"/>
      </w:numPr>
      <w:tabs>
        <w:tab w:val="left" w:pos="2268"/>
      </w:tabs>
      <w:spacing w:before="120" w:after="120" w:line="300" w:lineRule="atLeast"/>
    </w:pPr>
    <w:rPr>
      <w:rFonts w:cstheme="minorBidi"/>
    </w:rPr>
  </w:style>
  <w:style w:type="paragraph" w:customStyle="1" w:styleId="CMSBAFHeading6">
    <w:name w:val="CMS BAF Heading 6"/>
    <w:uiPriority w:val="1"/>
    <w:semiHidden/>
    <w:rsid w:val="0096356A"/>
    <w:pPr>
      <w:numPr>
        <w:ilvl w:val="6"/>
        <w:numId w:val="69"/>
      </w:numPr>
      <w:spacing w:before="120" w:after="120" w:line="300" w:lineRule="atLeast"/>
    </w:pPr>
    <w:rPr>
      <w:rFonts w:cstheme="minorBidi"/>
    </w:rPr>
  </w:style>
  <w:style w:type="paragraph" w:customStyle="1" w:styleId="CMSBAFHeadline">
    <w:name w:val="CMS BAF Headline"/>
    <w:uiPriority w:val="4"/>
    <w:semiHidden/>
    <w:rsid w:val="0096356A"/>
    <w:pPr>
      <w:keepNext/>
      <w:spacing w:before="240" w:after="120" w:line="300" w:lineRule="atLeast"/>
      <w:jc w:val="center"/>
    </w:pPr>
    <w:rPr>
      <w:rFonts w:cstheme="minorBidi"/>
      <w:b/>
      <w:caps/>
    </w:rPr>
  </w:style>
  <w:style w:type="paragraph" w:customStyle="1" w:styleId="CMSBAFIndent1">
    <w:name w:val="CMS BAF Indent 1"/>
    <w:uiPriority w:val="10"/>
    <w:semiHidden/>
    <w:rsid w:val="0096356A"/>
    <w:pPr>
      <w:spacing w:before="120" w:after="120" w:line="300" w:lineRule="atLeast"/>
      <w:ind w:left="567"/>
    </w:pPr>
    <w:rPr>
      <w:rFonts w:cstheme="minorBidi"/>
    </w:rPr>
  </w:style>
  <w:style w:type="paragraph" w:customStyle="1" w:styleId="CMSBAFIndent2">
    <w:name w:val="CMS BAF Indent 2"/>
    <w:uiPriority w:val="10"/>
    <w:semiHidden/>
    <w:rsid w:val="0096356A"/>
    <w:pPr>
      <w:spacing w:before="120" w:after="120" w:line="300" w:lineRule="atLeast"/>
      <w:ind w:left="567"/>
    </w:pPr>
    <w:rPr>
      <w:rFonts w:cstheme="minorBidi"/>
    </w:rPr>
  </w:style>
  <w:style w:type="paragraph" w:customStyle="1" w:styleId="CMSBAFIndent3">
    <w:name w:val="CMS BAF Indent 3"/>
    <w:uiPriority w:val="10"/>
    <w:semiHidden/>
    <w:rsid w:val="0096356A"/>
    <w:pPr>
      <w:spacing w:before="120" w:after="120" w:line="300" w:lineRule="atLeast"/>
      <w:ind w:left="1134"/>
    </w:pPr>
    <w:rPr>
      <w:rFonts w:cstheme="minorBidi"/>
    </w:rPr>
  </w:style>
  <w:style w:type="paragraph" w:customStyle="1" w:styleId="CMSBAFIndent4">
    <w:name w:val="CMS BAF Indent 4"/>
    <w:uiPriority w:val="10"/>
    <w:semiHidden/>
    <w:rsid w:val="0096356A"/>
    <w:pPr>
      <w:spacing w:before="120" w:after="120" w:line="300" w:lineRule="atLeast"/>
      <w:ind w:left="1701"/>
    </w:pPr>
    <w:rPr>
      <w:rFonts w:cstheme="minorBidi"/>
    </w:rPr>
  </w:style>
  <w:style w:type="paragraph" w:customStyle="1" w:styleId="CMSBAFIndent5">
    <w:name w:val="CMS BAF Indent 5"/>
    <w:uiPriority w:val="10"/>
    <w:semiHidden/>
    <w:rsid w:val="0096356A"/>
    <w:pPr>
      <w:spacing w:before="120" w:after="120" w:line="300" w:lineRule="atLeast"/>
      <w:ind w:left="2268"/>
    </w:pPr>
    <w:rPr>
      <w:rFonts w:cstheme="minorBidi"/>
    </w:rPr>
  </w:style>
  <w:style w:type="paragraph" w:customStyle="1" w:styleId="CMSBAFIndent6">
    <w:name w:val="CMS BAF Indent 6"/>
    <w:uiPriority w:val="10"/>
    <w:semiHidden/>
    <w:rsid w:val="0096356A"/>
    <w:pPr>
      <w:spacing w:before="120" w:after="120" w:line="300" w:lineRule="atLeast"/>
      <w:ind w:left="2835"/>
    </w:pPr>
    <w:rPr>
      <w:rFonts w:cstheme="minorBidi"/>
    </w:rPr>
  </w:style>
  <w:style w:type="paragraph" w:customStyle="1" w:styleId="CMSBAFInternalNote">
    <w:name w:val="CMS BAF Internal Note"/>
    <w:uiPriority w:val="15"/>
    <w:semiHidden/>
    <w:rsid w:val="0096356A"/>
    <w:pPr>
      <w:keepLines/>
      <w:pBdr>
        <w:top w:val="single" w:sz="4" w:space="2" w:color="auto" w:shadow="1"/>
        <w:left w:val="single" w:sz="4" w:space="4" w:color="auto" w:shadow="1"/>
        <w:bottom w:val="single" w:sz="4" w:space="4" w:color="auto" w:shadow="1"/>
        <w:right w:val="single" w:sz="4" w:space="4" w:color="auto" w:shadow="1"/>
      </w:pBdr>
      <w:spacing w:before="120" w:after="120" w:line="300" w:lineRule="atLeast"/>
      <w:ind w:left="2551" w:hanging="2551"/>
    </w:pPr>
    <w:rPr>
      <w:rFonts w:cstheme="minorBidi"/>
      <w:color w:val="FF0000"/>
    </w:rPr>
  </w:style>
  <w:style w:type="paragraph" w:customStyle="1" w:styleId="CMSBAFLetterHeader">
    <w:name w:val="CMS BAF Letter Header"/>
    <w:uiPriority w:val="99"/>
    <w:semiHidden/>
    <w:rsid w:val="0096356A"/>
    <w:pPr>
      <w:spacing w:after="960"/>
    </w:pPr>
    <w:rPr>
      <w:rFonts w:cstheme="minorBidi"/>
      <w:b/>
      <w:i/>
    </w:rPr>
  </w:style>
  <w:style w:type="paragraph" w:customStyle="1" w:styleId="CMSBAFLevel1">
    <w:name w:val="CMS BAF Level 1"/>
    <w:uiPriority w:val="99"/>
    <w:semiHidden/>
    <w:rsid w:val="0096356A"/>
    <w:pPr>
      <w:numPr>
        <w:numId w:val="70"/>
      </w:numPr>
      <w:spacing w:before="120" w:after="120" w:line="300" w:lineRule="atLeast"/>
    </w:pPr>
    <w:rPr>
      <w:rFonts w:cstheme="minorBidi"/>
    </w:rPr>
  </w:style>
  <w:style w:type="paragraph" w:customStyle="1" w:styleId="CMSBAFLevel2">
    <w:name w:val="CMS BAF Level 2"/>
    <w:uiPriority w:val="99"/>
    <w:semiHidden/>
    <w:rsid w:val="0096356A"/>
    <w:pPr>
      <w:numPr>
        <w:ilvl w:val="1"/>
        <w:numId w:val="70"/>
      </w:numPr>
      <w:tabs>
        <w:tab w:val="left" w:pos="1134"/>
      </w:tabs>
      <w:spacing w:before="120" w:after="120" w:line="300" w:lineRule="atLeast"/>
    </w:pPr>
    <w:rPr>
      <w:rFonts w:cstheme="minorBidi"/>
    </w:rPr>
  </w:style>
  <w:style w:type="paragraph" w:customStyle="1" w:styleId="CMSBAFLevel3">
    <w:name w:val="CMS BAF Level 3"/>
    <w:uiPriority w:val="99"/>
    <w:semiHidden/>
    <w:rsid w:val="0096356A"/>
    <w:pPr>
      <w:numPr>
        <w:ilvl w:val="2"/>
        <w:numId w:val="70"/>
      </w:numPr>
      <w:tabs>
        <w:tab w:val="left" w:pos="1701"/>
      </w:tabs>
      <w:spacing w:before="120" w:after="120" w:line="300" w:lineRule="atLeast"/>
    </w:pPr>
    <w:rPr>
      <w:rFonts w:cstheme="minorBidi"/>
    </w:rPr>
  </w:style>
  <w:style w:type="paragraph" w:customStyle="1" w:styleId="CMSBAFMainHeading">
    <w:name w:val="CMS BAF Main Heading"/>
    <w:next w:val="CMSBAFHeading1"/>
    <w:semiHidden/>
    <w:rsid w:val="0096356A"/>
    <w:pPr>
      <w:pageBreakBefore/>
      <w:numPr>
        <w:numId w:val="69"/>
      </w:numPr>
      <w:spacing w:after="240" w:line="300" w:lineRule="atLeast"/>
      <w:jc w:val="center"/>
    </w:pPr>
    <w:rPr>
      <w:rFonts w:cstheme="minorBidi"/>
      <w:b/>
      <w:caps/>
    </w:rPr>
  </w:style>
  <w:style w:type="paragraph" w:customStyle="1" w:styleId="CMSBAFMinimalSpacer">
    <w:name w:val="CMS BAF Minimal Spacer"/>
    <w:uiPriority w:val="99"/>
    <w:semiHidden/>
    <w:rsid w:val="0096356A"/>
    <w:pPr>
      <w:spacing w:line="240" w:lineRule="auto"/>
    </w:pPr>
    <w:rPr>
      <w:rFonts w:cstheme="minorBidi"/>
      <w:sz w:val="2"/>
    </w:rPr>
  </w:style>
  <w:style w:type="paragraph" w:customStyle="1" w:styleId="CMSBAFNormal">
    <w:name w:val="CMS BAF Normal"/>
    <w:uiPriority w:val="23"/>
    <w:semiHidden/>
    <w:rsid w:val="0096356A"/>
    <w:pPr>
      <w:spacing w:line="300" w:lineRule="atLeast"/>
    </w:pPr>
    <w:rPr>
      <w:rFonts w:cstheme="minorBidi"/>
    </w:rPr>
  </w:style>
  <w:style w:type="paragraph" w:customStyle="1" w:styleId="CMSBAFNormalKWN">
    <w:name w:val="CMS BAF Normal KWN"/>
    <w:uiPriority w:val="39"/>
    <w:semiHidden/>
    <w:rsid w:val="0096356A"/>
    <w:pPr>
      <w:keepNext/>
      <w:spacing w:line="300" w:lineRule="atLeast"/>
    </w:pPr>
    <w:rPr>
      <w:rFonts w:cstheme="minorBidi"/>
    </w:rPr>
  </w:style>
  <w:style w:type="paragraph" w:customStyle="1" w:styleId="CMSBAFNote">
    <w:name w:val="CMS BAF Note"/>
    <w:uiPriority w:val="14"/>
    <w:semiHidden/>
    <w:rsid w:val="0096356A"/>
    <w:pPr>
      <w:keepLines/>
      <w:pBdr>
        <w:top w:val="single" w:sz="4" w:space="1" w:color="auto" w:shadow="1"/>
        <w:left w:val="single" w:sz="4" w:space="4" w:color="auto" w:shadow="1"/>
        <w:bottom w:val="single" w:sz="4" w:space="1" w:color="auto" w:shadow="1"/>
        <w:right w:val="single" w:sz="4" w:space="4" w:color="auto" w:shadow="1"/>
      </w:pBdr>
      <w:spacing w:before="120" w:after="120" w:line="300" w:lineRule="atLeast"/>
      <w:ind w:left="1701" w:hanging="1701"/>
    </w:pPr>
    <w:rPr>
      <w:rFonts w:cstheme="minorBidi"/>
      <w:b/>
    </w:rPr>
  </w:style>
  <w:style w:type="paragraph" w:customStyle="1" w:styleId="CMSBAFNumeration">
    <w:name w:val="CMS BAF Numeration"/>
    <w:uiPriority w:val="39"/>
    <w:semiHidden/>
    <w:rsid w:val="0096356A"/>
    <w:pPr>
      <w:tabs>
        <w:tab w:val="left" w:pos="1134"/>
      </w:tabs>
      <w:spacing w:before="120" w:after="120" w:line="300" w:lineRule="atLeast"/>
      <w:ind w:left="1134" w:hanging="567"/>
    </w:pPr>
    <w:rPr>
      <w:rFonts w:cstheme="minorBidi"/>
    </w:rPr>
  </w:style>
  <w:style w:type="paragraph" w:customStyle="1" w:styleId="CMSBAFPart">
    <w:name w:val="CMS BAF Part"/>
    <w:next w:val="CMSBAFBodyText"/>
    <w:uiPriority w:val="34"/>
    <w:semiHidden/>
    <w:rsid w:val="0096356A"/>
    <w:pPr>
      <w:keepNext/>
      <w:spacing w:before="240" w:after="120" w:line="300" w:lineRule="atLeast"/>
      <w:jc w:val="center"/>
    </w:pPr>
    <w:rPr>
      <w:rFonts w:cstheme="minorBidi"/>
      <w:b/>
      <w:caps/>
    </w:rPr>
  </w:style>
  <w:style w:type="paragraph" w:customStyle="1" w:styleId="CMSBAFParties">
    <w:name w:val="CMS BAF Parties"/>
    <w:uiPriority w:val="13"/>
    <w:semiHidden/>
    <w:rsid w:val="0096356A"/>
    <w:pPr>
      <w:tabs>
        <w:tab w:val="left" w:pos="567"/>
      </w:tabs>
      <w:spacing w:before="120" w:after="120" w:line="300" w:lineRule="atLeast"/>
      <w:ind w:left="567" w:hanging="567"/>
    </w:pPr>
    <w:rPr>
      <w:rFonts w:cstheme="minorBidi"/>
    </w:rPr>
  </w:style>
  <w:style w:type="paragraph" w:customStyle="1" w:styleId="CMSBAFPartiesReferred">
    <w:name w:val="CMS BAF Parties Referred"/>
    <w:next w:val="CMSBAFParties"/>
    <w:uiPriority w:val="39"/>
    <w:semiHidden/>
    <w:rsid w:val="0096356A"/>
    <w:pPr>
      <w:spacing w:before="120" w:after="120" w:line="300" w:lineRule="atLeast"/>
    </w:pPr>
    <w:rPr>
      <w:rFonts w:cstheme="minorBidi"/>
    </w:rPr>
  </w:style>
  <w:style w:type="paragraph" w:customStyle="1" w:styleId="CMSBAFRecitals">
    <w:name w:val="CMS BAF Recitals"/>
    <w:uiPriority w:val="13"/>
    <w:semiHidden/>
    <w:rsid w:val="0096356A"/>
    <w:pPr>
      <w:spacing w:before="120" w:after="120" w:line="300" w:lineRule="atLeast"/>
      <w:ind w:left="567" w:hanging="567"/>
    </w:pPr>
    <w:rPr>
      <w:rFonts w:cstheme="minorBidi"/>
    </w:rPr>
  </w:style>
  <w:style w:type="paragraph" w:customStyle="1" w:styleId="CMSBAFRecitalsHeading">
    <w:name w:val="CMS BAF Recitals Heading"/>
    <w:next w:val="CMSBAFBodyText"/>
    <w:uiPriority w:val="12"/>
    <w:semiHidden/>
    <w:rsid w:val="0096356A"/>
    <w:pPr>
      <w:keepNext/>
      <w:spacing w:before="240" w:after="120" w:line="300" w:lineRule="atLeast"/>
    </w:pPr>
    <w:rPr>
      <w:rFonts w:cstheme="minorBidi"/>
      <w:b/>
      <w:caps/>
    </w:rPr>
  </w:style>
  <w:style w:type="paragraph" w:customStyle="1" w:styleId="CMSBAFSalutation">
    <w:name w:val="CMS BAF Salutation"/>
    <w:next w:val="CMSBAFMinimalSpacer"/>
    <w:uiPriority w:val="99"/>
    <w:semiHidden/>
    <w:rsid w:val="0096356A"/>
    <w:pPr>
      <w:spacing w:before="120" w:after="120" w:line="300" w:lineRule="atLeast"/>
    </w:pPr>
    <w:rPr>
      <w:rFonts w:cstheme="minorBidi"/>
    </w:rPr>
  </w:style>
  <w:style w:type="paragraph" w:customStyle="1" w:styleId="CMSBAFSch1">
    <w:name w:val="CMS BAF Sch 1"/>
    <w:uiPriority w:val="34"/>
    <w:semiHidden/>
    <w:rsid w:val="0096356A"/>
    <w:pPr>
      <w:keepNext/>
      <w:tabs>
        <w:tab w:val="left" w:pos="567"/>
      </w:tabs>
      <w:spacing w:before="120" w:after="120" w:line="300" w:lineRule="atLeast"/>
    </w:pPr>
    <w:rPr>
      <w:rFonts w:cstheme="minorBidi"/>
      <w:b/>
      <w:caps/>
    </w:rPr>
  </w:style>
  <w:style w:type="paragraph" w:customStyle="1" w:styleId="CMSBAFSch1Xref">
    <w:name w:val="CMS BAF Sch 1 Xref"/>
    <w:next w:val="CMSBAFBodyText"/>
    <w:uiPriority w:val="24"/>
    <w:semiHidden/>
    <w:rsid w:val="0096356A"/>
    <w:pPr>
      <w:keepNext/>
      <w:pageBreakBefore/>
      <w:numPr>
        <w:numId w:val="74"/>
      </w:numPr>
      <w:spacing w:after="240" w:line="300" w:lineRule="atLeast"/>
      <w:jc w:val="center"/>
    </w:pPr>
    <w:rPr>
      <w:rFonts w:cstheme="minorBidi"/>
      <w:b/>
      <w:caps/>
    </w:rPr>
  </w:style>
  <w:style w:type="paragraph" w:customStyle="1" w:styleId="CMSBAFSch2">
    <w:name w:val="CMS BAF Sch 2"/>
    <w:uiPriority w:val="34"/>
    <w:semiHidden/>
    <w:rsid w:val="0096356A"/>
    <w:pPr>
      <w:tabs>
        <w:tab w:val="left" w:pos="567"/>
      </w:tabs>
      <w:spacing w:before="120" w:after="120" w:line="300" w:lineRule="atLeast"/>
    </w:pPr>
    <w:rPr>
      <w:rFonts w:cstheme="minorBidi"/>
    </w:rPr>
  </w:style>
  <w:style w:type="paragraph" w:customStyle="1" w:styleId="CMSBAFSch2Xref">
    <w:name w:val="CMS BAF Sch 2 Xref"/>
    <w:next w:val="CMSBAFBodyText"/>
    <w:uiPriority w:val="24"/>
    <w:semiHidden/>
    <w:rsid w:val="0096356A"/>
    <w:pPr>
      <w:keepNext/>
      <w:numPr>
        <w:ilvl w:val="1"/>
        <w:numId w:val="74"/>
      </w:numPr>
      <w:spacing w:before="240" w:after="120" w:line="300" w:lineRule="atLeast"/>
      <w:jc w:val="center"/>
    </w:pPr>
    <w:rPr>
      <w:rFonts w:cstheme="minorBidi"/>
      <w:b/>
    </w:rPr>
  </w:style>
  <w:style w:type="paragraph" w:customStyle="1" w:styleId="CMSBAFSch3">
    <w:name w:val="CMS BAF Sch 3"/>
    <w:uiPriority w:val="34"/>
    <w:semiHidden/>
    <w:rsid w:val="0096356A"/>
    <w:pPr>
      <w:tabs>
        <w:tab w:val="left" w:pos="1134"/>
      </w:tabs>
      <w:spacing w:before="120" w:after="120" w:line="300" w:lineRule="atLeast"/>
    </w:pPr>
    <w:rPr>
      <w:rFonts w:cstheme="minorBidi"/>
    </w:rPr>
  </w:style>
  <w:style w:type="paragraph" w:customStyle="1" w:styleId="CMSBAFSch3Xref">
    <w:name w:val="CMS BAF Sch 3 Xref"/>
    <w:next w:val="CMSBAFBodyText"/>
    <w:uiPriority w:val="24"/>
    <w:semiHidden/>
    <w:rsid w:val="0096356A"/>
    <w:pPr>
      <w:keepNext/>
      <w:numPr>
        <w:ilvl w:val="2"/>
        <w:numId w:val="74"/>
      </w:numPr>
      <w:spacing w:before="240" w:after="120" w:line="300" w:lineRule="atLeast"/>
      <w:jc w:val="center"/>
    </w:pPr>
    <w:rPr>
      <w:rFonts w:cstheme="minorBidi"/>
      <w:b/>
    </w:rPr>
  </w:style>
  <w:style w:type="paragraph" w:customStyle="1" w:styleId="CMSBAFSch4">
    <w:name w:val="CMS BAF Sch 4"/>
    <w:uiPriority w:val="34"/>
    <w:semiHidden/>
    <w:rsid w:val="0096356A"/>
    <w:pPr>
      <w:tabs>
        <w:tab w:val="left" w:pos="1701"/>
      </w:tabs>
      <w:spacing w:before="120" w:after="120" w:line="300" w:lineRule="atLeast"/>
    </w:pPr>
    <w:rPr>
      <w:rFonts w:cstheme="minorBidi"/>
    </w:rPr>
  </w:style>
  <w:style w:type="paragraph" w:customStyle="1" w:styleId="CMSBAFSch4Xref">
    <w:name w:val="CMS BAF Sch 4 Xref"/>
    <w:uiPriority w:val="24"/>
    <w:semiHidden/>
    <w:rsid w:val="0096356A"/>
    <w:pPr>
      <w:keepNext/>
      <w:numPr>
        <w:ilvl w:val="3"/>
        <w:numId w:val="74"/>
      </w:numPr>
      <w:tabs>
        <w:tab w:val="left" w:pos="567"/>
      </w:tabs>
      <w:spacing w:before="240" w:after="120" w:line="300" w:lineRule="atLeast"/>
    </w:pPr>
    <w:rPr>
      <w:rFonts w:cstheme="minorBidi"/>
      <w:b/>
      <w:caps/>
    </w:rPr>
  </w:style>
  <w:style w:type="paragraph" w:customStyle="1" w:styleId="CMSBAFSch5">
    <w:name w:val="CMS BAF Sch 5"/>
    <w:uiPriority w:val="34"/>
    <w:semiHidden/>
    <w:rsid w:val="0096356A"/>
    <w:pPr>
      <w:tabs>
        <w:tab w:val="left" w:pos="2268"/>
      </w:tabs>
      <w:spacing w:before="120" w:after="120" w:line="300" w:lineRule="atLeast"/>
    </w:pPr>
    <w:rPr>
      <w:rFonts w:cstheme="minorBidi"/>
    </w:rPr>
  </w:style>
  <w:style w:type="paragraph" w:customStyle="1" w:styleId="CMSBAFSch5Xref">
    <w:name w:val="CMS BAF Sch 5 Xref"/>
    <w:uiPriority w:val="24"/>
    <w:semiHidden/>
    <w:rsid w:val="0096356A"/>
    <w:pPr>
      <w:numPr>
        <w:ilvl w:val="4"/>
        <w:numId w:val="74"/>
      </w:numPr>
      <w:tabs>
        <w:tab w:val="left" w:pos="567"/>
      </w:tabs>
      <w:spacing w:before="120" w:after="120" w:line="300" w:lineRule="atLeast"/>
    </w:pPr>
    <w:rPr>
      <w:rFonts w:cstheme="minorBidi"/>
    </w:rPr>
  </w:style>
  <w:style w:type="paragraph" w:customStyle="1" w:styleId="CMSBAFSch6">
    <w:name w:val="CMS BAF Sch 6"/>
    <w:uiPriority w:val="34"/>
    <w:semiHidden/>
    <w:rsid w:val="0096356A"/>
    <w:pPr>
      <w:tabs>
        <w:tab w:val="left" w:pos="2835"/>
      </w:tabs>
      <w:spacing w:before="120" w:after="120" w:line="300" w:lineRule="atLeast"/>
    </w:pPr>
    <w:rPr>
      <w:rFonts w:cstheme="minorBidi"/>
    </w:rPr>
  </w:style>
  <w:style w:type="paragraph" w:customStyle="1" w:styleId="CMSBAFSch6Xref">
    <w:name w:val="CMS BAF Sch 6 Xref"/>
    <w:uiPriority w:val="24"/>
    <w:semiHidden/>
    <w:rsid w:val="0096356A"/>
    <w:pPr>
      <w:numPr>
        <w:ilvl w:val="5"/>
        <w:numId w:val="74"/>
      </w:numPr>
      <w:tabs>
        <w:tab w:val="left" w:pos="1134"/>
      </w:tabs>
      <w:spacing w:before="120" w:after="120" w:line="300" w:lineRule="atLeast"/>
    </w:pPr>
    <w:rPr>
      <w:rFonts w:cstheme="minorBidi"/>
    </w:rPr>
  </w:style>
  <w:style w:type="paragraph" w:customStyle="1" w:styleId="CMSBAFSch7Xref">
    <w:name w:val="CMS BAF Sch 7 Xref"/>
    <w:uiPriority w:val="24"/>
    <w:semiHidden/>
    <w:rsid w:val="0096356A"/>
    <w:pPr>
      <w:numPr>
        <w:ilvl w:val="6"/>
        <w:numId w:val="74"/>
      </w:numPr>
      <w:tabs>
        <w:tab w:val="left" w:pos="1701"/>
      </w:tabs>
      <w:spacing w:before="120" w:after="120" w:line="300" w:lineRule="atLeast"/>
    </w:pPr>
    <w:rPr>
      <w:rFonts w:cstheme="minorBidi"/>
    </w:rPr>
  </w:style>
  <w:style w:type="paragraph" w:customStyle="1" w:styleId="CMSBAFSch8Xref">
    <w:name w:val="CMS BAF Sch 8 Xref"/>
    <w:uiPriority w:val="24"/>
    <w:semiHidden/>
    <w:rsid w:val="0096356A"/>
    <w:pPr>
      <w:numPr>
        <w:ilvl w:val="7"/>
        <w:numId w:val="74"/>
      </w:numPr>
      <w:tabs>
        <w:tab w:val="left" w:pos="2268"/>
      </w:tabs>
      <w:spacing w:before="120" w:after="120" w:line="300" w:lineRule="atLeast"/>
    </w:pPr>
    <w:rPr>
      <w:rFonts w:cstheme="minorBidi"/>
    </w:rPr>
  </w:style>
  <w:style w:type="paragraph" w:customStyle="1" w:styleId="CMSBAFSch9Xref">
    <w:name w:val="CMS BAF Sch 9 Xref"/>
    <w:uiPriority w:val="24"/>
    <w:semiHidden/>
    <w:rsid w:val="0096356A"/>
    <w:pPr>
      <w:numPr>
        <w:ilvl w:val="8"/>
        <w:numId w:val="74"/>
      </w:numPr>
      <w:tabs>
        <w:tab w:val="left" w:pos="2835"/>
      </w:tabs>
      <w:spacing w:before="120" w:after="120" w:line="300" w:lineRule="atLeast"/>
    </w:pPr>
    <w:rPr>
      <w:rFonts w:cstheme="minorBidi"/>
    </w:rPr>
  </w:style>
  <w:style w:type="paragraph" w:customStyle="1" w:styleId="CMSBAFSchedule">
    <w:name w:val="CMS BAF Schedule"/>
    <w:next w:val="CMSBAFBodyText"/>
    <w:uiPriority w:val="32"/>
    <w:semiHidden/>
    <w:rsid w:val="0096356A"/>
    <w:pPr>
      <w:keepNext/>
      <w:pageBreakBefore/>
      <w:spacing w:after="240" w:line="300" w:lineRule="atLeast"/>
      <w:jc w:val="center"/>
    </w:pPr>
    <w:rPr>
      <w:rFonts w:cstheme="minorBidi"/>
      <w:b/>
      <w:caps/>
    </w:rPr>
  </w:style>
  <w:style w:type="paragraph" w:customStyle="1" w:styleId="CMSBAFSchedule1">
    <w:name w:val="CMS BAF Schedule 1"/>
    <w:next w:val="CMSBAFBodyText"/>
    <w:uiPriority w:val="23"/>
    <w:semiHidden/>
    <w:rsid w:val="0096356A"/>
    <w:pPr>
      <w:keepNext/>
      <w:pageBreakBefore/>
      <w:numPr>
        <w:numId w:val="75"/>
      </w:numPr>
      <w:spacing w:after="240" w:line="300" w:lineRule="atLeast"/>
      <w:jc w:val="center"/>
    </w:pPr>
    <w:rPr>
      <w:rFonts w:cstheme="minorBidi"/>
      <w:b/>
      <w:caps/>
    </w:rPr>
  </w:style>
  <w:style w:type="paragraph" w:customStyle="1" w:styleId="CMSBAFSchedule2">
    <w:name w:val="CMS BAF Schedule 2"/>
    <w:next w:val="CMSBAFBodyText"/>
    <w:uiPriority w:val="23"/>
    <w:semiHidden/>
    <w:rsid w:val="0096356A"/>
    <w:pPr>
      <w:keepNext/>
      <w:numPr>
        <w:ilvl w:val="1"/>
        <w:numId w:val="75"/>
      </w:numPr>
      <w:spacing w:before="240" w:after="120" w:line="300" w:lineRule="atLeast"/>
      <w:jc w:val="center"/>
    </w:pPr>
    <w:rPr>
      <w:rFonts w:cstheme="minorBidi"/>
      <w:b/>
    </w:rPr>
  </w:style>
  <w:style w:type="paragraph" w:customStyle="1" w:styleId="CMSBAFSchedule3">
    <w:name w:val="CMS BAF Schedule 3"/>
    <w:next w:val="CMSBAFBodyText"/>
    <w:uiPriority w:val="23"/>
    <w:semiHidden/>
    <w:rsid w:val="0096356A"/>
    <w:pPr>
      <w:keepNext/>
      <w:numPr>
        <w:ilvl w:val="2"/>
        <w:numId w:val="75"/>
      </w:numPr>
      <w:spacing w:before="240" w:after="120" w:line="300" w:lineRule="atLeast"/>
      <w:jc w:val="center"/>
    </w:pPr>
    <w:rPr>
      <w:rFonts w:cstheme="minorBidi"/>
      <w:b/>
    </w:rPr>
  </w:style>
  <w:style w:type="paragraph" w:customStyle="1" w:styleId="CMSBAFSchedule4">
    <w:name w:val="CMS BAF Schedule 4"/>
    <w:uiPriority w:val="23"/>
    <w:semiHidden/>
    <w:rsid w:val="0096356A"/>
    <w:pPr>
      <w:keepNext/>
      <w:numPr>
        <w:ilvl w:val="3"/>
        <w:numId w:val="75"/>
      </w:numPr>
      <w:tabs>
        <w:tab w:val="left" w:pos="567"/>
      </w:tabs>
      <w:spacing w:before="240" w:after="120" w:line="300" w:lineRule="atLeast"/>
    </w:pPr>
    <w:rPr>
      <w:rFonts w:cstheme="minorBidi"/>
      <w:b/>
      <w:caps/>
    </w:rPr>
  </w:style>
  <w:style w:type="paragraph" w:customStyle="1" w:styleId="CMSBAFSchedule5">
    <w:name w:val="CMS BAF Schedule 5"/>
    <w:uiPriority w:val="23"/>
    <w:semiHidden/>
    <w:rsid w:val="0096356A"/>
    <w:pPr>
      <w:numPr>
        <w:ilvl w:val="4"/>
        <w:numId w:val="75"/>
      </w:numPr>
      <w:tabs>
        <w:tab w:val="left" w:pos="567"/>
      </w:tabs>
      <w:spacing w:before="120" w:after="120" w:line="300" w:lineRule="atLeast"/>
    </w:pPr>
    <w:rPr>
      <w:rFonts w:cstheme="minorBidi"/>
    </w:rPr>
  </w:style>
  <w:style w:type="paragraph" w:customStyle="1" w:styleId="CMSBAFSchedule6">
    <w:name w:val="CMS BAF Schedule 6"/>
    <w:uiPriority w:val="23"/>
    <w:semiHidden/>
    <w:rsid w:val="0096356A"/>
    <w:pPr>
      <w:numPr>
        <w:ilvl w:val="5"/>
        <w:numId w:val="75"/>
      </w:numPr>
      <w:tabs>
        <w:tab w:val="left" w:pos="1134"/>
      </w:tabs>
      <w:spacing w:before="120" w:after="120" w:line="300" w:lineRule="atLeast"/>
    </w:pPr>
    <w:rPr>
      <w:rFonts w:cstheme="minorBidi"/>
    </w:rPr>
  </w:style>
  <w:style w:type="paragraph" w:customStyle="1" w:styleId="CMSBAFSchedule7">
    <w:name w:val="CMS BAF Schedule 7"/>
    <w:uiPriority w:val="23"/>
    <w:semiHidden/>
    <w:rsid w:val="0096356A"/>
    <w:pPr>
      <w:numPr>
        <w:ilvl w:val="6"/>
        <w:numId w:val="75"/>
      </w:numPr>
      <w:tabs>
        <w:tab w:val="left" w:pos="1701"/>
      </w:tabs>
      <w:spacing w:before="120" w:after="120" w:line="300" w:lineRule="atLeast"/>
    </w:pPr>
    <w:rPr>
      <w:rFonts w:cstheme="minorBidi"/>
    </w:rPr>
  </w:style>
  <w:style w:type="paragraph" w:customStyle="1" w:styleId="CMSBAFSchedule8">
    <w:name w:val="CMS BAF Schedule 8"/>
    <w:uiPriority w:val="23"/>
    <w:semiHidden/>
    <w:rsid w:val="0096356A"/>
    <w:pPr>
      <w:numPr>
        <w:ilvl w:val="7"/>
        <w:numId w:val="75"/>
      </w:numPr>
      <w:tabs>
        <w:tab w:val="left" w:pos="2268"/>
      </w:tabs>
      <w:spacing w:before="120" w:after="120" w:line="300" w:lineRule="atLeast"/>
    </w:pPr>
    <w:rPr>
      <w:rFonts w:cstheme="minorBidi"/>
    </w:rPr>
  </w:style>
  <w:style w:type="paragraph" w:customStyle="1" w:styleId="CMSBAFSchedule9">
    <w:name w:val="CMS BAF Schedule 9"/>
    <w:uiPriority w:val="23"/>
    <w:semiHidden/>
    <w:rsid w:val="0096356A"/>
    <w:pPr>
      <w:numPr>
        <w:ilvl w:val="8"/>
        <w:numId w:val="75"/>
      </w:numPr>
      <w:tabs>
        <w:tab w:val="left" w:pos="2835"/>
      </w:tabs>
      <w:spacing w:before="120" w:after="120" w:line="300" w:lineRule="atLeast"/>
    </w:pPr>
    <w:rPr>
      <w:rFonts w:cstheme="minorBidi"/>
    </w:rPr>
  </w:style>
  <w:style w:type="paragraph" w:customStyle="1" w:styleId="CMSBAFSection">
    <w:name w:val="CMS BAF Section"/>
    <w:next w:val="CMSBAFBodyText"/>
    <w:uiPriority w:val="5"/>
    <w:semiHidden/>
    <w:rsid w:val="0096356A"/>
    <w:pPr>
      <w:keepNext/>
      <w:spacing w:before="240" w:after="120" w:line="300" w:lineRule="atLeast"/>
      <w:jc w:val="center"/>
    </w:pPr>
    <w:rPr>
      <w:rFonts w:cstheme="minorBidi"/>
      <w:b/>
      <w:caps/>
    </w:rPr>
  </w:style>
  <w:style w:type="paragraph" w:customStyle="1" w:styleId="CMSBAFSubject">
    <w:name w:val="CMS BAF Subject"/>
    <w:next w:val="CMSBAFBodyText"/>
    <w:uiPriority w:val="99"/>
    <w:semiHidden/>
    <w:rsid w:val="0096356A"/>
    <w:pPr>
      <w:spacing w:before="120" w:after="120" w:line="300" w:lineRule="atLeast"/>
    </w:pPr>
    <w:rPr>
      <w:rFonts w:cstheme="minorBidi"/>
      <w:b/>
    </w:rPr>
  </w:style>
  <w:style w:type="paragraph" w:customStyle="1" w:styleId="CMSBAFSub-Schedule">
    <w:name w:val="CMS BAF Sub-Schedule"/>
    <w:next w:val="CMSBAFBodyText"/>
    <w:uiPriority w:val="33"/>
    <w:semiHidden/>
    <w:rsid w:val="0096356A"/>
    <w:pPr>
      <w:keepNext/>
      <w:spacing w:before="240" w:after="120" w:line="300" w:lineRule="atLeast"/>
      <w:jc w:val="center"/>
    </w:pPr>
    <w:rPr>
      <w:rFonts w:cstheme="minorBidi"/>
      <w:b/>
      <w:caps/>
    </w:rPr>
  </w:style>
  <w:style w:type="paragraph" w:customStyle="1" w:styleId="CMSBAFTableBodyText">
    <w:name w:val="CMS BAF Table Body Text"/>
    <w:uiPriority w:val="17"/>
    <w:semiHidden/>
    <w:rsid w:val="0096356A"/>
    <w:pPr>
      <w:spacing w:before="120" w:after="120" w:line="300" w:lineRule="atLeast"/>
    </w:pPr>
    <w:rPr>
      <w:rFonts w:cstheme="minorBidi"/>
    </w:rPr>
  </w:style>
  <w:style w:type="paragraph" w:customStyle="1" w:styleId="CMSBAFTableCentred">
    <w:name w:val="CMS BAF Table Centred"/>
    <w:uiPriority w:val="22"/>
    <w:semiHidden/>
    <w:rsid w:val="0096356A"/>
    <w:pPr>
      <w:spacing w:before="120" w:after="120" w:line="300" w:lineRule="atLeast"/>
      <w:jc w:val="center"/>
    </w:pPr>
    <w:rPr>
      <w:rFonts w:cstheme="minorBidi"/>
    </w:rPr>
  </w:style>
  <w:style w:type="paragraph" w:customStyle="1" w:styleId="CMSBAFTableHeader">
    <w:name w:val="CMS BAF Table Header"/>
    <w:uiPriority w:val="16"/>
    <w:semiHidden/>
    <w:rsid w:val="0096356A"/>
    <w:pPr>
      <w:numPr>
        <w:numId w:val="76"/>
      </w:numPr>
      <w:spacing w:before="120" w:after="120" w:line="300" w:lineRule="atLeast"/>
    </w:pPr>
    <w:rPr>
      <w:rFonts w:cstheme="minorBidi"/>
    </w:rPr>
  </w:style>
  <w:style w:type="paragraph" w:customStyle="1" w:styleId="CMSBAFTableHeaderCentred">
    <w:name w:val="CMS BAF Table Header Centred"/>
    <w:uiPriority w:val="16"/>
    <w:semiHidden/>
    <w:rsid w:val="0096356A"/>
    <w:pPr>
      <w:numPr>
        <w:ilvl w:val="1"/>
        <w:numId w:val="76"/>
      </w:numPr>
      <w:spacing w:before="120" w:after="120" w:line="300" w:lineRule="atLeast"/>
      <w:jc w:val="center"/>
    </w:pPr>
    <w:rPr>
      <w:rFonts w:cstheme="minorBidi"/>
    </w:rPr>
  </w:style>
  <w:style w:type="paragraph" w:customStyle="1" w:styleId="CMSBAFTableIndent">
    <w:name w:val="CMS BAF Table Indent"/>
    <w:uiPriority w:val="21"/>
    <w:semiHidden/>
    <w:rsid w:val="0096356A"/>
    <w:pPr>
      <w:spacing w:before="120" w:after="120" w:line="300" w:lineRule="atLeast"/>
      <w:ind w:left="425"/>
    </w:pPr>
    <w:rPr>
      <w:rFonts w:cstheme="minorBidi"/>
    </w:rPr>
  </w:style>
  <w:style w:type="paragraph" w:customStyle="1" w:styleId="CMSBAFTableListBullet">
    <w:name w:val="CMS BAF Table List Bullet"/>
    <w:uiPriority w:val="20"/>
    <w:semiHidden/>
    <w:rsid w:val="0096356A"/>
    <w:pPr>
      <w:tabs>
        <w:tab w:val="left" w:pos="397"/>
      </w:tabs>
      <w:spacing w:before="120" w:after="120" w:line="300" w:lineRule="atLeast"/>
      <w:ind w:left="425" w:hanging="425"/>
    </w:pPr>
    <w:rPr>
      <w:rFonts w:cstheme="minorBidi"/>
    </w:rPr>
  </w:style>
  <w:style w:type="paragraph" w:customStyle="1" w:styleId="CMSBAFTableListNumber1">
    <w:name w:val="CMS BAF Table List Number 1"/>
    <w:uiPriority w:val="18"/>
    <w:semiHidden/>
    <w:rsid w:val="0096356A"/>
    <w:pPr>
      <w:numPr>
        <w:ilvl w:val="2"/>
        <w:numId w:val="76"/>
      </w:numPr>
      <w:tabs>
        <w:tab w:val="left" w:pos="567"/>
      </w:tabs>
      <w:spacing w:before="120" w:after="120" w:line="300" w:lineRule="atLeast"/>
    </w:pPr>
    <w:rPr>
      <w:rFonts w:cstheme="minorBidi"/>
    </w:rPr>
  </w:style>
  <w:style w:type="paragraph" w:customStyle="1" w:styleId="CMSBAFTableListNumber2">
    <w:name w:val="CMS BAF Table List Number 2"/>
    <w:uiPriority w:val="19"/>
    <w:semiHidden/>
    <w:rsid w:val="0096356A"/>
    <w:pPr>
      <w:numPr>
        <w:ilvl w:val="3"/>
        <w:numId w:val="76"/>
      </w:numPr>
      <w:tabs>
        <w:tab w:val="left" w:pos="567"/>
      </w:tabs>
      <w:spacing w:before="120" w:after="120" w:line="300" w:lineRule="atLeast"/>
    </w:pPr>
    <w:rPr>
      <w:rFonts w:cstheme="minorBidi"/>
    </w:rPr>
  </w:style>
  <w:style w:type="paragraph" w:customStyle="1" w:styleId="CMSBAFTableNotices1">
    <w:name w:val="CMS BAF TableNotices 1"/>
    <w:uiPriority w:val="20"/>
    <w:semiHidden/>
    <w:rsid w:val="0096356A"/>
    <w:pPr>
      <w:spacing w:line="300" w:lineRule="atLeast"/>
      <w:ind w:left="567"/>
    </w:pPr>
    <w:rPr>
      <w:rFonts w:cstheme="minorBidi"/>
    </w:rPr>
  </w:style>
  <w:style w:type="paragraph" w:customStyle="1" w:styleId="CMSBAFTitle">
    <w:name w:val="CMS BAF Title"/>
    <w:next w:val="CMSBAFBodyText"/>
    <w:uiPriority w:val="39"/>
    <w:semiHidden/>
    <w:rsid w:val="0096356A"/>
    <w:pPr>
      <w:spacing w:before="80" w:line="300" w:lineRule="atLeast"/>
    </w:pPr>
    <w:rPr>
      <w:rFonts w:cstheme="minorBidi"/>
      <w:b/>
      <w:caps/>
      <w:sz w:val="40"/>
    </w:rPr>
  </w:style>
  <w:style w:type="paragraph" w:customStyle="1" w:styleId="CMSBAFTOCHeading">
    <w:name w:val="CMS BAF TOC Heading"/>
    <w:next w:val="CMSBAFBodyText"/>
    <w:uiPriority w:val="39"/>
    <w:semiHidden/>
    <w:rsid w:val="0096356A"/>
    <w:pPr>
      <w:keepNext/>
      <w:spacing w:after="240" w:line="300" w:lineRule="atLeast"/>
      <w:jc w:val="center"/>
    </w:pPr>
    <w:rPr>
      <w:rFonts w:cstheme="minorBidi"/>
      <w:b/>
      <w:caps/>
    </w:rPr>
  </w:style>
  <w:style w:type="paragraph" w:customStyle="1" w:styleId="CMSBAFUnnumbered">
    <w:name w:val="CMS BAF Unnumbered"/>
    <w:uiPriority w:val="3"/>
    <w:semiHidden/>
    <w:rsid w:val="0096356A"/>
    <w:pPr>
      <w:keepNext/>
      <w:spacing w:before="120" w:after="120" w:line="300" w:lineRule="atLeast"/>
    </w:pPr>
    <w:rPr>
      <w:rFonts w:cstheme="minorBidi"/>
      <w:b/>
      <w:i/>
    </w:rPr>
  </w:style>
  <w:style w:type="paragraph" w:customStyle="1" w:styleId="CMSBAFzhanging1">
    <w:name w:val="CMS BAF z_hanging 1"/>
    <w:uiPriority w:val="6"/>
    <w:semiHidden/>
    <w:rsid w:val="0096356A"/>
    <w:pPr>
      <w:spacing w:before="120" w:after="120" w:line="300" w:lineRule="atLeast"/>
      <w:ind w:left="567" w:hanging="567"/>
    </w:pPr>
    <w:rPr>
      <w:rFonts w:cstheme="minorBidi"/>
    </w:rPr>
  </w:style>
  <w:style w:type="paragraph" w:customStyle="1" w:styleId="CMSBAFzhanging2">
    <w:name w:val="CMS BAF z_hanging 2"/>
    <w:uiPriority w:val="6"/>
    <w:semiHidden/>
    <w:rsid w:val="0096356A"/>
    <w:pPr>
      <w:spacing w:before="120" w:after="120" w:line="300" w:lineRule="atLeast"/>
      <w:ind w:left="1134" w:hanging="567"/>
    </w:pPr>
    <w:rPr>
      <w:rFonts w:cstheme="minorBidi"/>
    </w:rPr>
  </w:style>
  <w:style w:type="paragraph" w:customStyle="1" w:styleId="CMSBAFzhanging3">
    <w:name w:val="CMS BAF z_hanging 3"/>
    <w:uiPriority w:val="6"/>
    <w:semiHidden/>
    <w:rsid w:val="0096356A"/>
    <w:pPr>
      <w:spacing w:before="120" w:after="120" w:line="300" w:lineRule="atLeast"/>
      <w:ind w:left="1701" w:hanging="567"/>
    </w:pPr>
    <w:rPr>
      <w:rFonts w:cstheme="minorBidi"/>
    </w:rPr>
  </w:style>
  <w:style w:type="paragraph" w:customStyle="1" w:styleId="CMSBAFzhanging4">
    <w:name w:val="CMS BAF z_hanging 4"/>
    <w:uiPriority w:val="6"/>
    <w:semiHidden/>
    <w:rsid w:val="0096356A"/>
    <w:pPr>
      <w:spacing w:before="120" w:after="120" w:line="300" w:lineRule="atLeast"/>
      <w:ind w:left="2268" w:hanging="567"/>
    </w:pPr>
    <w:rPr>
      <w:rFonts w:cstheme="minorBidi"/>
    </w:rPr>
  </w:style>
  <w:style w:type="paragraph" w:customStyle="1" w:styleId="CMSBAFzhanging5">
    <w:name w:val="CMS BAF z_hanging 5"/>
    <w:uiPriority w:val="6"/>
    <w:semiHidden/>
    <w:rsid w:val="0096356A"/>
    <w:pPr>
      <w:spacing w:before="120" w:after="120" w:line="300" w:lineRule="atLeast"/>
      <w:ind w:left="2835" w:hanging="567"/>
    </w:pPr>
    <w:rPr>
      <w:rFonts w:cstheme="minorBidi"/>
    </w:rPr>
  </w:style>
  <w:style w:type="paragraph" w:customStyle="1" w:styleId="CMSBAFzhanging6">
    <w:name w:val="CMS BAF z_hanging 6"/>
    <w:uiPriority w:val="6"/>
    <w:semiHidden/>
    <w:rsid w:val="0096356A"/>
    <w:pPr>
      <w:spacing w:before="120" w:after="120" w:line="300" w:lineRule="atLeast"/>
      <w:ind w:left="3402" w:hanging="567"/>
    </w:pPr>
    <w:rPr>
      <w:rFonts w:cstheme="minorBidi"/>
    </w:rPr>
  </w:style>
  <w:style w:type="table" w:customStyle="1" w:styleId="CMSTable2">
    <w:name w:val="CMS Table 2"/>
    <w:basedOn w:val="Vanligtabell"/>
    <w:uiPriority w:val="99"/>
    <w:rsid w:val="0096356A"/>
    <w:pPr>
      <w:spacing w:before="60" w:after="60" w:line="288" w:lineRule="auto"/>
      <w:jc w:val="left"/>
    </w:pPr>
    <w:tblPr>
      <w:tblStyleRow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CellMar>
        <w:left w:w="57" w:type="dxa"/>
        <w:right w:w="57" w:type="dxa"/>
      </w:tblCellMar>
    </w:tblPr>
    <w:tblStylePr w:type="firstRow">
      <w:pPr>
        <w:wordWrap/>
        <w:spacing w:beforeLines="0" w:afterLines="0" w:line="288" w:lineRule="auto"/>
        <w:contextualSpacing w:val="0"/>
        <w:jc w:val="left"/>
      </w:pPr>
      <w:rPr>
        <w:b/>
        <w:color w:val="FFFFFF" w:themeColor="background1"/>
      </w:rPr>
      <w:tblPr/>
      <w:tcPr>
        <w:shd w:val="clear" w:color="auto" w:fill="3D767F" w:themeFill="accent2"/>
      </w:tcPr>
    </w:tblStylePr>
    <w:tblStylePr w:type="lastRow">
      <w:rPr>
        <w:b/>
      </w:rPr>
      <w:tblPr/>
      <w:tcPr>
        <w:shd w:val="clear" w:color="auto" w:fill="CFDDDF" w:themeFill="accent6"/>
      </w:tcPr>
    </w:tblStylePr>
    <w:tblStylePr w:type="band1Horz">
      <w:tblPr/>
      <w:tcPr>
        <w:shd w:val="clear" w:color="auto" w:fill="86A9AF" w:themeFill="accent4"/>
      </w:tcPr>
    </w:tblStylePr>
    <w:tblStylePr w:type="band2Horz">
      <w:tblPr/>
      <w:tcPr>
        <w:shd w:val="clear" w:color="auto" w:fill="F2F2F2" w:themeFill="background1" w:themeFillShade="F2"/>
      </w:tcPr>
    </w:tblStylePr>
  </w:style>
  <w:style w:type="numbering" w:customStyle="1" w:styleId="CMS-ALTSchXRef">
    <w:name w:val="CMS-ALT Sch XRef"/>
    <w:basedOn w:val="Ingenliste"/>
    <w:uiPriority w:val="99"/>
    <w:rsid w:val="00994FDE"/>
    <w:pPr>
      <w:numPr>
        <w:numId w:val="23"/>
      </w:numPr>
    </w:pPr>
  </w:style>
  <w:style w:type="numbering" w:customStyle="1" w:styleId="CMS-ALTSchedule">
    <w:name w:val="CMS-ALT Schedule"/>
    <w:basedOn w:val="Ingenliste"/>
    <w:uiPriority w:val="99"/>
    <w:rsid w:val="00994FDE"/>
    <w:pPr>
      <w:numPr>
        <w:numId w:val="35"/>
      </w:numPr>
    </w:pPr>
  </w:style>
  <w:style w:type="numbering" w:customStyle="1" w:styleId="CMS-BAFALTSchXRef">
    <w:name w:val="CMS-BAF ALT Sch XRef"/>
    <w:basedOn w:val="Ingenliste"/>
    <w:uiPriority w:val="99"/>
    <w:rsid w:val="0096356A"/>
    <w:pPr>
      <w:numPr>
        <w:numId w:val="42"/>
      </w:numPr>
    </w:pPr>
  </w:style>
  <w:style w:type="numbering" w:customStyle="1" w:styleId="CMS-BAFALTSchedule">
    <w:name w:val="CMS-BAF ALT Schedule"/>
    <w:basedOn w:val="Ingenliste"/>
    <w:uiPriority w:val="99"/>
    <w:rsid w:val="0096356A"/>
    <w:pPr>
      <w:numPr>
        <w:numId w:val="43"/>
      </w:numPr>
    </w:pPr>
  </w:style>
  <w:style w:type="numbering" w:customStyle="1" w:styleId="CMS-BAFAppendix">
    <w:name w:val="CMS-BAF Appendix"/>
    <w:basedOn w:val="Ingenliste"/>
    <w:uiPriority w:val="99"/>
    <w:rsid w:val="0096356A"/>
    <w:pPr>
      <w:numPr>
        <w:numId w:val="44"/>
      </w:numPr>
    </w:pPr>
  </w:style>
  <w:style w:type="numbering" w:customStyle="1" w:styleId="CMS-BAFDefinitions">
    <w:name w:val="CMS-BAF Definitions"/>
    <w:basedOn w:val="Ingenliste"/>
    <w:uiPriority w:val="99"/>
    <w:rsid w:val="0096356A"/>
    <w:pPr>
      <w:numPr>
        <w:numId w:val="45"/>
      </w:numPr>
    </w:pPr>
  </w:style>
  <w:style w:type="numbering" w:customStyle="1" w:styleId="CMS-BAFExhibit">
    <w:name w:val="CMS-BAF Exhibit"/>
    <w:basedOn w:val="Ingenliste"/>
    <w:uiPriority w:val="99"/>
    <w:rsid w:val="0096356A"/>
    <w:pPr>
      <w:numPr>
        <w:numId w:val="46"/>
      </w:numPr>
    </w:pPr>
  </w:style>
  <w:style w:type="numbering" w:customStyle="1" w:styleId="CMS-BAFHeading">
    <w:name w:val="CMS-BAF Heading"/>
    <w:basedOn w:val="CMS-ANSchXRef"/>
    <w:uiPriority w:val="99"/>
    <w:rsid w:val="0096356A"/>
    <w:pPr>
      <w:numPr>
        <w:numId w:val="47"/>
      </w:numPr>
    </w:pPr>
  </w:style>
  <w:style w:type="numbering" w:customStyle="1" w:styleId="CMS-BAFLevel">
    <w:name w:val="CMS-BAF Level"/>
    <w:basedOn w:val="CMS-ANSchXRef"/>
    <w:uiPriority w:val="99"/>
    <w:rsid w:val="0096356A"/>
    <w:pPr>
      <w:numPr>
        <w:numId w:val="48"/>
      </w:numPr>
    </w:pPr>
  </w:style>
  <w:style w:type="numbering" w:customStyle="1" w:styleId="CMS-BAFParties">
    <w:name w:val="CMS-BAF Parties"/>
    <w:basedOn w:val="CMS-ANSchXRef"/>
    <w:uiPriority w:val="99"/>
    <w:rsid w:val="0096356A"/>
    <w:pPr>
      <w:numPr>
        <w:numId w:val="71"/>
      </w:numPr>
    </w:pPr>
  </w:style>
  <w:style w:type="numbering" w:customStyle="1" w:styleId="CMS-BAFRecitals">
    <w:name w:val="CMS-BAF Recitals"/>
    <w:basedOn w:val="CMS-ANSchXRef"/>
    <w:uiPriority w:val="99"/>
    <w:rsid w:val="0096356A"/>
    <w:pPr>
      <w:numPr>
        <w:numId w:val="72"/>
      </w:numPr>
    </w:pPr>
  </w:style>
  <w:style w:type="numbering" w:customStyle="1" w:styleId="CMS-BAFSch">
    <w:name w:val="CMS-BAF Sch"/>
    <w:basedOn w:val="CMS-ANSchXRef"/>
    <w:uiPriority w:val="99"/>
    <w:rsid w:val="00994FDE"/>
    <w:pPr>
      <w:numPr>
        <w:numId w:val="36"/>
      </w:numPr>
    </w:pPr>
  </w:style>
  <w:style w:type="numbering" w:customStyle="1" w:styleId="CMS-BAFSchXRef">
    <w:name w:val="CMS-BAF Sch XRef"/>
    <w:basedOn w:val="CMS-ANSchXRef"/>
    <w:uiPriority w:val="99"/>
    <w:rsid w:val="0096356A"/>
    <w:pPr>
      <w:numPr>
        <w:numId w:val="49"/>
      </w:numPr>
    </w:pPr>
  </w:style>
  <w:style w:type="numbering" w:customStyle="1" w:styleId="CMS-BAFSchedule">
    <w:name w:val="CMS-BAF Schedule"/>
    <w:basedOn w:val="CMS-ANSchXRef"/>
    <w:uiPriority w:val="99"/>
    <w:rsid w:val="0096356A"/>
    <w:pPr>
      <w:numPr>
        <w:numId w:val="50"/>
      </w:numPr>
    </w:pPr>
  </w:style>
  <w:style w:type="numbering" w:customStyle="1" w:styleId="CMS-BAFTableListNumber1">
    <w:name w:val="CMS-BAF Table List Number 1"/>
    <w:basedOn w:val="CMS-ANSchXRef"/>
    <w:uiPriority w:val="99"/>
    <w:rsid w:val="0096356A"/>
    <w:pPr>
      <w:numPr>
        <w:numId w:val="51"/>
      </w:numPr>
    </w:pPr>
  </w:style>
  <w:style w:type="paragraph" w:customStyle="1" w:styleId="CMSHeading7">
    <w:name w:val="CMS Heading 7"/>
    <w:uiPriority w:val="1"/>
    <w:semiHidden/>
    <w:rsid w:val="002545F0"/>
    <w:rPr>
      <w:rFonts w:cstheme="minorBidi"/>
      <w:b/>
      <w:lang w:val="nb-NO"/>
    </w:rPr>
  </w:style>
  <w:style w:type="paragraph" w:customStyle="1" w:styleId="CMSBullet1">
    <w:name w:val="CMS Bullet 1"/>
    <w:basedOn w:val="Normal"/>
    <w:uiPriority w:val="99"/>
    <w:semiHidden/>
    <w:rsid w:val="002A6FD9"/>
    <w:pPr>
      <w:numPr>
        <w:numId w:val="87"/>
      </w:numPr>
      <w:spacing w:before="120" w:after="120"/>
    </w:pPr>
    <w:rPr>
      <w:rFonts w:cs="Segoe Script"/>
    </w:rPr>
  </w:style>
  <w:style w:type="paragraph" w:customStyle="1" w:styleId="CMSBullet2">
    <w:name w:val="CMS Bullet 2"/>
    <w:basedOn w:val="Normal"/>
    <w:uiPriority w:val="99"/>
    <w:semiHidden/>
    <w:rsid w:val="002A6FD9"/>
    <w:pPr>
      <w:numPr>
        <w:ilvl w:val="1"/>
        <w:numId w:val="87"/>
      </w:numPr>
      <w:spacing w:before="120" w:after="120"/>
    </w:pPr>
    <w:rPr>
      <w:rFonts w:cs="Segoe Script"/>
    </w:rPr>
  </w:style>
  <w:style w:type="paragraph" w:customStyle="1" w:styleId="CMSBullet3">
    <w:name w:val="CMS Bullet 3"/>
    <w:basedOn w:val="Normal"/>
    <w:uiPriority w:val="99"/>
    <w:semiHidden/>
    <w:rsid w:val="002A6FD9"/>
    <w:pPr>
      <w:numPr>
        <w:ilvl w:val="2"/>
        <w:numId w:val="87"/>
      </w:numPr>
      <w:spacing w:before="120" w:after="120"/>
    </w:pPr>
    <w:rPr>
      <w:rFonts w:cs="Segoe Script"/>
    </w:rPr>
  </w:style>
  <w:style w:type="paragraph" w:customStyle="1" w:styleId="CMSBullet4">
    <w:name w:val="CMS Bullet 4"/>
    <w:basedOn w:val="Normal"/>
    <w:uiPriority w:val="99"/>
    <w:semiHidden/>
    <w:rsid w:val="002A6FD9"/>
    <w:pPr>
      <w:numPr>
        <w:ilvl w:val="3"/>
        <w:numId w:val="87"/>
      </w:numPr>
      <w:spacing w:before="120" w:after="120"/>
    </w:pPr>
    <w:rPr>
      <w:rFonts w:cs="Segoe Script"/>
    </w:rPr>
  </w:style>
  <w:style w:type="paragraph" w:customStyle="1" w:styleId="CMSBullet5">
    <w:name w:val="CMS Bullet 5"/>
    <w:basedOn w:val="Normal"/>
    <w:uiPriority w:val="99"/>
    <w:semiHidden/>
    <w:rsid w:val="002A6FD9"/>
    <w:pPr>
      <w:numPr>
        <w:ilvl w:val="4"/>
        <w:numId w:val="87"/>
      </w:numPr>
      <w:spacing w:before="120" w:after="120"/>
    </w:pPr>
    <w:rPr>
      <w:rFonts w:cs="Segoe Script"/>
    </w:rPr>
  </w:style>
  <w:style w:type="paragraph" w:customStyle="1" w:styleId="CMSBullet6">
    <w:name w:val="CMS Bullet 6"/>
    <w:basedOn w:val="Normal"/>
    <w:uiPriority w:val="99"/>
    <w:semiHidden/>
    <w:rsid w:val="002A6FD9"/>
    <w:pPr>
      <w:numPr>
        <w:ilvl w:val="5"/>
        <w:numId w:val="87"/>
      </w:numPr>
      <w:spacing w:before="120" w:after="120"/>
    </w:pPr>
    <w:rPr>
      <w:rFonts w:cs="Segoe Script"/>
    </w:rPr>
  </w:style>
  <w:style w:type="paragraph" w:customStyle="1" w:styleId="CMSDash1">
    <w:name w:val="CMS Dash 1"/>
    <w:basedOn w:val="Normal"/>
    <w:uiPriority w:val="99"/>
    <w:semiHidden/>
    <w:rsid w:val="002A6FD9"/>
    <w:pPr>
      <w:numPr>
        <w:numId w:val="88"/>
      </w:numPr>
      <w:spacing w:before="120" w:after="120"/>
    </w:pPr>
    <w:rPr>
      <w:rFonts w:cs="Segoe Script"/>
    </w:rPr>
  </w:style>
  <w:style w:type="paragraph" w:customStyle="1" w:styleId="CMSDash2">
    <w:name w:val="CMS Dash 2"/>
    <w:basedOn w:val="Normal"/>
    <w:uiPriority w:val="99"/>
    <w:semiHidden/>
    <w:rsid w:val="002A6FD9"/>
    <w:pPr>
      <w:numPr>
        <w:ilvl w:val="1"/>
        <w:numId w:val="88"/>
      </w:numPr>
      <w:spacing w:before="120" w:after="120"/>
    </w:pPr>
    <w:rPr>
      <w:rFonts w:cs="Segoe Script"/>
    </w:rPr>
  </w:style>
  <w:style w:type="paragraph" w:customStyle="1" w:styleId="CMSDash3">
    <w:name w:val="CMS Dash 3"/>
    <w:basedOn w:val="Normal"/>
    <w:uiPriority w:val="99"/>
    <w:semiHidden/>
    <w:rsid w:val="002A6FD9"/>
    <w:pPr>
      <w:numPr>
        <w:ilvl w:val="2"/>
        <w:numId w:val="88"/>
      </w:numPr>
      <w:spacing w:before="120" w:after="120"/>
    </w:pPr>
    <w:rPr>
      <w:rFonts w:cs="Segoe Script"/>
    </w:rPr>
  </w:style>
  <w:style w:type="paragraph" w:customStyle="1" w:styleId="CMSDash4">
    <w:name w:val="CMS Dash 4"/>
    <w:basedOn w:val="Normal"/>
    <w:uiPriority w:val="99"/>
    <w:semiHidden/>
    <w:rsid w:val="002A6FD9"/>
    <w:pPr>
      <w:numPr>
        <w:ilvl w:val="3"/>
        <w:numId w:val="88"/>
      </w:numPr>
      <w:spacing w:before="120" w:after="120"/>
    </w:pPr>
    <w:rPr>
      <w:rFonts w:cs="Segoe Script"/>
    </w:rPr>
  </w:style>
  <w:style w:type="paragraph" w:customStyle="1" w:styleId="CMSDash5">
    <w:name w:val="CMS Dash 5"/>
    <w:basedOn w:val="Normal"/>
    <w:uiPriority w:val="99"/>
    <w:semiHidden/>
    <w:rsid w:val="002A6FD9"/>
    <w:pPr>
      <w:numPr>
        <w:ilvl w:val="4"/>
        <w:numId w:val="88"/>
      </w:numPr>
      <w:spacing w:before="120" w:after="120"/>
    </w:pPr>
    <w:rPr>
      <w:rFonts w:cs="Segoe Script"/>
    </w:rPr>
  </w:style>
  <w:style w:type="paragraph" w:customStyle="1" w:styleId="CMSDash6">
    <w:name w:val="CMS Dash 6"/>
    <w:basedOn w:val="Normal"/>
    <w:uiPriority w:val="99"/>
    <w:semiHidden/>
    <w:rsid w:val="002A6FD9"/>
    <w:pPr>
      <w:numPr>
        <w:ilvl w:val="5"/>
        <w:numId w:val="88"/>
      </w:numPr>
      <w:spacing w:before="120" w:after="120"/>
    </w:pPr>
    <w:rPr>
      <w:rFonts w:cs="Segoe Script"/>
    </w:rPr>
  </w:style>
  <w:style w:type="paragraph" w:customStyle="1" w:styleId="CMSQuote">
    <w:name w:val="CMS Quote"/>
    <w:basedOn w:val="Normal"/>
    <w:uiPriority w:val="23"/>
    <w:semiHidden/>
    <w:rsid w:val="006E1B98"/>
    <w:pPr>
      <w:spacing w:before="120" w:after="120"/>
      <w:ind w:left="1440"/>
      <w:jc w:val="left"/>
    </w:pPr>
    <w:rPr>
      <w:rFonts w:cs="Segoe Script"/>
      <w:i/>
    </w:rPr>
  </w:style>
  <w:style w:type="paragraph" w:customStyle="1" w:styleId="Level1">
    <w:name w:val="Level 1"/>
    <w:basedOn w:val="CMSHeading1"/>
    <w:next w:val="CMSIndent1"/>
    <w:uiPriority w:val="2"/>
    <w:semiHidden/>
    <w:rsid w:val="006E1B98"/>
    <w:rPr>
      <w:b w:val="0"/>
      <w:caps w:val="0"/>
    </w:rPr>
  </w:style>
  <w:style w:type="paragraph" w:customStyle="1" w:styleId="Level2">
    <w:name w:val="Level 2"/>
    <w:basedOn w:val="CMSHeading2"/>
    <w:next w:val="CMSIndent1"/>
    <w:uiPriority w:val="2"/>
    <w:semiHidden/>
    <w:rsid w:val="006E1B98"/>
    <w:rPr>
      <w:b w:val="0"/>
    </w:rPr>
  </w:style>
  <w:style w:type="paragraph" w:customStyle="1" w:styleId="Level3">
    <w:name w:val="Level 3"/>
    <w:basedOn w:val="CMSHeading3"/>
    <w:next w:val="CMSIndent1"/>
    <w:uiPriority w:val="2"/>
    <w:semiHidden/>
    <w:rsid w:val="006E1B98"/>
    <w:rPr>
      <w:b w:val="0"/>
    </w:rPr>
  </w:style>
  <w:style w:type="paragraph" w:customStyle="1" w:styleId="Level4">
    <w:name w:val="Level 4"/>
    <w:basedOn w:val="CMSHeading4"/>
    <w:next w:val="CMSIndent1"/>
    <w:uiPriority w:val="2"/>
    <w:semiHidden/>
    <w:rsid w:val="006E1B98"/>
    <w:rPr>
      <w:b w:val="0"/>
    </w:rPr>
  </w:style>
  <w:style w:type="paragraph" w:customStyle="1" w:styleId="Level5">
    <w:name w:val="Level 5"/>
    <w:basedOn w:val="CMSHeading5"/>
    <w:next w:val="CMSIndent1"/>
    <w:uiPriority w:val="2"/>
    <w:semiHidden/>
    <w:rsid w:val="006E1B98"/>
    <w:rPr>
      <w:b/>
    </w:rPr>
  </w:style>
  <w:style w:type="paragraph" w:customStyle="1" w:styleId="Level6">
    <w:name w:val="Level 6"/>
    <w:basedOn w:val="CMSHeading6"/>
    <w:uiPriority w:val="2"/>
    <w:semiHidden/>
    <w:rsid w:val="006E1B98"/>
    <w:rPr>
      <w:b/>
    </w:rPr>
  </w:style>
  <w:style w:type="paragraph" w:customStyle="1" w:styleId="Level7">
    <w:name w:val="Level 7"/>
    <w:basedOn w:val="CMSHeading7"/>
    <w:uiPriority w:val="2"/>
    <w:semiHidden/>
    <w:rsid w:val="006E1B98"/>
    <w:rPr>
      <w:b w:val="0"/>
    </w:rPr>
  </w:style>
  <w:style w:type="numbering" w:customStyle="1" w:styleId="CMS-WIS-Bullets">
    <w:name w:val="CMS-WIS-Bullets"/>
    <w:uiPriority w:val="99"/>
    <w:rsid w:val="002A6FD9"/>
    <w:pPr>
      <w:numPr>
        <w:numId w:val="85"/>
      </w:numPr>
    </w:pPr>
  </w:style>
  <w:style w:type="numbering" w:customStyle="1" w:styleId="CMS-WIS-Dash">
    <w:name w:val="CMS-WIS-Dash"/>
    <w:uiPriority w:val="99"/>
    <w:rsid w:val="002A6FD9"/>
    <w:pPr>
      <w:numPr>
        <w:numId w:val="86"/>
      </w:numPr>
    </w:pPr>
  </w:style>
  <w:style w:type="paragraph" w:customStyle="1" w:styleId="Appendix">
    <w:name w:val="Appendix"/>
    <w:basedOn w:val="Normal"/>
    <w:next w:val="Normal"/>
    <w:uiPriority w:val="37"/>
    <w:qFormat/>
    <w:rsid w:val="00994FDE"/>
    <w:pPr>
      <w:numPr>
        <w:numId w:val="90"/>
      </w:numPr>
      <w:tabs>
        <w:tab w:val="left" w:pos="1191"/>
      </w:tabs>
      <w:spacing w:after="200" w:line="252" w:lineRule="auto"/>
      <w:jc w:val="left"/>
    </w:pPr>
    <w:rPr>
      <w:rFonts w:eastAsia="Calibri" w:cs="Times New Roman"/>
      <w:color w:val="auto"/>
      <w:sz w:val="21"/>
      <w:szCs w:val="24"/>
      <w:lang w:eastAsia="zh-TW"/>
    </w:rPr>
  </w:style>
  <w:style w:type="numbering" w:customStyle="1" w:styleId="CMS-KLAppendix">
    <w:name w:val="CMS-KL Appendix"/>
    <w:uiPriority w:val="99"/>
    <w:rsid w:val="00A40D21"/>
    <w:pPr>
      <w:numPr>
        <w:numId w:val="89"/>
      </w:numPr>
    </w:pPr>
  </w:style>
  <w:style w:type="paragraph" w:customStyle="1" w:styleId="CMSANTableListNumber3">
    <w:name w:val="CMS AN Table List Number 3"/>
    <w:uiPriority w:val="19"/>
    <w:semiHidden/>
    <w:rsid w:val="00A605C1"/>
    <w:pPr>
      <w:numPr>
        <w:ilvl w:val="4"/>
        <w:numId w:val="91"/>
      </w:numPr>
      <w:spacing w:before="120" w:after="120"/>
    </w:pPr>
    <w:rPr>
      <w:rFonts w:eastAsia="Times New Roman" w:cstheme="minorBidi"/>
      <w:color w:val="auto"/>
    </w:rPr>
  </w:style>
  <w:style w:type="paragraph" w:customStyle="1" w:styleId="CMSTableListNumber3">
    <w:name w:val="CMS Table List Number 3"/>
    <w:uiPriority w:val="19"/>
    <w:semiHidden/>
    <w:rsid w:val="00895D5F"/>
    <w:pPr>
      <w:numPr>
        <w:ilvl w:val="4"/>
        <w:numId w:val="92"/>
      </w:numPr>
      <w:spacing w:before="120" w:after="120" w:line="300" w:lineRule="atLeast"/>
      <w:jc w:val="left"/>
    </w:pPr>
    <w:rPr>
      <w:rFonts w:eastAsia="Times New Roman" w:cstheme="minorBidi"/>
      <w:color w:val="auto"/>
    </w:rPr>
  </w:style>
  <w:style w:type="character" w:customStyle="1" w:styleId="KLnumbering">
    <w:name w:val="KLnumbering"/>
    <w:basedOn w:val="Standardskriftforavsnitt"/>
    <w:semiHidden/>
    <w:rsid w:val="00994FDE"/>
  </w:style>
  <w:style w:type="character" w:styleId="Emneknagg">
    <w:name w:val="Hashtag"/>
    <w:basedOn w:val="Standardskriftforavsnitt"/>
    <w:uiPriority w:val="99"/>
    <w:semiHidden/>
    <w:unhideWhenUsed/>
    <w:rsid w:val="00994FDE"/>
    <w:rPr>
      <w:color w:val="2B579A"/>
      <w:shd w:val="clear" w:color="auto" w:fill="E1DFDD"/>
    </w:rPr>
  </w:style>
  <w:style w:type="character" w:styleId="HTML-akronym">
    <w:name w:val="HTML Acronym"/>
    <w:basedOn w:val="Standardskriftforavsnitt"/>
    <w:uiPriority w:val="99"/>
    <w:semiHidden/>
    <w:unhideWhenUsed/>
    <w:rsid w:val="00994FDE"/>
  </w:style>
  <w:style w:type="character" w:styleId="HTML-definisjon">
    <w:name w:val="HTML Definition"/>
    <w:basedOn w:val="Standardskriftforavsnitt"/>
    <w:uiPriority w:val="99"/>
    <w:semiHidden/>
    <w:unhideWhenUsed/>
    <w:rsid w:val="00994FDE"/>
    <w:rPr>
      <w:i/>
      <w:iCs/>
    </w:rPr>
  </w:style>
  <w:style w:type="character" w:styleId="HTML-eksempel">
    <w:name w:val="HTML Sample"/>
    <w:basedOn w:val="Standardskriftforavsnitt"/>
    <w:uiPriority w:val="99"/>
    <w:semiHidden/>
    <w:unhideWhenUsed/>
    <w:rsid w:val="00994FDE"/>
    <w:rPr>
      <w:rFonts w:ascii="Consolas" w:hAnsi="Consolas"/>
      <w:sz w:val="24"/>
      <w:szCs w:val="24"/>
    </w:rPr>
  </w:style>
  <w:style w:type="character" w:styleId="HTML-sitat">
    <w:name w:val="HTML Cite"/>
    <w:basedOn w:val="Standardskriftforavsnitt"/>
    <w:uiPriority w:val="99"/>
    <w:semiHidden/>
    <w:unhideWhenUsed/>
    <w:rsid w:val="00994FDE"/>
    <w:rPr>
      <w:i/>
      <w:iCs/>
    </w:rPr>
  </w:style>
  <w:style w:type="character" w:styleId="HTML-skrivemaskin">
    <w:name w:val="HTML Typewriter"/>
    <w:basedOn w:val="Standardskriftforavsnitt"/>
    <w:uiPriority w:val="99"/>
    <w:semiHidden/>
    <w:unhideWhenUsed/>
    <w:rsid w:val="00994FDE"/>
    <w:rPr>
      <w:rFonts w:ascii="Consolas" w:hAnsi="Consolas"/>
      <w:sz w:val="20"/>
      <w:szCs w:val="20"/>
    </w:rPr>
  </w:style>
  <w:style w:type="character" w:styleId="HTML-tastatur">
    <w:name w:val="HTML Keyboard"/>
    <w:basedOn w:val="Standardskriftforavsnitt"/>
    <w:uiPriority w:val="99"/>
    <w:semiHidden/>
    <w:unhideWhenUsed/>
    <w:rsid w:val="00994FDE"/>
    <w:rPr>
      <w:rFonts w:ascii="Consolas" w:hAnsi="Consolas"/>
      <w:sz w:val="20"/>
      <w:szCs w:val="20"/>
    </w:rPr>
  </w:style>
  <w:style w:type="character" w:styleId="HTML-variabel">
    <w:name w:val="HTML Variable"/>
    <w:basedOn w:val="Standardskriftforavsnitt"/>
    <w:uiPriority w:val="99"/>
    <w:semiHidden/>
    <w:unhideWhenUsed/>
    <w:rsid w:val="00994FDE"/>
    <w:rPr>
      <w:i/>
      <w:iCs/>
    </w:rPr>
  </w:style>
  <w:style w:type="character" w:styleId="Linjenummer">
    <w:name w:val="line number"/>
    <w:basedOn w:val="Standardskriftforavsnitt"/>
    <w:uiPriority w:val="99"/>
    <w:semiHidden/>
    <w:unhideWhenUsed/>
    <w:rsid w:val="00994FDE"/>
  </w:style>
  <w:style w:type="character" w:styleId="Omtale">
    <w:name w:val="Mention"/>
    <w:basedOn w:val="Standardskriftforavsnitt"/>
    <w:uiPriority w:val="99"/>
    <w:semiHidden/>
    <w:unhideWhenUsed/>
    <w:rsid w:val="00994FDE"/>
    <w:rPr>
      <w:color w:val="2B579A"/>
      <w:shd w:val="clear" w:color="auto" w:fill="E1DFDD"/>
    </w:rPr>
  </w:style>
  <w:style w:type="character" w:styleId="Smarthyperkobling">
    <w:name w:val="Smart Hyperlink"/>
    <w:basedOn w:val="Standardskriftforavsnitt"/>
    <w:uiPriority w:val="99"/>
    <w:semiHidden/>
    <w:unhideWhenUsed/>
    <w:rsid w:val="00994FDE"/>
    <w:rPr>
      <w:u w:val="dotted"/>
    </w:rPr>
  </w:style>
  <w:style w:type="character" w:styleId="Smartkobling">
    <w:name w:val="Smart Link"/>
    <w:basedOn w:val="Standardskriftforavsnitt"/>
    <w:uiPriority w:val="99"/>
    <w:semiHidden/>
    <w:unhideWhenUsed/>
    <w:rsid w:val="00994FDE"/>
    <w:rPr>
      <w:color w:val="0000FF"/>
      <w:u w:val="single"/>
      <w:shd w:val="clear" w:color="auto" w:fill="F3F2F1"/>
    </w:rPr>
  </w:style>
  <w:style w:type="character" w:styleId="Ulstomtale">
    <w:name w:val="Unresolved Mention"/>
    <w:basedOn w:val="Standardskriftforavsnitt"/>
    <w:uiPriority w:val="99"/>
    <w:semiHidden/>
    <w:unhideWhenUsed/>
    <w:rsid w:val="00994FD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png"/><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header" Target="header3.xml"/><Relationship Id="rId10" Type="http://schemas.openxmlformats.org/officeDocument/2006/relationships/settings" Target="setting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2.xml"/><Relationship Id="rId27" Type="http://schemas.openxmlformats.org/officeDocument/2006/relationships/theme" Target="theme/theme1.xml"/></Relationships>
</file>

<file path=word/_rels/header3.xml.rels><?xml version="1.0" encoding="UTF-8" standalone="yes"?>
<Relationships xmlns="http://schemas.openxmlformats.org/package/2006/relationships"><Relationship Id="rId1" Type="http://schemas.openxmlformats.org/officeDocument/2006/relationships/image" Target="media/image6.jpg"/></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Iphelion\Outline\Core\Templates\Memo.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01370E9620B40CD83C162FBBCF9ABBA"/>
        <w:category>
          <w:name w:val="Generelt"/>
          <w:gallery w:val="placeholder"/>
        </w:category>
        <w:types>
          <w:type w:val="bbPlcHdr"/>
        </w:types>
        <w:behaviors>
          <w:behavior w:val="content"/>
        </w:behaviors>
        <w:guid w:val="{54403689-CE4D-441C-B0D0-257D86E083BD}"/>
      </w:docPartPr>
      <w:docPartBody>
        <w:p w:rsidR="00797BFE" w:rsidRDefault="00797BFE"/>
      </w:docPartBody>
    </w:docPart>
    <w:docPart>
      <w:docPartPr>
        <w:name w:val="AB61034BE744454890300198EFEA4BC1"/>
        <w:category>
          <w:name w:val="Generelt"/>
          <w:gallery w:val="placeholder"/>
        </w:category>
        <w:types>
          <w:type w:val="bbPlcHdr"/>
        </w:types>
        <w:behaviors>
          <w:behavior w:val="content"/>
        </w:behaviors>
        <w:guid w:val="{C3CC8A67-FB71-4D10-BCC2-F8E4CDBF8B69}"/>
      </w:docPartPr>
      <w:docPartBody>
        <w:p w:rsidR="00797BFE" w:rsidRDefault="00797BFE"/>
      </w:docPartBody>
    </w:docPart>
    <w:docPart>
      <w:docPartPr>
        <w:name w:val="77087E61BA5B4BCFB8C345B8BC164C2B"/>
        <w:category>
          <w:name w:val="Generelt"/>
          <w:gallery w:val="placeholder"/>
        </w:category>
        <w:types>
          <w:type w:val="bbPlcHdr"/>
        </w:types>
        <w:behaviors>
          <w:behavior w:val="content"/>
        </w:behaviors>
        <w:guid w:val="{250FA0A1-EAB8-43B3-B24D-BD14DA6C8B08}"/>
      </w:docPartPr>
      <w:docPartBody>
        <w:p w:rsidR="00797BFE" w:rsidRDefault="00797BFE"/>
      </w:docPartBody>
    </w:docPart>
    <w:docPart>
      <w:docPartPr>
        <w:name w:val="9C0058A23D4C4C0385C7FA5148F98C57"/>
        <w:category>
          <w:name w:val="Generelt"/>
          <w:gallery w:val="placeholder"/>
        </w:category>
        <w:types>
          <w:type w:val="bbPlcHdr"/>
        </w:types>
        <w:behaviors>
          <w:behavior w:val="content"/>
        </w:behaviors>
        <w:guid w:val="{5BE236C5-0C29-43A0-A8CB-0C76867B9C59}"/>
      </w:docPartPr>
      <w:docPartBody>
        <w:p w:rsidR="00797BFE" w:rsidRDefault="00797BFE"/>
      </w:docPartBody>
    </w:docPart>
    <w:docPart>
      <w:docPartPr>
        <w:name w:val="3DA97521745C419AA8245A5A9C443E89"/>
        <w:category>
          <w:name w:val="Generelt"/>
          <w:gallery w:val="placeholder"/>
        </w:category>
        <w:types>
          <w:type w:val="bbPlcHdr"/>
        </w:types>
        <w:behaviors>
          <w:behavior w:val="content"/>
        </w:behaviors>
        <w:guid w:val="{9164000F-0DD9-4852-AB17-33D54703FF9E}"/>
      </w:docPartPr>
      <w:docPartBody>
        <w:p w:rsidR="00797BFE" w:rsidRDefault="00797BFE"/>
      </w:docPartBody>
    </w:docPart>
    <w:docPart>
      <w:docPartPr>
        <w:name w:val="DF0F27B807204EC8915948A245B63638"/>
        <w:category>
          <w:name w:val="Generelt"/>
          <w:gallery w:val="placeholder"/>
        </w:category>
        <w:types>
          <w:type w:val="bbPlcHdr"/>
        </w:types>
        <w:behaviors>
          <w:behavior w:val="content"/>
        </w:behaviors>
        <w:guid w:val="{3BD8DF5E-4B6C-431A-A152-4261EA8FA97F}"/>
      </w:docPartPr>
      <w:docPartBody>
        <w:p w:rsidR="00797BFE" w:rsidRDefault="00797BFE"/>
      </w:docPartBody>
    </w:docPart>
    <w:docPart>
      <w:docPartPr>
        <w:name w:val="2EDD5541CC5C41DBAB97AB528BC47F87"/>
        <w:category>
          <w:name w:val="Generelt"/>
          <w:gallery w:val="placeholder"/>
        </w:category>
        <w:types>
          <w:type w:val="bbPlcHdr"/>
        </w:types>
        <w:behaviors>
          <w:behavior w:val="content"/>
        </w:behaviors>
        <w:guid w:val="{B5E1C237-B6E6-43A7-A8F6-E6683AA17B40}"/>
      </w:docPartPr>
      <w:docPartBody>
        <w:p w:rsidR="00797BFE" w:rsidRDefault="00797BFE"/>
      </w:docPartBody>
    </w:docPart>
    <w:docPart>
      <w:docPartPr>
        <w:name w:val="411D1AD084B2453883F322D7621DC348"/>
        <w:category>
          <w:name w:val="Generelt"/>
          <w:gallery w:val="placeholder"/>
        </w:category>
        <w:types>
          <w:type w:val="bbPlcHdr"/>
        </w:types>
        <w:behaviors>
          <w:behavior w:val="content"/>
        </w:behaviors>
        <w:guid w:val="{FC438428-10DF-4A7D-9A64-B9A5E13915E1}"/>
      </w:docPartPr>
      <w:docPartBody>
        <w:p w:rsidR="00797BFE" w:rsidRDefault="00797BFE"/>
      </w:docPartBody>
    </w:docPart>
    <w:docPart>
      <w:docPartPr>
        <w:name w:val="51BB702964114E0695CA205B839CDE44"/>
        <w:category>
          <w:name w:val="Generelt"/>
          <w:gallery w:val="placeholder"/>
        </w:category>
        <w:types>
          <w:type w:val="bbPlcHdr"/>
        </w:types>
        <w:behaviors>
          <w:behavior w:val="content"/>
        </w:behaviors>
        <w:guid w:val="{7B6E697C-9C8E-4BC0-A2F6-34C20879C61B}"/>
      </w:docPartPr>
      <w:docPartBody>
        <w:p w:rsidR="00797BFE" w:rsidRDefault="00797BFE"/>
      </w:docPartBody>
    </w:docPart>
    <w:docPart>
      <w:docPartPr>
        <w:name w:val="56685564F498403E8818FC2341D50A10"/>
        <w:category>
          <w:name w:val="Generelt"/>
          <w:gallery w:val="placeholder"/>
        </w:category>
        <w:types>
          <w:type w:val="bbPlcHdr"/>
        </w:types>
        <w:behaviors>
          <w:behavior w:val="content"/>
        </w:behaviors>
        <w:guid w:val="{9570CFB5-886A-4A7C-A517-9D9D03D6A800}"/>
      </w:docPartPr>
      <w:docPartBody>
        <w:p w:rsidR="00797BFE" w:rsidRDefault="00797BFE"/>
      </w:docPartBody>
    </w:docPart>
    <w:docPart>
      <w:docPartPr>
        <w:name w:val="03378B49B57B41D3A0803D770F798200"/>
        <w:category>
          <w:name w:val="Generelt"/>
          <w:gallery w:val="placeholder"/>
        </w:category>
        <w:types>
          <w:type w:val="bbPlcHdr"/>
        </w:types>
        <w:behaviors>
          <w:behavior w:val="content"/>
        </w:behaviors>
        <w:guid w:val="{56037A51-EAD4-4A74-A58C-D8DA178D4934}"/>
      </w:docPartPr>
      <w:docPartBody>
        <w:p w:rsidR="00797BFE" w:rsidRDefault="00797BFE"/>
      </w:docPartBody>
    </w:docPart>
    <w:docPart>
      <w:docPartPr>
        <w:name w:val="F6B13964D6924C4CABFF556C48128A4B"/>
        <w:category>
          <w:name w:val="Generelt"/>
          <w:gallery w:val="placeholder"/>
        </w:category>
        <w:types>
          <w:type w:val="bbPlcHdr"/>
        </w:types>
        <w:behaviors>
          <w:behavior w:val="content"/>
        </w:behaviors>
        <w:guid w:val="{1D5B8254-BAB6-44F5-9754-F9C7694AFFE1}"/>
      </w:docPartPr>
      <w:docPartBody>
        <w:p w:rsidR="00797BFE" w:rsidRDefault="00797BFE"/>
      </w:docPartBody>
    </w:docPart>
    <w:docPart>
      <w:docPartPr>
        <w:name w:val="05D2E5566B694BC6B71A8F05BB6907FD"/>
        <w:category>
          <w:name w:val="Generelt"/>
          <w:gallery w:val="placeholder"/>
        </w:category>
        <w:types>
          <w:type w:val="bbPlcHdr"/>
        </w:types>
        <w:behaviors>
          <w:behavior w:val="content"/>
        </w:behaviors>
        <w:guid w:val="{BDAA45B2-4E53-4842-804B-ABD199D675E2}"/>
      </w:docPartPr>
      <w:docPartBody>
        <w:p w:rsidR="00797BFE" w:rsidRDefault="00797BFE"/>
      </w:docPartBody>
    </w:docPart>
    <w:docPart>
      <w:docPartPr>
        <w:name w:val="BBF2CD13366A4B5BBB5FA808695F03EC"/>
        <w:category>
          <w:name w:val="Generelt"/>
          <w:gallery w:val="placeholder"/>
        </w:category>
        <w:types>
          <w:type w:val="bbPlcHdr"/>
        </w:types>
        <w:behaviors>
          <w:behavior w:val="content"/>
        </w:behaviors>
        <w:guid w:val="{DDC1A768-5BE2-431F-BD70-7DF5DFEE0D66}"/>
      </w:docPartPr>
      <w:docPartBody>
        <w:p w:rsidR="00797BFE" w:rsidRDefault="00797BFE"/>
      </w:docPartBody>
    </w:docPart>
    <w:docPart>
      <w:docPartPr>
        <w:name w:val="95DD96AB4D824E59B92FF6CF9031A892"/>
        <w:category>
          <w:name w:val="Generelt"/>
          <w:gallery w:val="placeholder"/>
        </w:category>
        <w:types>
          <w:type w:val="bbPlcHdr"/>
        </w:types>
        <w:behaviors>
          <w:behavior w:val="content"/>
        </w:behaviors>
        <w:guid w:val="{F693FC09-D94A-4465-ADF3-9CF5A7BCEE4D}"/>
      </w:docPartPr>
      <w:docPartBody>
        <w:p w:rsidR="00797BFE" w:rsidRDefault="00797BFE"/>
      </w:docPartBody>
    </w:docPart>
    <w:docPart>
      <w:docPartPr>
        <w:name w:val="E0F506BE0A534B77AC077AEC4517E6ED"/>
        <w:category>
          <w:name w:val="Generelt"/>
          <w:gallery w:val="placeholder"/>
        </w:category>
        <w:types>
          <w:type w:val="bbPlcHdr"/>
        </w:types>
        <w:behaviors>
          <w:behavior w:val="content"/>
        </w:behaviors>
        <w:guid w:val="{E86CBA54-D498-4399-A55B-7A8DBEDF746A}"/>
      </w:docPartPr>
      <w:docPartBody>
        <w:p w:rsidR="00797BFE" w:rsidRDefault="00797BFE"/>
      </w:docPartBody>
    </w:docPart>
    <w:docPart>
      <w:docPartPr>
        <w:name w:val="64A073B72C99420A858FDF97D59DC406"/>
        <w:category>
          <w:name w:val="Generelt"/>
          <w:gallery w:val="placeholder"/>
        </w:category>
        <w:types>
          <w:type w:val="bbPlcHdr"/>
        </w:types>
        <w:behaviors>
          <w:behavior w:val="content"/>
        </w:behaviors>
        <w:guid w:val="{1EDE118B-31E3-43E4-8331-978E9BE37981}"/>
      </w:docPartPr>
      <w:docPartBody>
        <w:p w:rsidR="00797BFE" w:rsidRDefault="00797BFE"/>
      </w:docPartBody>
    </w:docPart>
    <w:docPart>
      <w:docPartPr>
        <w:name w:val="7A664FF1C99F48309B96AE3B4F7EC7FB"/>
        <w:category>
          <w:name w:val="Generelt"/>
          <w:gallery w:val="placeholder"/>
        </w:category>
        <w:types>
          <w:type w:val="bbPlcHdr"/>
        </w:types>
        <w:behaviors>
          <w:behavior w:val="content"/>
        </w:behaviors>
        <w:guid w:val="{85AE59EB-9043-4D3D-8856-1324CD7C0CB6}"/>
      </w:docPartPr>
      <w:docPartBody>
        <w:p w:rsidR="00797BFE" w:rsidRDefault="00797BFE"/>
      </w:docPartBody>
    </w:docPart>
    <w:docPart>
      <w:docPartPr>
        <w:name w:val="2A8679EBC73646D6B740C87E4A8F7737"/>
        <w:category>
          <w:name w:val="Generelt"/>
          <w:gallery w:val="placeholder"/>
        </w:category>
        <w:types>
          <w:type w:val="bbPlcHdr"/>
        </w:types>
        <w:behaviors>
          <w:behavior w:val="content"/>
        </w:behaviors>
        <w:guid w:val="{BBE0CE6D-7121-4711-AC0D-336689DB04CA}"/>
      </w:docPartPr>
      <w:docPartBody>
        <w:p w:rsidR="00797BFE" w:rsidRDefault="00797BFE"/>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Script">
    <w:panose1 w:val="030B0504020000000003"/>
    <w:charset w:val="00"/>
    <w:family w:val="script"/>
    <w:pitch w:val="variable"/>
    <w:sig w:usb0="0000028F" w:usb1="00000000"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 w:name="Times New Roman Bold">
    <w:altName w:val="Times New Roman"/>
    <w:panose1 w:val="00000000000000000000"/>
    <w:charset w:val="00"/>
    <w:family w:val="roman"/>
    <w:notTrueType/>
    <w:pitch w:val="default"/>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97BFE"/>
    <w:rsid w:val="003862C2"/>
    <w:rsid w:val="00493ADC"/>
    <w:rsid w:val="00797BFE"/>
    <w:rsid w:val="0085512D"/>
    <w:rsid w:val="00A857DA"/>
  </w:rsids>
  <m:mathPr>
    <m:mathFont m:val="Cambria Math"/>
    <m:brkBin m:val="before"/>
    <m:brkBinSub m:val="--"/>
    <m:smallFrac m:val="0"/>
    <m:dispDef/>
    <m:lMargin m:val="0"/>
    <m:rMargin m:val="0"/>
    <m:defJc m:val="centerGroup"/>
    <m:wrapIndent m:val="1440"/>
    <m:intLim m:val="subSup"/>
    <m:naryLim m:val="undOvr"/>
  </m:mathPr>
  <w:themeFontLang w:val="nb-NO"/>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nb-NO" w:eastAsia="nb-NO"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styleId="Plassholdertekst">
    <w:name w:val="Placeholder Text"/>
    <w:basedOn w:val="Standardskriftforavsnitt"/>
    <w:uiPriority w:val="99"/>
    <w:semiHidden/>
    <w:rsid w:val="00797BFE"/>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MS Teal">
      <a:dk1>
        <a:sysClr val="windowText" lastClr="000000"/>
      </a:dk1>
      <a:lt1>
        <a:srgbClr val="FFFFFF"/>
      </a:lt1>
      <a:dk2>
        <a:srgbClr val="0D535F"/>
      </a:dk2>
      <a:lt2>
        <a:srgbClr val="FFFFFF"/>
      </a:lt2>
      <a:accent1>
        <a:srgbClr val="0D535F"/>
      </a:accent1>
      <a:accent2>
        <a:srgbClr val="3D767F"/>
      </a:accent2>
      <a:accent3>
        <a:srgbClr val="6E989F"/>
      </a:accent3>
      <a:accent4>
        <a:srgbClr val="86A9AF"/>
      </a:accent4>
      <a:accent5>
        <a:srgbClr val="9EBABF"/>
      </a:accent5>
      <a:accent6>
        <a:srgbClr val="CFDDDF"/>
      </a:accent6>
      <a:hlink>
        <a:srgbClr val="000000"/>
      </a:hlink>
      <a:folHlink>
        <a:srgbClr val="00000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roperties xmlns="http://www.imanage.com/work/xmlschema">
  <documentid>LEGAL!131974987.1</documentid>
  <senderid>SA160</senderid>
  <senderemail>TARJEI.PEDERSEN@CMS-KLUGE.COM</senderemail>
  <lastmodified>2025-12-17T17:53:00.0000000+01:00</lastmodified>
  <database>LEGAL</database>
</properties>
</file>

<file path=customXml/item2.xml>��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kument" ma:contentTypeID="0x0101006F7A46134E64A74A84E1093062A411D7" ma:contentTypeVersion="14" ma:contentTypeDescription="Opprett et nytt dokument." ma:contentTypeScope="" ma:versionID="5ed0dbe345f289d24c706ee656a5343e">
  <xsd:schema xmlns:xsd="http://www.w3.org/2001/XMLSchema" xmlns:xs="http://www.w3.org/2001/XMLSchema" xmlns:p="http://schemas.microsoft.com/office/2006/metadata/properties" xmlns:ns2="e328916a-a6a8-42ea-9980-3404fba7f634" xmlns:ns3="3c4b1f8e-9fed-4735-841e-4e829a0397a9" targetNamespace="http://schemas.microsoft.com/office/2006/metadata/properties" ma:root="true" ma:fieldsID="a2da296ee1f60bd9732c04705d30ddd7" ns2:_="" ns3:_="">
    <xsd:import namespace="e328916a-a6a8-42ea-9980-3404fba7f634"/>
    <xsd:import namespace="3c4b1f8e-9fed-4735-841e-4e829a0397a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328916a-a6a8-42ea-9980-3404fba7f63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lcf76f155ced4ddcb4097134ff3c332f" ma:index="15" nillable="true" ma:taxonomy="true" ma:internalName="lcf76f155ced4ddcb4097134ff3c332f" ma:taxonomyFieldName="MediaServiceImageTags" ma:displayName="Bildemerkelapper" ma:readOnly="false" ma:fieldId="{5cf76f15-5ced-4ddc-b409-7134ff3c332f}" ma:taxonomyMulti="true" ma:sspId="92c3bd9a-26a3-4ee9-bdab-dea028803903"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c4b1f8e-9fed-4735-841e-4e829a0397a9" elementFormDefault="qualified">
    <xsd:import namespace="http://schemas.microsoft.com/office/2006/documentManagement/types"/>
    <xsd:import namespace="http://schemas.microsoft.com/office/infopath/2007/PartnerControls"/>
    <xsd:element name="SharedWithUsers" ma:index="10"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Delingsdetaljer" ma:internalName="SharedWithDetails" ma:readOnly="true">
      <xsd:simpleType>
        <xsd:restriction base="dms:Note">
          <xsd:maxLength value="255"/>
        </xsd:restriction>
      </xsd:simpleType>
    </xsd:element>
    <xsd:element name="TaxCatchAll" ma:index="16" nillable="true" ma:displayName="Taxonomy Catch All Column" ma:hidden="true" ma:list="{c30371cb-b91f-47ee-97e8-fef292cb3e25}" ma:internalName="TaxCatchAll" ma:showField="CatchAllData" ma:web="3c4b1f8e-9fed-4735-841e-4e829a0397a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
</file>

<file path=customXml/item7.xml><?xml version="1.0" encoding="utf-8"?>
<p:properties xmlns:p="http://schemas.microsoft.com/office/2006/metadata/properties" xmlns:xsi="http://www.w3.org/2001/XMLSchema-instance" xmlns:pc="http://schemas.microsoft.com/office/infopath/2007/PartnerControls">
  <documentManagement>
    <TaxCatchAll xmlns="3c4b1f8e-9fed-4735-841e-4e829a0397a9" xsi:nil="true"/>
    <lcf76f155ced4ddcb4097134ff3c332f xmlns="e328916a-a6a8-42ea-9980-3404fba7f63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EA46D21-9A7E-4408-BC34-D863BC7EC143}">
  <ds:schemaRefs>
    <ds:schemaRef ds:uri="http://schemas.openxmlformats.org/officeDocument/2006/bibliography"/>
    <ds:schemaRef ds:uri="http://www.imanage.com/work/xmlschema"/>
  </ds:schemaRefs>
</ds:datastoreItem>
</file>

<file path=customXml/itemProps2.xml><?xml version="1.0" encoding="utf-8"?>
<ds:datastoreItem xmlns:ds="http://schemas.openxmlformats.org/officeDocument/2006/customXml" ds:itemID="{CBC9794E-C00B-437B-B006-E81B0EE43323}">
  <ds:schemaRefs>
    <ds:schemaRef ds:uri="http://schemas.business-integrity.com/dealbuilder/2006/dictionary"/>
  </ds:schemaRefs>
</ds:datastoreItem>
</file>

<file path=customXml/itemProps3.xml><?xml version="1.0" encoding="utf-8"?>
<ds:datastoreItem xmlns:ds="http://schemas.openxmlformats.org/officeDocument/2006/customXml" ds:itemID="{7B7C5F88-7788-4BB8-8856-558294717F71}">
  <ds:schemaRefs>
    <ds:schemaRef ds:uri="http://schemas.microsoft.com/sharepoint/v3/contenttype/forms"/>
  </ds:schemaRefs>
</ds:datastoreItem>
</file>

<file path=customXml/itemProps4.xml><?xml version="1.0" encoding="utf-8"?>
<ds:datastoreItem xmlns:ds="http://schemas.openxmlformats.org/officeDocument/2006/customXml" ds:itemID="{7D6FC69D-43F9-4195-A49D-CE9B015C825C}">
  <ds:schemaRefs>
    <ds:schemaRef ds:uri="http://schemas.openxmlformats.org/officeDocument/2006/bibliography"/>
  </ds:schemaRefs>
</ds:datastoreItem>
</file>

<file path=customXml/itemProps5.xml><?xml version="1.0" encoding="utf-8"?>
<ds:datastoreItem xmlns:ds="http://schemas.openxmlformats.org/officeDocument/2006/customXml" ds:itemID="{15672004-69B9-4B9B-BF88-F0E97F3ACF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328916a-a6a8-42ea-9980-3404fba7f634"/>
    <ds:schemaRef ds:uri="3c4b1f8e-9fed-4735-841e-4e829a0397a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ECCFB0F7-BE2F-4864-A85E-4961A9228695}">
  <ds:schemaRefs>
    <ds:schemaRef ds:uri="http://www.w3.org/2001/XMLSchema"/>
    <ds:schemaRef ds:uri="http://iphelion.com/word/outline/"/>
  </ds:schemaRefs>
</ds:datastoreItem>
</file>

<file path=customXml/itemProps7.xml><?xml version="1.0" encoding="utf-8"?>
<ds:datastoreItem xmlns:ds="http://schemas.openxmlformats.org/officeDocument/2006/customXml" ds:itemID="{E1E819E2-E00E-4F95-9B16-185C8450C558}">
  <ds:schemaRefs>
    <ds:schemaRef ds:uri="http://schemas.microsoft.com/office/2006/metadata/properties"/>
    <ds:schemaRef ds:uri="http://schemas.microsoft.com/office/infopath/2007/PartnerControls"/>
    <ds:schemaRef ds:uri="ba5fc0d2-1ea5-4543-b522-85e8e1bdf28d"/>
    <ds:schemaRef ds:uri="4d4e58f1-6b99-4fc6-b6b2-35ff39fc693d"/>
    <ds:schemaRef ds:uri="3c4b1f8e-9fed-4735-841e-4e829a0397a9"/>
    <ds:schemaRef ds:uri="e328916a-a6a8-42ea-9980-3404fba7f634"/>
  </ds:schemaRefs>
</ds:datastoreItem>
</file>

<file path=docMetadata/LabelInfo.xml><?xml version="1.0" encoding="utf-8"?>
<clbl:labelList xmlns:clbl="http://schemas.microsoft.com/office/2020/mipLabelMetadata">
  <clbl:label id="{512024a4-8685-4f03-8086-14a61730e817}" enabled="0" method="" siteId="{512024a4-8685-4f03-8086-14a61730e817}" removed="1"/>
</clbl:labelList>
</file>

<file path=docProps/app.xml><?xml version="1.0" encoding="utf-8"?>
<Properties xmlns="http://schemas.openxmlformats.org/officeDocument/2006/extended-properties" xmlns:vt="http://schemas.openxmlformats.org/officeDocument/2006/docPropsVTypes">
  <Template>Memo</Template>
  <TotalTime>0</TotalTime>
  <Pages>8</Pages>
  <Words>2914</Words>
  <Characters>15446</Characters>
  <Application>Microsoft Office Word</Application>
  <DocSecurity>0</DocSecurity>
  <Lines>128</Lines>
  <Paragraphs>36</Paragraphs>
  <ScaleCrop>false</ScaleCrop>
  <HeadingPairs>
    <vt:vector size="4" baseType="variant">
      <vt:variant>
        <vt:lpstr>Tittel</vt:lpstr>
      </vt:variant>
      <vt:variant>
        <vt:i4>1</vt:i4>
      </vt:variant>
      <vt:variant>
        <vt:lpstr>Title</vt:lpstr>
      </vt:variant>
      <vt:variant>
        <vt:i4>1</vt:i4>
      </vt:variant>
    </vt:vector>
  </HeadingPairs>
  <TitlesOfParts>
    <vt:vector size="2" baseType="lpstr">
      <vt:lpstr>CMS Memo</vt:lpstr>
      <vt:lpstr>CMS Memo</vt:lpstr>
    </vt:vector>
  </TitlesOfParts>
  <Company>CMS</Company>
  <LinksUpToDate>false</LinksUpToDate>
  <CharactersWithSpaces>18324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CMS Memo</dc:title>
  <dc:creator>Tarjei Pedersen</dc:creator>
  <dc:description/>
  <cp:lastModifiedBy>Astrid Holmsen Krogh</cp:lastModifiedBy>
  <cp:revision>2</cp:revision>
  <dcterms:created xsi:type="dcterms:W3CDTF">2026-04-16T11:41:00Z</dcterms:created>
  <dcterms:modified xsi:type="dcterms:W3CDTF">2026-04-16T11:41:00Z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0x0101006F7A46134E64A74A84E1093062A411D7</vt:lpwstr>
  </property>
  <property fmtid="{D5CDD505-2E9C-101B-9397-08002B2CF9AE}" pid="3" name="MediaServiceImageTags">
    <vt:lpwstr/>
  </property>
  <property fmtid="{D5CDD505-2E9C-101B-9397-08002B2CF9AE}" pid="4" name="DocReference">
    <vt:lpwstr>325632-103\131974987\v1</vt:lpwstr>
  </property>
  <property fmtid="{D5CDD505-2E9C-101B-9397-08002B2CF9AE}" pid="5" name="DocDate">
    <vt:lpwstr>17.12.2025</vt:lpwstr>
  </property>
  <property fmtid="{D5CDD505-2E9C-101B-9397-08002B2CF9AE}" pid="6" name="AnsvAdv">
    <vt:lpwstr>Pedersen, Tarjei</vt:lpwstr>
  </property>
  <property fmtid="{D5CDD505-2E9C-101B-9397-08002B2CF9AE}" pid="7" name="E-mail">
    <vt:lpwstr>TARJEI.PEDERSEN@CMS-KLUGE.COM</vt:lpwstr>
  </property>
  <property fmtid="{D5CDD505-2E9C-101B-9397-08002B2CF9AE}" pid="8" name="Sted">
    <vt:lpwstr>Stavanger</vt:lpwstr>
  </property>
  <property fmtid="{D5CDD505-2E9C-101B-9397-08002B2CF9AE}" pid="9" name="Underskrift">
    <vt:lpwstr>Tarjei Pedersen</vt:lpwstr>
  </property>
</Properties>
</file>