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63" r:id="rId5"/>
    <p:sldId id="259" r:id="rId6"/>
    <p:sldId id="261" r:id="rId7"/>
    <p:sldId id="264" r:id="rId8"/>
    <p:sldId id="308" r:id="rId9"/>
    <p:sldId id="258" r:id="rId10"/>
    <p:sldId id="307" r:id="rId11"/>
    <p:sldId id="519" r:id="rId12"/>
    <p:sldId id="265" r:id="rId13"/>
    <p:sldId id="266" r:id="rId14"/>
    <p:sldId id="267" r:id="rId15"/>
    <p:sldId id="268" r:id="rId16"/>
    <p:sldId id="306" r:id="rId17"/>
    <p:sldId id="512" r:id="rId18"/>
    <p:sldId id="272" r:id="rId19"/>
    <p:sldId id="309" r:id="rId20"/>
    <p:sldId id="514" r:id="rId21"/>
    <p:sldId id="273" r:id="rId22"/>
    <p:sldId id="299" r:id="rId23"/>
    <p:sldId id="520" r:id="rId24"/>
    <p:sldId id="276" r:id="rId25"/>
    <p:sldId id="277" r:id="rId26"/>
    <p:sldId id="278" r:id="rId27"/>
    <p:sldId id="524" r:id="rId28"/>
    <p:sldId id="301" r:id="rId29"/>
    <p:sldId id="513" r:id="rId30"/>
    <p:sldId id="280" r:id="rId31"/>
    <p:sldId id="281" r:id="rId32"/>
    <p:sldId id="282" r:id="rId33"/>
    <p:sldId id="283" r:id="rId34"/>
    <p:sldId id="536" r:id="rId35"/>
    <p:sldId id="518" r:id="rId36"/>
    <p:sldId id="559" r:id="rId37"/>
    <p:sldId id="290" r:id="rId38"/>
    <p:sldId id="292" r:id="rId39"/>
    <p:sldId id="474" r:id="rId40"/>
    <p:sldId id="298" r:id="rId4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3D9"/>
    <a:srgbClr val="FFB7A1"/>
    <a:srgbClr val="ECEDFA"/>
    <a:srgbClr val="FF5454"/>
    <a:srgbClr val="FF7676"/>
    <a:srgbClr val="1D6E8A"/>
    <a:srgbClr val="000F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5E6B7-31EC-403D-A228-9DB3C3C4BF07}" v="30" dt="2024-09-02T10:15:00.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Cecilie Brænden" userId="7b346678-a67f-4880-aaa6-adc76df5955a" providerId="ADAL" clId="{AC55E6B7-31EC-403D-A228-9DB3C3C4BF07}"/>
    <pc:docChg chg="undo custSel addSld delSld modSld">
      <pc:chgData name="Hannah Cecilie Brænden" userId="7b346678-a67f-4880-aaa6-adc76df5955a" providerId="ADAL" clId="{AC55E6B7-31EC-403D-A228-9DB3C3C4BF07}" dt="2024-09-02T10:26:37.807" v="614" actId="478"/>
      <pc:docMkLst>
        <pc:docMk/>
      </pc:docMkLst>
      <pc:sldChg chg="delSp mod">
        <pc:chgData name="Hannah Cecilie Brænden" userId="7b346678-a67f-4880-aaa6-adc76df5955a" providerId="ADAL" clId="{AC55E6B7-31EC-403D-A228-9DB3C3C4BF07}" dt="2024-09-02T10:26:30.896" v="611" actId="478"/>
        <pc:sldMkLst>
          <pc:docMk/>
          <pc:sldMk cId="1283904792" sldId="258"/>
        </pc:sldMkLst>
        <pc:spChg chg="del">
          <ac:chgData name="Hannah Cecilie Brænden" userId="7b346678-a67f-4880-aaa6-adc76df5955a" providerId="ADAL" clId="{AC55E6B7-31EC-403D-A228-9DB3C3C4BF07}" dt="2024-09-02T10:26:30.896" v="611" actId="478"/>
          <ac:spMkLst>
            <pc:docMk/>
            <pc:sldMk cId="1283904792" sldId="258"/>
            <ac:spMk id="7" creationId="{96944FD2-6B96-03A2-10D7-1F5948684678}"/>
          </ac:spMkLst>
        </pc:spChg>
      </pc:sldChg>
      <pc:sldChg chg="add">
        <pc:chgData name="Hannah Cecilie Brænden" userId="7b346678-a67f-4880-aaa6-adc76df5955a" providerId="ADAL" clId="{AC55E6B7-31EC-403D-A228-9DB3C3C4BF07}" dt="2024-09-02T10:12:56.267" v="402"/>
        <pc:sldMkLst>
          <pc:docMk/>
          <pc:sldMk cId="2183108135" sldId="259"/>
        </pc:sldMkLst>
      </pc:sldChg>
      <pc:sldChg chg="add">
        <pc:chgData name="Hannah Cecilie Brænden" userId="7b346678-a67f-4880-aaa6-adc76df5955a" providerId="ADAL" clId="{AC55E6B7-31EC-403D-A228-9DB3C3C4BF07}" dt="2024-09-02T10:12:58.688" v="403"/>
        <pc:sldMkLst>
          <pc:docMk/>
          <pc:sldMk cId="3643976275" sldId="261"/>
        </pc:sldMkLst>
      </pc:sldChg>
      <pc:sldChg chg="delSp modSp mod">
        <pc:chgData name="Hannah Cecilie Brænden" userId="7b346678-a67f-4880-aaa6-adc76df5955a" providerId="ADAL" clId="{AC55E6B7-31EC-403D-A228-9DB3C3C4BF07}" dt="2024-09-02T10:26:37.807" v="614" actId="478"/>
        <pc:sldMkLst>
          <pc:docMk/>
          <pc:sldMk cId="2095857575" sldId="263"/>
        </pc:sldMkLst>
        <pc:spChg chg="mod">
          <ac:chgData name="Hannah Cecilie Brænden" userId="7b346678-a67f-4880-aaa6-adc76df5955a" providerId="ADAL" clId="{AC55E6B7-31EC-403D-A228-9DB3C3C4BF07}" dt="2024-09-02T09:30:19.754" v="157" actId="404"/>
          <ac:spMkLst>
            <pc:docMk/>
            <pc:sldMk cId="2095857575" sldId="263"/>
            <ac:spMk id="2" creationId="{994ED7BA-E11F-DF6E-3A99-DA58EBFAF57E}"/>
          </ac:spMkLst>
        </pc:spChg>
        <pc:spChg chg="mod">
          <ac:chgData name="Hannah Cecilie Brænden" userId="7b346678-a67f-4880-aaa6-adc76df5955a" providerId="ADAL" clId="{AC55E6B7-31EC-403D-A228-9DB3C3C4BF07}" dt="2024-09-02T09:30:26.445" v="170" actId="20577"/>
          <ac:spMkLst>
            <pc:docMk/>
            <pc:sldMk cId="2095857575" sldId="263"/>
            <ac:spMk id="3" creationId="{B7ACAC6D-85FF-7767-1110-F2FB8E6E18DA}"/>
          </ac:spMkLst>
        </pc:spChg>
        <pc:spChg chg="del">
          <ac:chgData name="Hannah Cecilie Brænden" userId="7b346678-a67f-4880-aaa6-adc76df5955a" providerId="ADAL" clId="{AC55E6B7-31EC-403D-A228-9DB3C3C4BF07}" dt="2024-09-02T10:26:37.807" v="614" actId="478"/>
          <ac:spMkLst>
            <pc:docMk/>
            <pc:sldMk cId="2095857575" sldId="263"/>
            <ac:spMk id="4" creationId="{B66B8B61-ADE4-40E8-1057-B9A1095F3ED0}"/>
          </ac:spMkLst>
        </pc:spChg>
      </pc:sldChg>
      <pc:sldChg chg="delSp modSp mod">
        <pc:chgData name="Hannah Cecilie Brænden" userId="7b346678-a67f-4880-aaa6-adc76df5955a" providerId="ADAL" clId="{AC55E6B7-31EC-403D-A228-9DB3C3C4BF07}" dt="2024-09-02T10:26:34.358" v="613" actId="478"/>
        <pc:sldMkLst>
          <pc:docMk/>
          <pc:sldMk cId="4030278967" sldId="264"/>
        </pc:sldMkLst>
        <pc:spChg chg="mod">
          <ac:chgData name="Hannah Cecilie Brænden" userId="7b346678-a67f-4880-aaa6-adc76df5955a" providerId="ADAL" clId="{AC55E6B7-31EC-403D-A228-9DB3C3C4BF07}" dt="2024-09-02T09:44:59.671" v="199" actId="20577"/>
          <ac:spMkLst>
            <pc:docMk/>
            <pc:sldMk cId="4030278967" sldId="264"/>
            <ac:spMk id="3" creationId="{94B01E32-CD48-14BF-978C-71E56CFFB716}"/>
          </ac:spMkLst>
        </pc:spChg>
        <pc:spChg chg="del">
          <ac:chgData name="Hannah Cecilie Brænden" userId="7b346678-a67f-4880-aaa6-adc76df5955a" providerId="ADAL" clId="{AC55E6B7-31EC-403D-A228-9DB3C3C4BF07}" dt="2024-09-02T10:26:34.358" v="613" actId="478"/>
          <ac:spMkLst>
            <pc:docMk/>
            <pc:sldMk cId="4030278967" sldId="264"/>
            <ac:spMk id="4" creationId="{B4E5C7C3-5A3B-2305-C90B-983C9B7E16AA}"/>
          </ac:spMkLst>
        </pc:spChg>
      </pc:sldChg>
      <pc:sldChg chg="delSp mod">
        <pc:chgData name="Hannah Cecilie Brænden" userId="7b346678-a67f-4880-aaa6-adc76df5955a" providerId="ADAL" clId="{AC55E6B7-31EC-403D-A228-9DB3C3C4BF07}" dt="2024-09-02T10:26:24.926" v="608" actId="478"/>
        <pc:sldMkLst>
          <pc:docMk/>
          <pc:sldMk cId="36874261" sldId="265"/>
        </pc:sldMkLst>
        <pc:spChg chg="del">
          <ac:chgData name="Hannah Cecilie Brænden" userId="7b346678-a67f-4880-aaa6-adc76df5955a" providerId="ADAL" clId="{AC55E6B7-31EC-403D-A228-9DB3C3C4BF07}" dt="2024-09-02T10:26:24.926" v="608" actId="478"/>
          <ac:spMkLst>
            <pc:docMk/>
            <pc:sldMk cId="36874261" sldId="265"/>
            <ac:spMk id="5" creationId="{AF80E9D9-9E58-14F4-B7CB-84643A85149E}"/>
          </ac:spMkLst>
        </pc:spChg>
      </pc:sldChg>
      <pc:sldChg chg="delSp mod">
        <pc:chgData name="Hannah Cecilie Brænden" userId="7b346678-a67f-4880-aaa6-adc76df5955a" providerId="ADAL" clId="{AC55E6B7-31EC-403D-A228-9DB3C3C4BF07}" dt="2024-09-02T10:26:22.702" v="607" actId="478"/>
        <pc:sldMkLst>
          <pc:docMk/>
          <pc:sldMk cId="4214958967" sldId="267"/>
        </pc:sldMkLst>
        <pc:spChg chg="del">
          <ac:chgData name="Hannah Cecilie Brænden" userId="7b346678-a67f-4880-aaa6-adc76df5955a" providerId="ADAL" clId="{AC55E6B7-31EC-403D-A228-9DB3C3C4BF07}" dt="2024-09-02T10:26:22.702" v="607" actId="478"/>
          <ac:spMkLst>
            <pc:docMk/>
            <pc:sldMk cId="4214958967" sldId="267"/>
            <ac:spMk id="3" creationId="{E7C1DEBD-E65C-2481-6B55-45DEA61E7433}"/>
          </ac:spMkLst>
        </pc:spChg>
      </pc:sldChg>
      <pc:sldChg chg="delSp mod">
        <pc:chgData name="Hannah Cecilie Brænden" userId="7b346678-a67f-4880-aaa6-adc76df5955a" providerId="ADAL" clId="{AC55E6B7-31EC-403D-A228-9DB3C3C4BF07}" dt="2024-09-02T10:26:20.704" v="606" actId="478"/>
        <pc:sldMkLst>
          <pc:docMk/>
          <pc:sldMk cId="3666257563" sldId="268"/>
        </pc:sldMkLst>
        <pc:spChg chg="del">
          <ac:chgData name="Hannah Cecilie Brænden" userId="7b346678-a67f-4880-aaa6-adc76df5955a" providerId="ADAL" clId="{AC55E6B7-31EC-403D-A228-9DB3C3C4BF07}" dt="2024-09-02T10:26:20.704" v="606" actId="478"/>
          <ac:spMkLst>
            <pc:docMk/>
            <pc:sldMk cId="3666257563" sldId="268"/>
            <ac:spMk id="2" creationId="{8E7F8174-A121-5A3E-D68D-BC5ED3B38DE8}"/>
          </ac:spMkLst>
        </pc:spChg>
      </pc:sldChg>
      <pc:sldChg chg="delSp mod">
        <pc:chgData name="Hannah Cecilie Brænden" userId="7b346678-a67f-4880-aaa6-adc76df5955a" providerId="ADAL" clId="{AC55E6B7-31EC-403D-A228-9DB3C3C4BF07}" dt="2024-09-02T10:26:13.782" v="602" actId="478"/>
        <pc:sldMkLst>
          <pc:docMk/>
          <pc:sldMk cId="532138742" sldId="272"/>
        </pc:sldMkLst>
        <pc:spChg chg="del">
          <ac:chgData name="Hannah Cecilie Brænden" userId="7b346678-a67f-4880-aaa6-adc76df5955a" providerId="ADAL" clId="{AC55E6B7-31EC-403D-A228-9DB3C3C4BF07}" dt="2024-09-02T10:26:13.782" v="602" actId="478"/>
          <ac:spMkLst>
            <pc:docMk/>
            <pc:sldMk cId="532138742" sldId="272"/>
            <ac:spMk id="3" creationId="{DE64F78C-9F85-A90D-FD97-1621A4CEEF1F}"/>
          </ac:spMkLst>
        </pc:spChg>
      </pc:sldChg>
      <pc:sldChg chg="addSp delSp modSp mod modAnim">
        <pc:chgData name="Hannah Cecilie Brænden" userId="7b346678-a67f-4880-aaa6-adc76df5955a" providerId="ADAL" clId="{AC55E6B7-31EC-403D-A228-9DB3C3C4BF07}" dt="2024-09-02T10:26:08.814" v="600" actId="478"/>
        <pc:sldMkLst>
          <pc:docMk/>
          <pc:sldMk cId="275371433" sldId="273"/>
        </pc:sldMkLst>
        <pc:spChg chg="mod">
          <ac:chgData name="Hannah Cecilie Brænden" userId="7b346678-a67f-4880-aaa6-adc76df5955a" providerId="ADAL" clId="{AC55E6B7-31EC-403D-A228-9DB3C3C4BF07}" dt="2024-09-02T09:49:27.920" v="278" actId="20577"/>
          <ac:spMkLst>
            <pc:docMk/>
            <pc:sldMk cId="275371433" sldId="273"/>
            <ac:spMk id="3" creationId="{4FA870B1-58F6-C3CB-349C-3273BBC22A9D}"/>
          </ac:spMkLst>
        </pc:spChg>
        <pc:spChg chg="del">
          <ac:chgData name="Hannah Cecilie Brænden" userId="7b346678-a67f-4880-aaa6-adc76df5955a" providerId="ADAL" clId="{AC55E6B7-31EC-403D-A228-9DB3C3C4BF07}" dt="2024-09-02T10:26:08.814" v="600" actId="478"/>
          <ac:spMkLst>
            <pc:docMk/>
            <pc:sldMk cId="275371433" sldId="273"/>
            <ac:spMk id="5" creationId="{51EEAEB5-B650-913F-A52B-FE6DAA81C9EB}"/>
          </ac:spMkLst>
        </pc:spChg>
        <pc:spChg chg="add del">
          <ac:chgData name="Hannah Cecilie Brænden" userId="7b346678-a67f-4880-aaa6-adc76df5955a" providerId="ADAL" clId="{AC55E6B7-31EC-403D-A228-9DB3C3C4BF07}" dt="2024-09-02T09:57:01.728" v="287" actId="22"/>
          <ac:spMkLst>
            <pc:docMk/>
            <pc:sldMk cId="275371433" sldId="273"/>
            <ac:spMk id="7" creationId="{96E74F6F-F1F2-6FE1-EC33-47C911F0F446}"/>
          </ac:spMkLst>
        </pc:spChg>
        <pc:picChg chg="del mod">
          <ac:chgData name="Hannah Cecilie Brænden" userId="7b346678-a67f-4880-aaa6-adc76df5955a" providerId="ADAL" clId="{AC55E6B7-31EC-403D-A228-9DB3C3C4BF07}" dt="2024-09-02T09:56:55.413" v="285" actId="478"/>
          <ac:picMkLst>
            <pc:docMk/>
            <pc:sldMk cId="275371433" sldId="273"/>
            <ac:picMk id="4" creationId="{558A77AB-B55B-26EB-48D8-8813E7643088}"/>
          </ac:picMkLst>
        </pc:picChg>
        <pc:picChg chg="add mod">
          <ac:chgData name="Hannah Cecilie Brænden" userId="7b346678-a67f-4880-aaa6-adc76df5955a" providerId="ADAL" clId="{AC55E6B7-31EC-403D-A228-9DB3C3C4BF07}" dt="2024-09-02T09:58:14.837" v="288" actId="931"/>
          <ac:picMkLst>
            <pc:docMk/>
            <pc:sldMk cId="275371433" sldId="273"/>
            <ac:picMk id="9" creationId="{757BE0E5-127A-11EA-A8F1-729EAFC44794}"/>
          </ac:picMkLst>
        </pc:picChg>
        <pc:picChg chg="add mod">
          <ac:chgData name="Hannah Cecilie Brænden" userId="7b346678-a67f-4880-aaa6-adc76df5955a" providerId="ADAL" clId="{AC55E6B7-31EC-403D-A228-9DB3C3C4BF07}" dt="2024-09-02T09:58:23.309" v="289" actId="931"/>
          <ac:picMkLst>
            <pc:docMk/>
            <pc:sldMk cId="275371433" sldId="273"/>
            <ac:picMk id="11" creationId="{950840BF-70C9-3143-E433-E0D3AE3A14AE}"/>
          </ac:picMkLst>
        </pc:picChg>
        <pc:picChg chg="add del mod">
          <ac:chgData name="Hannah Cecilie Brænden" userId="7b346678-a67f-4880-aaa6-adc76df5955a" providerId="ADAL" clId="{AC55E6B7-31EC-403D-A228-9DB3C3C4BF07}" dt="2024-09-02T09:58:30.773" v="291" actId="478"/>
          <ac:picMkLst>
            <pc:docMk/>
            <pc:sldMk cId="275371433" sldId="273"/>
            <ac:picMk id="13" creationId="{D610EA52-23DC-989F-B853-0BB1DF8E4FCB}"/>
          </ac:picMkLst>
        </pc:picChg>
        <pc:picChg chg="add mod">
          <ac:chgData name="Hannah Cecilie Brænden" userId="7b346678-a67f-4880-aaa6-adc76df5955a" providerId="ADAL" clId="{AC55E6B7-31EC-403D-A228-9DB3C3C4BF07}" dt="2024-09-02T09:59:10.622" v="293" actId="1076"/>
          <ac:picMkLst>
            <pc:docMk/>
            <pc:sldMk cId="275371433" sldId="273"/>
            <ac:picMk id="15" creationId="{F3A51FFA-26A5-98B4-A08B-C52DDA233DD8}"/>
          </ac:picMkLst>
        </pc:picChg>
        <pc:picChg chg="add mod">
          <ac:chgData name="Hannah Cecilie Brænden" userId="7b346678-a67f-4880-aaa6-adc76df5955a" providerId="ADAL" clId="{AC55E6B7-31EC-403D-A228-9DB3C3C4BF07}" dt="2024-09-02T10:01:09.625" v="295" actId="1076"/>
          <ac:picMkLst>
            <pc:docMk/>
            <pc:sldMk cId="275371433" sldId="273"/>
            <ac:picMk id="17" creationId="{320C30A1-464E-FC80-AE80-18351B97DBF0}"/>
          </ac:picMkLst>
        </pc:picChg>
      </pc:sldChg>
      <pc:sldChg chg="delSp mod">
        <pc:chgData name="Hannah Cecilie Brænden" userId="7b346678-a67f-4880-aaa6-adc76df5955a" providerId="ADAL" clId="{AC55E6B7-31EC-403D-A228-9DB3C3C4BF07}" dt="2024-09-02T10:25:57.398" v="594" actId="478"/>
        <pc:sldMkLst>
          <pc:docMk/>
          <pc:sldMk cId="2555364531" sldId="276"/>
        </pc:sldMkLst>
        <pc:spChg chg="del">
          <ac:chgData name="Hannah Cecilie Brænden" userId="7b346678-a67f-4880-aaa6-adc76df5955a" providerId="ADAL" clId="{AC55E6B7-31EC-403D-A228-9DB3C3C4BF07}" dt="2024-09-02T10:25:57.398" v="594" actId="478"/>
          <ac:spMkLst>
            <pc:docMk/>
            <pc:sldMk cId="2555364531" sldId="276"/>
            <ac:spMk id="3" creationId="{51847954-AC55-99A2-8C69-4787D5DC5201}"/>
          </ac:spMkLst>
        </pc:spChg>
      </pc:sldChg>
      <pc:sldChg chg="delSp mod">
        <pc:chgData name="Hannah Cecilie Brænden" userId="7b346678-a67f-4880-aaa6-adc76df5955a" providerId="ADAL" clId="{AC55E6B7-31EC-403D-A228-9DB3C3C4BF07}" dt="2024-09-02T10:25:55.455" v="593" actId="478"/>
        <pc:sldMkLst>
          <pc:docMk/>
          <pc:sldMk cId="3000128621" sldId="277"/>
        </pc:sldMkLst>
        <pc:spChg chg="del">
          <ac:chgData name="Hannah Cecilie Brænden" userId="7b346678-a67f-4880-aaa6-adc76df5955a" providerId="ADAL" clId="{AC55E6B7-31EC-403D-A228-9DB3C3C4BF07}" dt="2024-09-02T10:25:55.455" v="593" actId="478"/>
          <ac:spMkLst>
            <pc:docMk/>
            <pc:sldMk cId="3000128621" sldId="277"/>
            <ac:spMk id="2" creationId="{E29DF9BA-5821-B224-10C0-F46E79266C5E}"/>
          </ac:spMkLst>
        </pc:spChg>
      </pc:sldChg>
      <pc:sldChg chg="delSp mod">
        <pc:chgData name="Hannah Cecilie Brænden" userId="7b346678-a67f-4880-aaa6-adc76df5955a" providerId="ADAL" clId="{AC55E6B7-31EC-403D-A228-9DB3C3C4BF07}" dt="2024-09-02T10:25:53.102" v="592" actId="478"/>
        <pc:sldMkLst>
          <pc:docMk/>
          <pc:sldMk cId="1181966988" sldId="278"/>
        </pc:sldMkLst>
        <pc:spChg chg="del">
          <ac:chgData name="Hannah Cecilie Brænden" userId="7b346678-a67f-4880-aaa6-adc76df5955a" providerId="ADAL" clId="{AC55E6B7-31EC-403D-A228-9DB3C3C4BF07}" dt="2024-09-02T10:25:53.102" v="592" actId="478"/>
          <ac:spMkLst>
            <pc:docMk/>
            <pc:sldMk cId="1181966988" sldId="278"/>
            <ac:spMk id="2" creationId="{74430B23-46F1-90AC-00EB-17163B8AAAF7}"/>
          </ac:spMkLst>
        </pc:spChg>
      </pc:sldChg>
      <pc:sldChg chg="delSp modSp mod">
        <pc:chgData name="Hannah Cecilie Brænden" userId="7b346678-a67f-4880-aaa6-adc76df5955a" providerId="ADAL" clId="{AC55E6B7-31EC-403D-A228-9DB3C3C4BF07}" dt="2024-09-02T10:25:41.126" v="588" actId="478"/>
        <pc:sldMkLst>
          <pc:docMk/>
          <pc:sldMk cId="2195869329" sldId="280"/>
        </pc:sldMkLst>
        <pc:spChg chg="del mod">
          <ac:chgData name="Hannah Cecilie Brænden" userId="7b346678-a67f-4880-aaa6-adc76df5955a" providerId="ADAL" clId="{AC55E6B7-31EC-403D-A228-9DB3C3C4BF07}" dt="2024-09-02T10:25:41.126" v="588" actId="478"/>
          <ac:spMkLst>
            <pc:docMk/>
            <pc:sldMk cId="2195869329" sldId="280"/>
            <ac:spMk id="5" creationId="{C03E57E3-FE7E-9D28-4124-00B4A70EAF65}"/>
          </ac:spMkLst>
        </pc:spChg>
      </pc:sldChg>
      <pc:sldChg chg="delSp mod">
        <pc:chgData name="Hannah Cecilie Brænden" userId="7b346678-a67f-4880-aaa6-adc76df5955a" providerId="ADAL" clId="{AC55E6B7-31EC-403D-A228-9DB3C3C4BF07}" dt="2024-09-02T10:25:39.038" v="586" actId="478"/>
        <pc:sldMkLst>
          <pc:docMk/>
          <pc:sldMk cId="1239862082" sldId="281"/>
        </pc:sldMkLst>
        <pc:spChg chg="del">
          <ac:chgData name="Hannah Cecilie Brænden" userId="7b346678-a67f-4880-aaa6-adc76df5955a" providerId="ADAL" clId="{AC55E6B7-31EC-403D-A228-9DB3C3C4BF07}" dt="2024-09-02T10:25:39.038" v="586" actId="478"/>
          <ac:spMkLst>
            <pc:docMk/>
            <pc:sldMk cId="1239862082" sldId="281"/>
            <ac:spMk id="5" creationId="{A28626E6-9D1F-5745-6F0A-3CA9E6394E9B}"/>
          </ac:spMkLst>
        </pc:spChg>
      </pc:sldChg>
      <pc:sldChg chg="delSp mod">
        <pc:chgData name="Hannah Cecilie Brænden" userId="7b346678-a67f-4880-aaa6-adc76df5955a" providerId="ADAL" clId="{AC55E6B7-31EC-403D-A228-9DB3C3C4BF07}" dt="2024-09-02T10:25:36.969" v="585" actId="478"/>
        <pc:sldMkLst>
          <pc:docMk/>
          <pc:sldMk cId="2131520091" sldId="282"/>
        </pc:sldMkLst>
        <pc:spChg chg="del">
          <ac:chgData name="Hannah Cecilie Brænden" userId="7b346678-a67f-4880-aaa6-adc76df5955a" providerId="ADAL" clId="{AC55E6B7-31EC-403D-A228-9DB3C3C4BF07}" dt="2024-09-02T10:25:36.969" v="585" actId="478"/>
          <ac:spMkLst>
            <pc:docMk/>
            <pc:sldMk cId="2131520091" sldId="282"/>
            <ac:spMk id="6" creationId="{65CE019F-4DF1-D998-D7EC-348400DA83B1}"/>
          </ac:spMkLst>
        </pc:spChg>
      </pc:sldChg>
      <pc:sldChg chg="delSp modSp mod">
        <pc:chgData name="Hannah Cecilie Brænden" userId="7b346678-a67f-4880-aaa6-adc76df5955a" providerId="ADAL" clId="{AC55E6B7-31EC-403D-A228-9DB3C3C4BF07}" dt="2024-09-02T10:25:35.207" v="584" actId="478"/>
        <pc:sldMkLst>
          <pc:docMk/>
          <pc:sldMk cId="1891500193" sldId="283"/>
        </pc:sldMkLst>
        <pc:spChg chg="del mod">
          <ac:chgData name="Hannah Cecilie Brænden" userId="7b346678-a67f-4880-aaa6-adc76df5955a" providerId="ADAL" clId="{AC55E6B7-31EC-403D-A228-9DB3C3C4BF07}" dt="2024-09-02T10:25:35.207" v="584" actId="478"/>
          <ac:spMkLst>
            <pc:docMk/>
            <pc:sldMk cId="1891500193" sldId="283"/>
            <ac:spMk id="4" creationId="{987D197A-8825-8A35-0BE2-BE7E39C9FF48}"/>
          </ac:spMkLst>
        </pc:spChg>
      </pc:sldChg>
      <pc:sldChg chg="del">
        <pc:chgData name="Hannah Cecilie Brænden" userId="7b346678-a67f-4880-aaa6-adc76df5955a" providerId="ADAL" clId="{AC55E6B7-31EC-403D-A228-9DB3C3C4BF07}" dt="2024-09-02T10:09:30.628" v="401" actId="47"/>
        <pc:sldMkLst>
          <pc:docMk/>
          <pc:sldMk cId="1960339210" sldId="289"/>
        </pc:sldMkLst>
      </pc:sldChg>
      <pc:sldChg chg="delSp modSp mod">
        <pc:chgData name="Hannah Cecilie Brænden" userId="7b346678-a67f-4880-aaa6-adc76df5955a" providerId="ADAL" clId="{AC55E6B7-31EC-403D-A228-9DB3C3C4BF07}" dt="2024-09-02T10:25:31.311" v="582" actId="478"/>
        <pc:sldMkLst>
          <pc:docMk/>
          <pc:sldMk cId="3029865196" sldId="290"/>
        </pc:sldMkLst>
        <pc:spChg chg="del">
          <ac:chgData name="Hannah Cecilie Brænden" userId="7b346678-a67f-4880-aaa6-adc76df5955a" providerId="ADAL" clId="{AC55E6B7-31EC-403D-A228-9DB3C3C4BF07}" dt="2024-09-02T10:25:31.311" v="582" actId="478"/>
          <ac:spMkLst>
            <pc:docMk/>
            <pc:sldMk cId="3029865196" sldId="290"/>
            <ac:spMk id="5" creationId="{2301D920-19E2-071B-3EFB-5A40EA407F87}"/>
          </ac:spMkLst>
        </pc:spChg>
        <pc:spChg chg="mod">
          <ac:chgData name="Hannah Cecilie Brænden" userId="7b346678-a67f-4880-aaa6-adc76df5955a" providerId="ADAL" clId="{AC55E6B7-31EC-403D-A228-9DB3C3C4BF07}" dt="2024-09-02T10:15:52.030" v="468" actId="20577"/>
          <ac:spMkLst>
            <pc:docMk/>
            <pc:sldMk cId="3029865196" sldId="290"/>
            <ac:spMk id="7" creationId="{9FE47A10-DB94-7C1A-0C88-BBA79CA71EAA}"/>
          </ac:spMkLst>
        </pc:spChg>
      </pc:sldChg>
      <pc:sldChg chg="delSp modSp mod">
        <pc:chgData name="Hannah Cecilie Brænden" userId="7b346678-a67f-4880-aaa6-adc76df5955a" providerId="ADAL" clId="{AC55E6B7-31EC-403D-A228-9DB3C3C4BF07}" dt="2024-09-02T10:25:28.263" v="581" actId="478"/>
        <pc:sldMkLst>
          <pc:docMk/>
          <pc:sldMk cId="1877775930" sldId="292"/>
        </pc:sldMkLst>
        <pc:spChg chg="mod">
          <ac:chgData name="Hannah Cecilie Brænden" userId="7b346678-a67f-4880-aaa6-adc76df5955a" providerId="ADAL" clId="{AC55E6B7-31EC-403D-A228-9DB3C3C4BF07}" dt="2024-09-02T10:16:57.674" v="505" actId="20577"/>
          <ac:spMkLst>
            <pc:docMk/>
            <pc:sldMk cId="1877775930" sldId="292"/>
            <ac:spMk id="2" creationId="{63E24A90-F88C-8277-A88D-FE5512E9B136}"/>
          </ac:spMkLst>
        </pc:spChg>
        <pc:spChg chg="mod">
          <ac:chgData name="Hannah Cecilie Brænden" userId="7b346678-a67f-4880-aaa6-adc76df5955a" providerId="ADAL" clId="{AC55E6B7-31EC-403D-A228-9DB3C3C4BF07}" dt="2024-09-02T10:16:03.878" v="483" actId="5793"/>
          <ac:spMkLst>
            <pc:docMk/>
            <pc:sldMk cId="1877775930" sldId="292"/>
            <ac:spMk id="8" creationId="{800894C9-1B38-5505-F521-8CBA95ED6EE1}"/>
          </ac:spMkLst>
        </pc:spChg>
        <pc:spChg chg="del mod">
          <ac:chgData name="Hannah Cecilie Brænden" userId="7b346678-a67f-4880-aaa6-adc76df5955a" providerId="ADAL" clId="{AC55E6B7-31EC-403D-A228-9DB3C3C4BF07}" dt="2024-09-02T10:25:28.263" v="581" actId="478"/>
          <ac:spMkLst>
            <pc:docMk/>
            <pc:sldMk cId="1877775930" sldId="292"/>
            <ac:spMk id="9" creationId="{E88ADD61-FB0B-0441-5B16-C047F93E9FC0}"/>
          </ac:spMkLst>
        </pc:spChg>
      </pc:sldChg>
      <pc:sldChg chg="del">
        <pc:chgData name="Hannah Cecilie Brænden" userId="7b346678-a67f-4880-aaa6-adc76df5955a" providerId="ADAL" clId="{AC55E6B7-31EC-403D-A228-9DB3C3C4BF07}" dt="2024-09-02T10:15:09.114" v="407" actId="47"/>
        <pc:sldMkLst>
          <pc:docMk/>
          <pc:sldMk cId="2398174598" sldId="295"/>
        </pc:sldMkLst>
      </pc:sldChg>
      <pc:sldChg chg="delSp mod">
        <pc:chgData name="Hannah Cecilie Brænden" userId="7b346678-a67f-4880-aaa6-adc76df5955a" providerId="ADAL" clId="{AC55E6B7-31EC-403D-A228-9DB3C3C4BF07}" dt="2024-09-02T10:26:06.327" v="599" actId="478"/>
        <pc:sldMkLst>
          <pc:docMk/>
          <pc:sldMk cId="3476012773" sldId="299"/>
        </pc:sldMkLst>
        <pc:spChg chg="del">
          <ac:chgData name="Hannah Cecilie Brænden" userId="7b346678-a67f-4880-aaa6-adc76df5955a" providerId="ADAL" clId="{AC55E6B7-31EC-403D-A228-9DB3C3C4BF07}" dt="2024-09-02T10:26:06.327" v="599" actId="478"/>
          <ac:spMkLst>
            <pc:docMk/>
            <pc:sldMk cId="3476012773" sldId="299"/>
            <ac:spMk id="3" creationId="{BBACC3BC-8B1D-455F-4885-577A66C0DAF3}"/>
          </ac:spMkLst>
        </pc:spChg>
      </pc:sldChg>
      <pc:sldChg chg="delSp mod">
        <pc:chgData name="Hannah Cecilie Brænden" userId="7b346678-a67f-4880-aaa6-adc76df5955a" providerId="ADAL" clId="{AC55E6B7-31EC-403D-A228-9DB3C3C4BF07}" dt="2024-09-02T10:25:48.682" v="590" actId="478"/>
        <pc:sldMkLst>
          <pc:docMk/>
          <pc:sldMk cId="1757505159" sldId="301"/>
        </pc:sldMkLst>
        <pc:spChg chg="del">
          <ac:chgData name="Hannah Cecilie Brænden" userId="7b346678-a67f-4880-aaa6-adc76df5955a" providerId="ADAL" clId="{AC55E6B7-31EC-403D-A228-9DB3C3C4BF07}" dt="2024-09-02T10:25:48.682" v="590" actId="478"/>
          <ac:spMkLst>
            <pc:docMk/>
            <pc:sldMk cId="1757505159" sldId="301"/>
            <ac:spMk id="3" creationId="{7F3D793D-2574-D6BC-30FA-0C6F05C90BE7}"/>
          </ac:spMkLst>
        </pc:spChg>
      </pc:sldChg>
      <pc:sldChg chg="delSp mod">
        <pc:chgData name="Hannah Cecilie Brænden" userId="7b346678-a67f-4880-aaa6-adc76df5955a" providerId="ADAL" clId="{AC55E6B7-31EC-403D-A228-9DB3C3C4BF07}" dt="2024-09-02T10:26:18.934" v="605" actId="478"/>
        <pc:sldMkLst>
          <pc:docMk/>
          <pc:sldMk cId="1641006459" sldId="306"/>
        </pc:sldMkLst>
        <pc:spChg chg="del">
          <ac:chgData name="Hannah Cecilie Brænden" userId="7b346678-a67f-4880-aaa6-adc76df5955a" providerId="ADAL" clId="{AC55E6B7-31EC-403D-A228-9DB3C3C4BF07}" dt="2024-09-02T10:26:18.934" v="605" actId="478"/>
          <ac:spMkLst>
            <pc:docMk/>
            <pc:sldMk cId="1641006459" sldId="306"/>
            <ac:spMk id="4" creationId="{21315291-C539-E017-9A37-D1ED7B5D309E}"/>
          </ac:spMkLst>
        </pc:spChg>
      </pc:sldChg>
      <pc:sldChg chg="delSp mod">
        <pc:chgData name="Hannah Cecilie Brænden" userId="7b346678-a67f-4880-aaa6-adc76df5955a" providerId="ADAL" clId="{AC55E6B7-31EC-403D-A228-9DB3C3C4BF07}" dt="2024-09-02T10:26:28.831" v="610" actId="478"/>
        <pc:sldMkLst>
          <pc:docMk/>
          <pc:sldMk cId="3302499085" sldId="307"/>
        </pc:sldMkLst>
        <pc:spChg chg="del">
          <ac:chgData name="Hannah Cecilie Brænden" userId="7b346678-a67f-4880-aaa6-adc76df5955a" providerId="ADAL" clId="{AC55E6B7-31EC-403D-A228-9DB3C3C4BF07}" dt="2024-09-02T10:26:28.831" v="610" actId="478"/>
          <ac:spMkLst>
            <pc:docMk/>
            <pc:sldMk cId="3302499085" sldId="307"/>
            <ac:spMk id="4" creationId="{AA66DC84-96E4-F09F-12A2-69CD9265AE48}"/>
          </ac:spMkLst>
        </pc:spChg>
      </pc:sldChg>
      <pc:sldChg chg="delSp mod">
        <pc:chgData name="Hannah Cecilie Brænden" userId="7b346678-a67f-4880-aaa6-adc76df5955a" providerId="ADAL" clId="{AC55E6B7-31EC-403D-A228-9DB3C3C4BF07}" dt="2024-09-02T10:26:32.822" v="612" actId="478"/>
        <pc:sldMkLst>
          <pc:docMk/>
          <pc:sldMk cId="3846064661" sldId="308"/>
        </pc:sldMkLst>
        <pc:spChg chg="del">
          <ac:chgData name="Hannah Cecilie Brænden" userId="7b346678-a67f-4880-aaa6-adc76df5955a" providerId="ADAL" clId="{AC55E6B7-31EC-403D-A228-9DB3C3C4BF07}" dt="2024-09-02T10:26:32.822" v="612" actId="478"/>
          <ac:spMkLst>
            <pc:docMk/>
            <pc:sldMk cId="3846064661" sldId="308"/>
            <ac:spMk id="3" creationId="{E7C1DEBD-E65C-2481-6B55-45DEA61E7433}"/>
          </ac:spMkLst>
        </pc:spChg>
      </pc:sldChg>
      <pc:sldChg chg="addSp delSp modSp mod modAnim">
        <pc:chgData name="Hannah Cecilie Brænden" userId="7b346678-a67f-4880-aaa6-adc76df5955a" providerId="ADAL" clId="{AC55E6B7-31EC-403D-A228-9DB3C3C4BF07}" dt="2024-09-02T10:26:11.302" v="601" actId="478"/>
        <pc:sldMkLst>
          <pc:docMk/>
          <pc:sldMk cId="3493157165" sldId="309"/>
        </pc:sldMkLst>
        <pc:spChg chg="mod">
          <ac:chgData name="Hannah Cecilie Brænden" userId="7b346678-a67f-4880-aaa6-adc76df5955a" providerId="ADAL" clId="{AC55E6B7-31EC-403D-A228-9DB3C3C4BF07}" dt="2024-09-02T09:47:48.077" v="230" actId="20577"/>
          <ac:spMkLst>
            <pc:docMk/>
            <pc:sldMk cId="3493157165" sldId="309"/>
            <ac:spMk id="2" creationId="{35BC9D29-88FF-52DD-1843-CE5509704117}"/>
          </ac:spMkLst>
        </pc:spChg>
        <pc:spChg chg="del">
          <ac:chgData name="Hannah Cecilie Brænden" userId="7b346678-a67f-4880-aaa6-adc76df5955a" providerId="ADAL" clId="{AC55E6B7-31EC-403D-A228-9DB3C3C4BF07}" dt="2024-09-02T10:26:11.302" v="601" actId="478"/>
          <ac:spMkLst>
            <pc:docMk/>
            <pc:sldMk cId="3493157165" sldId="309"/>
            <ac:spMk id="5" creationId="{10A48928-52D5-C1AA-03ED-D88C48E4B667}"/>
          </ac:spMkLst>
        </pc:spChg>
        <pc:picChg chg="del">
          <ac:chgData name="Hannah Cecilie Brænden" userId="7b346678-a67f-4880-aaa6-adc76df5955a" providerId="ADAL" clId="{AC55E6B7-31EC-403D-A228-9DB3C3C4BF07}" dt="2024-09-02T09:53:01.133" v="279" actId="478"/>
          <ac:picMkLst>
            <pc:docMk/>
            <pc:sldMk cId="3493157165" sldId="309"/>
            <ac:picMk id="4" creationId="{E46322FE-B03F-B486-063B-8E0E08EC7F18}"/>
          </ac:picMkLst>
        </pc:picChg>
        <pc:picChg chg="add mod">
          <ac:chgData name="Hannah Cecilie Brænden" userId="7b346678-a67f-4880-aaa6-adc76df5955a" providerId="ADAL" clId="{AC55E6B7-31EC-403D-A228-9DB3C3C4BF07}" dt="2024-09-02T09:53:54.805" v="283" actId="1076"/>
          <ac:picMkLst>
            <pc:docMk/>
            <pc:sldMk cId="3493157165" sldId="309"/>
            <ac:picMk id="7" creationId="{FDCA8ED9-50B7-8E7B-70F7-B526B276EDA2}"/>
          </ac:picMkLst>
        </pc:picChg>
      </pc:sldChg>
      <pc:sldChg chg="delSp modSp mod">
        <pc:chgData name="Hannah Cecilie Brænden" userId="7b346678-a67f-4880-aaa6-adc76df5955a" providerId="ADAL" clId="{AC55E6B7-31EC-403D-A228-9DB3C3C4BF07}" dt="2024-09-02T10:25:25.622" v="579" actId="478"/>
        <pc:sldMkLst>
          <pc:docMk/>
          <pc:sldMk cId="2567205690" sldId="474"/>
        </pc:sldMkLst>
        <pc:spChg chg="mod">
          <ac:chgData name="Hannah Cecilie Brænden" userId="7b346678-a67f-4880-aaa6-adc76df5955a" providerId="ADAL" clId="{AC55E6B7-31EC-403D-A228-9DB3C3C4BF07}" dt="2024-09-02T10:25:22.028" v="577" actId="27636"/>
          <ac:spMkLst>
            <pc:docMk/>
            <pc:sldMk cId="2567205690" sldId="474"/>
            <ac:spMk id="3" creationId="{D5052008-EA9A-7B5E-C8F2-7D3658FF5F85}"/>
          </ac:spMkLst>
        </pc:spChg>
        <pc:spChg chg="del mod">
          <ac:chgData name="Hannah Cecilie Brænden" userId="7b346678-a67f-4880-aaa6-adc76df5955a" providerId="ADAL" clId="{AC55E6B7-31EC-403D-A228-9DB3C3C4BF07}" dt="2024-09-02T10:25:25.622" v="579" actId="478"/>
          <ac:spMkLst>
            <pc:docMk/>
            <pc:sldMk cId="2567205690" sldId="474"/>
            <ac:spMk id="5" creationId="{8F1321E7-AFDD-20A0-C54C-6C033E9644FC}"/>
          </ac:spMkLst>
        </pc:spChg>
      </pc:sldChg>
      <pc:sldChg chg="delSp mod">
        <pc:chgData name="Hannah Cecilie Brænden" userId="7b346678-a67f-4880-aaa6-adc76df5955a" providerId="ADAL" clId="{AC55E6B7-31EC-403D-A228-9DB3C3C4BF07}" dt="2024-09-02T10:25:43.830" v="589" actId="478"/>
        <pc:sldMkLst>
          <pc:docMk/>
          <pc:sldMk cId="379564209" sldId="513"/>
        </pc:sldMkLst>
        <pc:spChg chg="del">
          <ac:chgData name="Hannah Cecilie Brænden" userId="7b346678-a67f-4880-aaa6-adc76df5955a" providerId="ADAL" clId="{AC55E6B7-31EC-403D-A228-9DB3C3C4BF07}" dt="2024-09-02T10:25:43.830" v="589" actId="478"/>
          <ac:spMkLst>
            <pc:docMk/>
            <pc:sldMk cId="379564209" sldId="513"/>
            <ac:spMk id="4" creationId="{1AD387BC-D645-B4F6-AF79-2590FDF21F69}"/>
          </ac:spMkLst>
        </pc:spChg>
      </pc:sldChg>
      <pc:sldChg chg="delSp modSp mod">
        <pc:chgData name="Hannah Cecilie Brænden" userId="7b346678-a67f-4880-aaa6-adc76df5955a" providerId="ADAL" clId="{AC55E6B7-31EC-403D-A228-9DB3C3C4BF07}" dt="2024-09-02T10:26:15.870" v="604" actId="478"/>
        <pc:sldMkLst>
          <pc:docMk/>
          <pc:sldMk cId="1554424998" sldId="514"/>
        </pc:sldMkLst>
        <pc:spChg chg="mod">
          <ac:chgData name="Hannah Cecilie Brænden" userId="7b346678-a67f-4880-aaa6-adc76df5955a" providerId="ADAL" clId="{AC55E6B7-31EC-403D-A228-9DB3C3C4BF07}" dt="2024-09-02T09:48:05.494" v="233" actId="20577"/>
          <ac:spMkLst>
            <pc:docMk/>
            <pc:sldMk cId="1554424998" sldId="514"/>
            <ac:spMk id="2" creationId="{2C795CEA-CE23-DB9F-BB8B-A4A735278CFD}"/>
          </ac:spMkLst>
        </pc:spChg>
        <pc:spChg chg="mod">
          <ac:chgData name="Hannah Cecilie Brænden" userId="7b346678-a67f-4880-aaa6-adc76df5955a" providerId="ADAL" clId="{AC55E6B7-31EC-403D-A228-9DB3C3C4BF07}" dt="2024-09-02T10:05:10.086" v="399" actId="20577"/>
          <ac:spMkLst>
            <pc:docMk/>
            <pc:sldMk cId="1554424998" sldId="514"/>
            <ac:spMk id="3" creationId="{AD696833-8A89-5DCD-785B-F794314ECA01}"/>
          </ac:spMkLst>
        </pc:spChg>
        <pc:spChg chg="mod">
          <ac:chgData name="Hannah Cecilie Brænden" userId="7b346678-a67f-4880-aaa6-adc76df5955a" providerId="ADAL" clId="{AC55E6B7-31EC-403D-A228-9DB3C3C4BF07}" dt="2024-09-02T09:49:06.014" v="263" actId="20577"/>
          <ac:spMkLst>
            <pc:docMk/>
            <pc:sldMk cId="1554424998" sldId="514"/>
            <ac:spMk id="4" creationId="{88B0890C-41AE-76B5-5BA5-49E51DBD8030}"/>
          </ac:spMkLst>
        </pc:spChg>
        <pc:spChg chg="del mod">
          <ac:chgData name="Hannah Cecilie Brænden" userId="7b346678-a67f-4880-aaa6-adc76df5955a" providerId="ADAL" clId="{AC55E6B7-31EC-403D-A228-9DB3C3C4BF07}" dt="2024-09-02T10:26:15.870" v="604" actId="478"/>
          <ac:spMkLst>
            <pc:docMk/>
            <pc:sldMk cId="1554424998" sldId="514"/>
            <ac:spMk id="6" creationId="{8C3FDF9A-135C-D616-EBCC-1496E679C435}"/>
          </ac:spMkLst>
        </pc:spChg>
      </pc:sldChg>
      <pc:sldChg chg="modSp add mod">
        <pc:chgData name="Hannah Cecilie Brænden" userId="7b346678-a67f-4880-aaa6-adc76df5955a" providerId="ADAL" clId="{AC55E6B7-31EC-403D-A228-9DB3C3C4BF07}" dt="2024-09-02T10:24:22.924" v="575" actId="404"/>
        <pc:sldMkLst>
          <pc:docMk/>
          <pc:sldMk cId="4191668664" sldId="518"/>
        </pc:sldMkLst>
        <pc:spChg chg="mod">
          <ac:chgData name="Hannah Cecilie Brænden" userId="7b346678-a67f-4880-aaa6-adc76df5955a" providerId="ADAL" clId="{AC55E6B7-31EC-403D-A228-9DB3C3C4BF07}" dt="2024-09-02T10:24:22.924" v="575" actId="404"/>
          <ac:spMkLst>
            <pc:docMk/>
            <pc:sldMk cId="4191668664" sldId="518"/>
            <ac:spMk id="3" creationId="{E9D2A2E1-4DF9-FB7F-1E44-EE433E3203A0}"/>
          </ac:spMkLst>
        </pc:spChg>
      </pc:sldChg>
      <pc:sldChg chg="delSp mod">
        <pc:chgData name="Hannah Cecilie Brænden" userId="7b346678-a67f-4880-aaa6-adc76df5955a" providerId="ADAL" clId="{AC55E6B7-31EC-403D-A228-9DB3C3C4BF07}" dt="2024-09-02T10:26:26.911" v="609" actId="478"/>
        <pc:sldMkLst>
          <pc:docMk/>
          <pc:sldMk cId="1723267786" sldId="519"/>
        </pc:sldMkLst>
        <pc:spChg chg="del">
          <ac:chgData name="Hannah Cecilie Brænden" userId="7b346678-a67f-4880-aaa6-adc76df5955a" providerId="ADAL" clId="{AC55E6B7-31EC-403D-A228-9DB3C3C4BF07}" dt="2024-09-02T10:26:26.911" v="609" actId="478"/>
          <ac:spMkLst>
            <pc:docMk/>
            <pc:sldMk cId="1723267786" sldId="519"/>
            <ac:spMk id="9" creationId="{3F06DDA6-8451-1900-EBEE-418C240C746A}"/>
          </ac:spMkLst>
        </pc:spChg>
      </pc:sldChg>
      <pc:sldChg chg="addSp delSp modSp mod">
        <pc:chgData name="Hannah Cecilie Brænden" userId="7b346678-a67f-4880-aaa6-adc76df5955a" providerId="ADAL" clId="{AC55E6B7-31EC-403D-A228-9DB3C3C4BF07}" dt="2024-09-02T10:26:03.955" v="598" actId="404"/>
        <pc:sldMkLst>
          <pc:docMk/>
          <pc:sldMk cId="2493715878" sldId="520"/>
        </pc:sldMkLst>
        <pc:spChg chg="mod">
          <ac:chgData name="Hannah Cecilie Brænden" userId="7b346678-a67f-4880-aaa6-adc76df5955a" providerId="ADAL" clId="{AC55E6B7-31EC-403D-A228-9DB3C3C4BF07}" dt="2024-09-02T10:26:03.955" v="598" actId="404"/>
          <ac:spMkLst>
            <pc:docMk/>
            <pc:sldMk cId="2493715878" sldId="520"/>
            <ac:spMk id="2" creationId="{FE06F7A7-A432-4E21-F989-E6557B04A499}"/>
          </ac:spMkLst>
        </pc:spChg>
        <pc:spChg chg="del mod">
          <ac:chgData name="Hannah Cecilie Brænden" userId="7b346678-a67f-4880-aaa6-adc76df5955a" providerId="ADAL" clId="{AC55E6B7-31EC-403D-A228-9DB3C3C4BF07}" dt="2024-09-02T10:03:54.574" v="345" actId="478"/>
          <ac:spMkLst>
            <pc:docMk/>
            <pc:sldMk cId="2493715878" sldId="520"/>
            <ac:spMk id="3" creationId="{021B821C-7DB1-A025-F1EC-09D0AA4914B0}"/>
          </ac:spMkLst>
        </pc:spChg>
        <pc:spChg chg="del mod">
          <ac:chgData name="Hannah Cecilie Brænden" userId="7b346678-a67f-4880-aaa6-adc76df5955a" providerId="ADAL" clId="{AC55E6B7-31EC-403D-A228-9DB3C3C4BF07}" dt="2024-09-02T10:26:00.350" v="596" actId="478"/>
          <ac:spMkLst>
            <pc:docMk/>
            <pc:sldMk cId="2493715878" sldId="520"/>
            <ac:spMk id="5" creationId="{E59334A1-9817-FE48-7142-FCA910668AF8}"/>
          </ac:spMkLst>
        </pc:spChg>
        <pc:spChg chg="add mod">
          <ac:chgData name="Hannah Cecilie Brænden" userId="7b346678-a67f-4880-aaa6-adc76df5955a" providerId="ADAL" clId="{AC55E6B7-31EC-403D-A228-9DB3C3C4BF07}" dt="2024-09-02T10:04:36.984" v="376" actId="404"/>
          <ac:spMkLst>
            <pc:docMk/>
            <pc:sldMk cId="2493715878" sldId="520"/>
            <ac:spMk id="7" creationId="{041C1D4F-F72D-96C9-47BB-DDFEBF8AB1D0}"/>
          </ac:spMkLst>
        </pc:spChg>
      </pc:sldChg>
      <pc:sldChg chg="delSp mod">
        <pc:chgData name="Hannah Cecilie Brænden" userId="7b346678-a67f-4880-aaa6-adc76df5955a" providerId="ADAL" clId="{AC55E6B7-31EC-403D-A228-9DB3C3C4BF07}" dt="2024-09-02T10:25:51.134" v="591" actId="478"/>
        <pc:sldMkLst>
          <pc:docMk/>
          <pc:sldMk cId="1877530751" sldId="524"/>
        </pc:sldMkLst>
        <pc:spChg chg="del">
          <ac:chgData name="Hannah Cecilie Brænden" userId="7b346678-a67f-4880-aaa6-adc76df5955a" providerId="ADAL" clId="{AC55E6B7-31EC-403D-A228-9DB3C3C4BF07}" dt="2024-09-02T10:25:51.134" v="591" actId="478"/>
          <ac:spMkLst>
            <pc:docMk/>
            <pc:sldMk cId="1877530751" sldId="524"/>
            <ac:spMk id="3" creationId="{51847954-AC55-99A2-8C69-4787D5DC5201}"/>
          </ac:spMkLst>
        </pc:spChg>
      </pc:sldChg>
      <pc:sldChg chg="del">
        <pc:chgData name="Hannah Cecilie Brænden" userId="7b346678-a67f-4880-aaa6-adc76df5955a" providerId="ADAL" clId="{AC55E6B7-31EC-403D-A228-9DB3C3C4BF07}" dt="2024-09-02T10:09:29.132" v="400" actId="47"/>
        <pc:sldMkLst>
          <pc:docMk/>
          <pc:sldMk cId="3878224007" sldId="525"/>
        </pc:sldMkLst>
      </pc:sldChg>
      <pc:sldChg chg="add">
        <pc:chgData name="Hannah Cecilie Brænden" userId="7b346678-a67f-4880-aaa6-adc76df5955a" providerId="ADAL" clId="{AC55E6B7-31EC-403D-A228-9DB3C3C4BF07}" dt="2024-09-02T10:14:51.738" v="404"/>
        <pc:sldMkLst>
          <pc:docMk/>
          <pc:sldMk cId="3517650494" sldId="536"/>
        </pc:sldMkLst>
      </pc:sldChg>
      <pc:sldChg chg="add">
        <pc:chgData name="Hannah Cecilie Brænden" userId="7b346678-a67f-4880-aaa6-adc76df5955a" providerId="ADAL" clId="{AC55E6B7-31EC-403D-A228-9DB3C3C4BF07}" dt="2024-09-02T10:15:00.280" v="406"/>
        <pc:sldMkLst>
          <pc:docMk/>
          <pc:sldMk cId="544442727" sldId="5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4292B-3A3A-0841-91D6-3E76F4072F8C}" type="datetimeFigureOut">
              <a:rPr lang="nb-NO" smtClean="0"/>
              <a:t>02.09.2024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27EC0-FD5E-A84D-BEE4-2635E7D4D6AB}" type="slidenum">
              <a:rPr lang="nb-NO" smtClean="0"/>
              <a:t>‹#›</a:t>
            </a:fld>
            <a:endParaRPr lang="nb-NO"/>
          </a:p>
        </p:txBody>
      </p:sp>
    </p:spTree>
    <p:extLst>
      <p:ext uri="{BB962C8B-B14F-4D97-AF65-F5344CB8AC3E}">
        <p14:creationId xmlns:p14="http://schemas.microsoft.com/office/powerpoint/2010/main" val="330822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1AF87F5-80F3-4D8F-9BEA-48051A80CAEA}" type="slidenum">
              <a:rPr lang="en-GB" smtClean="0"/>
              <a:t>2</a:t>
            </a:fld>
            <a:endParaRPr lang="en-GB"/>
          </a:p>
        </p:txBody>
      </p:sp>
    </p:spTree>
    <p:extLst>
      <p:ext uri="{BB962C8B-B14F-4D97-AF65-F5344CB8AC3E}">
        <p14:creationId xmlns:p14="http://schemas.microsoft.com/office/powerpoint/2010/main" val="2915133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1AF87F5-80F3-4D8F-9BEA-48051A80CAEA}" type="slidenum">
              <a:rPr lang="en-GB" smtClean="0"/>
              <a:t>31</a:t>
            </a:fld>
            <a:endParaRPr lang="en-GB"/>
          </a:p>
        </p:txBody>
      </p:sp>
    </p:spTree>
    <p:extLst>
      <p:ext uri="{BB962C8B-B14F-4D97-AF65-F5344CB8AC3E}">
        <p14:creationId xmlns:p14="http://schemas.microsoft.com/office/powerpoint/2010/main" val="388284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29E27EC0-FD5E-A84D-BEE4-2635E7D4D6AB}" type="slidenum">
              <a:rPr lang="nb-NO" smtClean="0"/>
              <a:t>32</a:t>
            </a:fld>
            <a:endParaRPr lang="nb-NO"/>
          </a:p>
        </p:txBody>
      </p:sp>
    </p:spTree>
    <p:extLst>
      <p:ext uri="{BB962C8B-B14F-4D97-AF65-F5344CB8AC3E}">
        <p14:creationId xmlns:p14="http://schemas.microsoft.com/office/powerpoint/2010/main" val="219214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29E27EC0-FD5E-A84D-BEE4-2635E7D4D6AB}" type="slidenum">
              <a:rPr lang="nb-NO" smtClean="0"/>
              <a:t>33</a:t>
            </a:fld>
            <a:endParaRPr lang="nb-NO"/>
          </a:p>
        </p:txBody>
      </p:sp>
    </p:spTree>
    <p:extLst>
      <p:ext uri="{BB962C8B-B14F-4D97-AF65-F5344CB8AC3E}">
        <p14:creationId xmlns:p14="http://schemas.microsoft.com/office/powerpoint/2010/main" val="120037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 </a:t>
            </a:r>
            <a:r>
              <a:rPr lang="en-GB" dirty="0" err="1"/>
              <a:t>spå</a:t>
            </a:r>
            <a:r>
              <a:rPr lang="en-GB" dirty="0"/>
              <a:t> i </a:t>
            </a:r>
            <a:r>
              <a:rPr lang="en-GB" dirty="0" err="1"/>
              <a:t>utfallet</a:t>
            </a:r>
            <a:endParaRPr lang="en-GB" dirty="0"/>
          </a:p>
        </p:txBody>
      </p:sp>
      <p:sp>
        <p:nvSpPr>
          <p:cNvPr id="4" name="Plassholder for lysbildenummer 3"/>
          <p:cNvSpPr>
            <a:spLocks noGrp="1"/>
          </p:cNvSpPr>
          <p:nvPr>
            <p:ph type="sldNum" sz="quarter" idx="5"/>
          </p:nvPr>
        </p:nvSpPr>
        <p:spPr/>
        <p:txBody>
          <a:bodyPr/>
          <a:lstStyle/>
          <a:p>
            <a:fld id="{29E27EC0-FD5E-A84D-BEE4-2635E7D4D6AB}" type="slidenum">
              <a:rPr lang="nb-NO" smtClean="0"/>
              <a:t>34</a:t>
            </a:fld>
            <a:endParaRPr lang="nb-NO"/>
          </a:p>
        </p:txBody>
      </p:sp>
    </p:spTree>
    <p:extLst>
      <p:ext uri="{BB962C8B-B14F-4D97-AF65-F5344CB8AC3E}">
        <p14:creationId xmlns:p14="http://schemas.microsoft.com/office/powerpoint/2010/main" val="348481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bunntekst 3"/>
          <p:cNvSpPr>
            <a:spLocks noGrp="1"/>
          </p:cNvSpPr>
          <p:nvPr>
            <p:ph type="ftr" sz="quarter" idx="4"/>
          </p:nvPr>
        </p:nvSpPr>
        <p:spPr/>
        <p:txBody>
          <a:bodyPr/>
          <a:lstStyle/>
          <a:p>
            <a:pPr>
              <a:defRPr/>
            </a:pPr>
            <a:endParaRPr lang="en-GB"/>
          </a:p>
        </p:txBody>
      </p:sp>
      <p:sp>
        <p:nvSpPr>
          <p:cNvPr id="5" name="Plassholder for lysbildenummer 4"/>
          <p:cNvSpPr>
            <a:spLocks noGrp="1"/>
          </p:cNvSpPr>
          <p:nvPr>
            <p:ph type="sldNum" sz="quarter" idx="5"/>
          </p:nvPr>
        </p:nvSpPr>
        <p:spPr/>
        <p:txBody>
          <a:bodyPr/>
          <a:lstStyle/>
          <a:p>
            <a:pPr>
              <a:defRPr/>
            </a:pPr>
            <a:fld id="{FFA5FC2A-A704-4143-8DE1-CFAF3828879E}" type="slidenum">
              <a:rPr lang="en-GB" smtClean="0"/>
              <a:pPr>
                <a:defRPr/>
              </a:pPr>
              <a:t>36</a:t>
            </a:fld>
            <a:endParaRPr lang="en-GB"/>
          </a:p>
        </p:txBody>
      </p:sp>
    </p:spTree>
    <p:extLst>
      <p:ext uri="{BB962C8B-B14F-4D97-AF65-F5344CB8AC3E}">
        <p14:creationId xmlns:p14="http://schemas.microsoft.com/office/powerpoint/2010/main" val="4323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1AF87F5-80F3-4D8F-9BEA-48051A80CAEA}" type="slidenum">
              <a:rPr lang="en-GB" smtClean="0"/>
              <a:t>3</a:t>
            </a:fld>
            <a:endParaRPr lang="en-GB"/>
          </a:p>
        </p:txBody>
      </p:sp>
    </p:spTree>
    <p:extLst>
      <p:ext uri="{BB962C8B-B14F-4D97-AF65-F5344CB8AC3E}">
        <p14:creationId xmlns:p14="http://schemas.microsoft.com/office/powerpoint/2010/main" val="342794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 kilde inn her?</a:t>
            </a:r>
          </a:p>
        </p:txBody>
      </p:sp>
      <p:sp>
        <p:nvSpPr>
          <p:cNvPr id="4" name="Plassholder for lysbildenummer 3"/>
          <p:cNvSpPr>
            <a:spLocks noGrp="1"/>
          </p:cNvSpPr>
          <p:nvPr>
            <p:ph type="sldNum" sz="quarter" idx="5"/>
          </p:nvPr>
        </p:nvSpPr>
        <p:spPr/>
        <p:txBody>
          <a:bodyPr/>
          <a:lstStyle/>
          <a:p>
            <a:fld id="{29E27EC0-FD5E-A84D-BEE4-2635E7D4D6AB}" type="slidenum">
              <a:rPr lang="nb-NO" smtClean="0"/>
              <a:t>7</a:t>
            </a:fld>
            <a:endParaRPr lang="nb-NO"/>
          </a:p>
        </p:txBody>
      </p:sp>
    </p:spTree>
    <p:extLst>
      <p:ext uri="{BB962C8B-B14F-4D97-AF65-F5344CB8AC3E}">
        <p14:creationId xmlns:p14="http://schemas.microsoft.com/office/powerpoint/2010/main" val="4094587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2673412-1EA3-E248-8AC5-F6E4E335B39F}" type="slidenum">
              <a:rPr lang="nb-NO" smtClean="0"/>
              <a:t>14</a:t>
            </a:fld>
            <a:endParaRPr lang="nb-NO"/>
          </a:p>
        </p:txBody>
      </p:sp>
    </p:spTree>
    <p:extLst>
      <p:ext uri="{BB962C8B-B14F-4D97-AF65-F5344CB8AC3E}">
        <p14:creationId xmlns:p14="http://schemas.microsoft.com/office/powerpoint/2010/main" val="37589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JA, et Klima </a:t>
            </a:r>
            <a:r>
              <a:rPr lang="en-GB" dirty="0" err="1"/>
              <a:t>som</a:t>
            </a:r>
            <a:r>
              <a:rPr lang="en-GB" dirty="0"/>
              <a:t> </a:t>
            </a:r>
            <a:r>
              <a:rPr lang="en-GB" dirty="0" err="1"/>
              <a:t>sikrer</a:t>
            </a:r>
            <a:r>
              <a:rPr lang="en-GB" dirty="0"/>
              <a:t> </a:t>
            </a:r>
            <a:r>
              <a:rPr lang="en-GB" dirty="0" err="1"/>
              <a:t>helsen</a:t>
            </a:r>
            <a:r>
              <a:rPr lang="en-GB" dirty="0"/>
              <a:t> er </a:t>
            </a:r>
            <a:r>
              <a:rPr lang="en-GB" dirty="0" err="1"/>
              <a:t>en</a:t>
            </a:r>
            <a:r>
              <a:rPr lang="en-GB" dirty="0"/>
              <a:t> </a:t>
            </a:r>
            <a:r>
              <a:rPr lang="en-GB" dirty="0" err="1"/>
              <a:t>menneskerett</a:t>
            </a:r>
            <a:r>
              <a:rPr lang="en-GB" dirty="0"/>
              <a:t> i Norge</a:t>
            </a:r>
          </a:p>
          <a:p>
            <a:r>
              <a:rPr lang="en-GB" dirty="0" err="1"/>
              <a:t>Implisitt</a:t>
            </a:r>
            <a:r>
              <a:rPr lang="en-GB" dirty="0"/>
              <a:t> </a:t>
            </a:r>
            <a:r>
              <a:rPr lang="en-GB" dirty="0" err="1"/>
              <a:t>en</a:t>
            </a:r>
            <a:r>
              <a:rPr lang="en-GB" dirty="0"/>
              <a:t> del </a:t>
            </a:r>
            <a:r>
              <a:rPr lang="en-GB" dirty="0" err="1"/>
              <a:t>av</a:t>
            </a:r>
            <a:r>
              <a:rPr lang="en-GB" dirty="0"/>
              <a:t> </a:t>
            </a:r>
            <a:r>
              <a:rPr lang="en-GB" dirty="0" err="1"/>
              <a:t>andre</a:t>
            </a:r>
            <a:r>
              <a:rPr lang="en-GB" dirty="0"/>
              <a:t> </a:t>
            </a:r>
            <a:r>
              <a:rPr lang="en-GB" dirty="0" err="1"/>
              <a:t>rettigheter</a:t>
            </a:r>
            <a:endParaRPr lang="en-GB" dirty="0"/>
          </a:p>
        </p:txBody>
      </p:sp>
      <p:sp>
        <p:nvSpPr>
          <p:cNvPr id="4" name="Plassholder for lysbildenummer 3"/>
          <p:cNvSpPr>
            <a:spLocks noGrp="1"/>
          </p:cNvSpPr>
          <p:nvPr>
            <p:ph type="sldNum" sz="quarter" idx="5"/>
          </p:nvPr>
        </p:nvSpPr>
        <p:spPr/>
        <p:txBody>
          <a:bodyPr/>
          <a:lstStyle/>
          <a:p>
            <a:fld id="{29E27EC0-FD5E-A84D-BEE4-2635E7D4D6AB}" type="slidenum">
              <a:rPr lang="nb-NO" smtClean="0"/>
              <a:t>16</a:t>
            </a:fld>
            <a:endParaRPr lang="nb-NO"/>
          </a:p>
        </p:txBody>
      </p:sp>
    </p:spTree>
    <p:extLst>
      <p:ext uri="{BB962C8B-B14F-4D97-AF65-F5344CB8AC3E}">
        <p14:creationId xmlns:p14="http://schemas.microsoft.com/office/powerpoint/2010/main" val="90249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solidFill>
                  <a:srgbClr val="151643"/>
                </a:solidFill>
                <a:effectLst/>
                <a:latin typeface="Calibri" panose="020F0502020204030204" pitchFamily="34" charset="0"/>
                <a:ea typeface="Calibri" panose="020F0502020204030204" pitchFamily="34" charset="0"/>
                <a:cs typeface="Times New Roman" panose="02020603050405020304" pitchFamily="18" charset="0"/>
              </a:rPr>
              <a:t>domstolene har hatt en svært begrenset rolle på miljøområdet», slik at såkalt «rettsliggjøring er et helt marginalt fenomen på miljøområde</a:t>
            </a:r>
          </a:p>
          <a:p>
            <a:endParaRPr lang="nb-NO" sz="1800" dirty="0">
              <a:solidFill>
                <a:srgbClr val="1516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itchFamily="2" charset="2"/>
              <a:buChar char="§"/>
            </a:pPr>
            <a:r>
              <a:rPr lang="nb-NO" sz="2400" dirty="0"/>
              <a:t>NIMs syn: </a:t>
            </a:r>
          </a:p>
          <a:p>
            <a:pPr marL="800100" lvl="1" indent="-342900">
              <a:buFont typeface="Wingdings" pitchFamily="2" charset="2"/>
              <a:buChar char="§"/>
            </a:pPr>
            <a:r>
              <a:rPr lang="nb-NO" sz="1600" dirty="0"/>
              <a:t>Politikerne bør selv utforme tiltakene for utslippskutt</a:t>
            </a:r>
          </a:p>
          <a:p>
            <a:pPr marL="800100" lvl="1" indent="-342900">
              <a:buFont typeface="Wingdings" pitchFamily="2" charset="2"/>
              <a:buChar char="§"/>
            </a:pPr>
            <a:r>
              <a:rPr lang="nb-NO" sz="1600" dirty="0"/>
              <a:t>Domstolene bør kunne kontrollere at utslipp kuttes i tråd med best tilgjengelig vitenskap (minst 1,5 grader) </a:t>
            </a:r>
          </a:p>
          <a:p>
            <a:endParaRPr lang="en-GB" dirty="0"/>
          </a:p>
        </p:txBody>
      </p:sp>
      <p:sp>
        <p:nvSpPr>
          <p:cNvPr id="4" name="Plassholder for lysbildenummer 3"/>
          <p:cNvSpPr>
            <a:spLocks noGrp="1"/>
          </p:cNvSpPr>
          <p:nvPr>
            <p:ph type="sldNum" sz="quarter" idx="5"/>
          </p:nvPr>
        </p:nvSpPr>
        <p:spPr/>
        <p:txBody>
          <a:bodyPr/>
          <a:lstStyle/>
          <a:p>
            <a:fld id="{29E27EC0-FD5E-A84D-BEE4-2635E7D4D6AB}" type="slidenum">
              <a:rPr lang="nb-NO" smtClean="0"/>
              <a:t>18</a:t>
            </a:fld>
            <a:endParaRPr lang="nb-NO"/>
          </a:p>
        </p:txBody>
      </p:sp>
    </p:spTree>
    <p:extLst>
      <p:ext uri="{BB962C8B-B14F-4D97-AF65-F5344CB8AC3E}">
        <p14:creationId xmlns:p14="http://schemas.microsoft.com/office/powerpoint/2010/main" val="367681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Tap og </a:t>
            </a:r>
            <a:r>
              <a:rPr lang="en-GB" dirty="0" err="1"/>
              <a:t>skade</a:t>
            </a:r>
            <a:r>
              <a:rPr lang="en-GB" dirty="0"/>
              <a:t> – </a:t>
            </a:r>
            <a:r>
              <a:rPr lang="en-GB" dirty="0" err="1"/>
              <a:t>forholdet</a:t>
            </a:r>
            <a:r>
              <a:rPr lang="en-GB" dirty="0"/>
              <a:t> </a:t>
            </a:r>
            <a:r>
              <a:rPr lang="en-GB" dirty="0" err="1"/>
              <a:t>til</a:t>
            </a:r>
            <a:r>
              <a:rPr lang="en-GB" dirty="0"/>
              <a:t> </a:t>
            </a:r>
            <a:r>
              <a:rPr lang="en-GB" dirty="0" err="1"/>
              <a:t>erstatningsretten</a:t>
            </a:r>
            <a:r>
              <a:rPr lang="en-GB" dirty="0"/>
              <a:t> – </a:t>
            </a:r>
            <a:r>
              <a:rPr lang="en-GB" dirty="0" err="1"/>
              <a:t>dette</a:t>
            </a:r>
            <a:r>
              <a:rPr lang="en-GB" dirty="0"/>
              <a:t> er </a:t>
            </a:r>
            <a:r>
              <a:rPr lang="en-GB" dirty="0" err="1"/>
              <a:t>ikke</a:t>
            </a:r>
            <a:r>
              <a:rPr lang="en-GB" dirty="0"/>
              <a:t> </a:t>
            </a:r>
            <a:r>
              <a:rPr lang="en-GB" dirty="0" err="1"/>
              <a:t>noe</a:t>
            </a:r>
            <a:r>
              <a:rPr lang="en-GB" dirty="0"/>
              <a:t> vi </a:t>
            </a:r>
            <a:r>
              <a:rPr lang="en-GB" dirty="0" err="1"/>
              <a:t>har</a:t>
            </a:r>
            <a:r>
              <a:rPr lang="en-GB" dirty="0"/>
              <a:t> sett </a:t>
            </a:r>
            <a:r>
              <a:rPr lang="en-GB" dirty="0" err="1"/>
              <a:t>særlig</a:t>
            </a:r>
            <a:r>
              <a:rPr lang="en-GB" dirty="0"/>
              <a:t> </a:t>
            </a:r>
            <a:r>
              <a:rPr lang="en-GB" dirty="0" err="1"/>
              <a:t>mye</a:t>
            </a:r>
            <a:r>
              <a:rPr lang="en-GB" dirty="0"/>
              <a:t> </a:t>
            </a:r>
            <a:r>
              <a:rPr lang="en-GB" dirty="0" err="1"/>
              <a:t>på</a:t>
            </a:r>
            <a:endParaRPr lang="en-GB" dirty="0"/>
          </a:p>
        </p:txBody>
      </p:sp>
      <p:sp>
        <p:nvSpPr>
          <p:cNvPr id="4" name="Plassholder for lysbildenummer 3"/>
          <p:cNvSpPr>
            <a:spLocks noGrp="1"/>
          </p:cNvSpPr>
          <p:nvPr>
            <p:ph type="sldNum" sz="quarter" idx="5"/>
          </p:nvPr>
        </p:nvSpPr>
        <p:spPr/>
        <p:txBody>
          <a:bodyPr/>
          <a:lstStyle/>
          <a:p>
            <a:fld id="{29E27EC0-FD5E-A84D-BEE4-2635E7D4D6AB}" type="slidenum">
              <a:rPr lang="nb-NO" smtClean="0"/>
              <a:t>20</a:t>
            </a:fld>
            <a:endParaRPr lang="nb-NO"/>
          </a:p>
        </p:txBody>
      </p:sp>
    </p:spTree>
    <p:extLst>
      <p:ext uri="{BB962C8B-B14F-4D97-AF65-F5344CB8AC3E}">
        <p14:creationId xmlns:p14="http://schemas.microsoft.com/office/powerpoint/2010/main" val="427537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Høy terskel for overprøving av Stortinget i domstolene – men NIM skal fremme og beskytte menneskerettighetene fullt 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sier ikke dommen – forvaltningen, etterslekten, hva som skal til for at Stortinget er involvert</a:t>
            </a:r>
          </a:p>
          <a:p>
            <a:endParaRPr lang="en-GB" dirty="0"/>
          </a:p>
        </p:txBody>
      </p:sp>
      <p:sp>
        <p:nvSpPr>
          <p:cNvPr id="4" name="Plassholder for lysbildenummer 3"/>
          <p:cNvSpPr>
            <a:spLocks noGrp="1"/>
          </p:cNvSpPr>
          <p:nvPr>
            <p:ph type="sldNum" sz="quarter" idx="5"/>
          </p:nvPr>
        </p:nvSpPr>
        <p:spPr/>
        <p:txBody>
          <a:bodyPr/>
          <a:lstStyle/>
          <a:p>
            <a:fld id="{29E27EC0-FD5E-A84D-BEE4-2635E7D4D6AB}" type="slidenum">
              <a:rPr lang="nb-NO" smtClean="0"/>
              <a:t>28</a:t>
            </a:fld>
            <a:endParaRPr lang="nb-NO"/>
          </a:p>
        </p:txBody>
      </p:sp>
    </p:spTree>
    <p:extLst>
      <p:ext uri="{BB962C8B-B14F-4D97-AF65-F5344CB8AC3E}">
        <p14:creationId xmlns:p14="http://schemas.microsoft.com/office/powerpoint/2010/main" val="400319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 vi sette inn kilde her? Bør ha litt mindre tekst</a:t>
            </a:r>
          </a:p>
        </p:txBody>
      </p:sp>
      <p:sp>
        <p:nvSpPr>
          <p:cNvPr id="4" name="Plassholder for lysbildenummer 3"/>
          <p:cNvSpPr>
            <a:spLocks noGrp="1"/>
          </p:cNvSpPr>
          <p:nvPr>
            <p:ph type="sldNum" sz="quarter" idx="5"/>
          </p:nvPr>
        </p:nvSpPr>
        <p:spPr/>
        <p:txBody>
          <a:bodyPr/>
          <a:lstStyle/>
          <a:p>
            <a:fld id="{29E27EC0-FD5E-A84D-BEE4-2635E7D4D6AB}" type="slidenum">
              <a:rPr lang="nb-NO" smtClean="0"/>
              <a:t>29</a:t>
            </a:fld>
            <a:endParaRPr lang="nb-NO"/>
          </a:p>
        </p:txBody>
      </p:sp>
    </p:spTree>
    <p:extLst>
      <p:ext uri="{BB962C8B-B14F-4D97-AF65-F5344CB8AC3E}">
        <p14:creationId xmlns:p14="http://schemas.microsoft.com/office/powerpoint/2010/main" val="11760332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0.svg"/><Relationship Id="rId4" Type="http://schemas.openxmlformats.org/officeDocument/2006/relationships/image" Target="../media/image3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7.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EB9E50B9-2FB0-F420-E19F-C34F3138E836}"/>
              </a:ext>
            </a:extLst>
          </p:cNvPr>
          <p:cNvSpPr>
            <a:spLocks noGrp="1"/>
          </p:cNvSpPr>
          <p:nvPr>
            <p:ph type="ctrTitle" hasCustomPrompt="1"/>
          </p:nvPr>
        </p:nvSpPr>
        <p:spPr>
          <a:xfrm>
            <a:off x="6358238" y="1836737"/>
            <a:ext cx="5168900" cy="1592263"/>
          </a:xfrm>
        </p:spPr>
        <p:txBody>
          <a:bodyPr anchor="b">
            <a:normAutofit/>
          </a:bodyPr>
          <a:lstStyle>
            <a:lvl1pPr algn="l">
              <a:lnSpc>
                <a:spcPct val="100000"/>
              </a:lnSpc>
              <a:defRPr sz="4800"/>
            </a:lvl1pPr>
          </a:lstStyle>
          <a:p>
            <a:r>
              <a:rPr lang="nb-NO"/>
              <a:t>Tittel på foredrag</a:t>
            </a:r>
          </a:p>
        </p:txBody>
      </p:sp>
      <p:grpSp>
        <p:nvGrpSpPr>
          <p:cNvPr id="3" name="Group 2">
            <a:extLst>
              <a:ext uri="{FF2B5EF4-FFF2-40B4-BE49-F238E27FC236}">
                <a16:creationId xmlns:a16="http://schemas.microsoft.com/office/drawing/2014/main" id="{1ECC43D7-343C-4728-7E4E-AC87DE694CDB}"/>
              </a:ext>
            </a:extLst>
          </p:cNvPr>
          <p:cNvGrpSpPr/>
          <p:nvPr userDrawn="1"/>
        </p:nvGrpSpPr>
        <p:grpSpPr>
          <a:xfrm>
            <a:off x="0" y="1454892"/>
            <a:ext cx="5399903" cy="5403108"/>
            <a:chOff x="0" y="0"/>
            <a:chExt cx="11397210" cy="11403973"/>
          </a:xfrm>
        </p:grpSpPr>
        <p:sp>
          <p:nvSpPr>
            <p:cNvPr id="5" name="Freeform 3">
              <a:extLst>
                <a:ext uri="{FF2B5EF4-FFF2-40B4-BE49-F238E27FC236}">
                  <a16:creationId xmlns:a16="http://schemas.microsoft.com/office/drawing/2014/main" id="{0F16AF9E-17FB-58C9-78BE-CCEFF7D12C07}"/>
                </a:ext>
              </a:extLst>
            </p:cNvPr>
            <p:cNvSpPr/>
            <p:nvPr/>
          </p:nvSpPr>
          <p:spPr>
            <a:xfrm rot="-10800000" flipV="1">
              <a:off x="3799070" y="7598140"/>
              <a:ext cx="7598140" cy="3799070"/>
            </a:xfrm>
            <a:custGeom>
              <a:avLst/>
              <a:gdLst/>
              <a:ahLst/>
              <a:cxnLst/>
              <a:rect l="l" t="t" r="r" b="b"/>
              <a:pathLst>
                <a:path w="7598140" h="3799070">
                  <a:moveTo>
                    <a:pt x="0" y="3799070"/>
                  </a:moveTo>
                  <a:lnTo>
                    <a:pt x="7598140" y="3799070"/>
                  </a:lnTo>
                  <a:lnTo>
                    <a:pt x="7598140" y="0"/>
                  </a:lnTo>
                  <a:lnTo>
                    <a:pt x="0" y="0"/>
                  </a:lnTo>
                  <a:lnTo>
                    <a:pt x="0" y="379907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6" name="Freeform 4">
              <a:extLst>
                <a:ext uri="{FF2B5EF4-FFF2-40B4-BE49-F238E27FC236}">
                  <a16:creationId xmlns:a16="http://schemas.microsoft.com/office/drawing/2014/main" id="{F21AA0FD-948D-61CE-B014-834FDB95DA19}"/>
                </a:ext>
              </a:extLst>
            </p:cNvPr>
            <p:cNvSpPr/>
            <p:nvPr/>
          </p:nvSpPr>
          <p:spPr>
            <a:xfrm rot="-5400000">
              <a:off x="-1899535" y="1899535"/>
              <a:ext cx="7598140" cy="3799070"/>
            </a:xfrm>
            <a:custGeom>
              <a:avLst/>
              <a:gdLst/>
              <a:ahLst/>
              <a:cxnLst/>
              <a:rect l="l" t="t" r="r" b="b"/>
              <a:pathLst>
                <a:path w="7598140" h="3799070">
                  <a:moveTo>
                    <a:pt x="0" y="0"/>
                  </a:moveTo>
                  <a:lnTo>
                    <a:pt x="7598140" y="0"/>
                  </a:lnTo>
                  <a:lnTo>
                    <a:pt x="7598140" y="3799070"/>
                  </a:lnTo>
                  <a:lnTo>
                    <a:pt x="0" y="37990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7" name="Freeform 5">
              <a:extLst>
                <a:ext uri="{FF2B5EF4-FFF2-40B4-BE49-F238E27FC236}">
                  <a16:creationId xmlns:a16="http://schemas.microsoft.com/office/drawing/2014/main" id="{F312107F-4CC0-FB50-C965-972FECE73D5B}"/>
                </a:ext>
              </a:extLst>
            </p:cNvPr>
            <p:cNvSpPr/>
            <p:nvPr/>
          </p:nvSpPr>
          <p:spPr>
            <a:xfrm>
              <a:off x="0" y="7610920"/>
              <a:ext cx="3793053" cy="3793053"/>
            </a:xfrm>
            <a:custGeom>
              <a:avLst/>
              <a:gdLst/>
              <a:ahLst/>
              <a:cxnLst/>
              <a:rect l="l" t="t" r="r" b="b"/>
              <a:pathLst>
                <a:path w="3793053" h="3793053">
                  <a:moveTo>
                    <a:pt x="0" y="0"/>
                  </a:moveTo>
                  <a:lnTo>
                    <a:pt x="3793053" y="0"/>
                  </a:lnTo>
                  <a:lnTo>
                    <a:pt x="3793053" y="3793053"/>
                  </a:lnTo>
                  <a:lnTo>
                    <a:pt x="0" y="37930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8" name="Freeform 6">
              <a:extLst>
                <a:ext uri="{FF2B5EF4-FFF2-40B4-BE49-F238E27FC236}">
                  <a16:creationId xmlns:a16="http://schemas.microsoft.com/office/drawing/2014/main" id="{DC9E5053-AF75-D19B-0D29-753E99C17487}"/>
                </a:ext>
              </a:extLst>
            </p:cNvPr>
            <p:cNvSpPr/>
            <p:nvPr/>
          </p:nvSpPr>
          <p:spPr>
            <a:xfrm flipV="1">
              <a:off x="7591457" y="3802880"/>
              <a:ext cx="3793053" cy="3793053"/>
            </a:xfrm>
            <a:custGeom>
              <a:avLst/>
              <a:gdLst/>
              <a:ahLst/>
              <a:cxnLst/>
              <a:rect l="l" t="t" r="r" b="b"/>
              <a:pathLst>
                <a:path w="3793053" h="3793053">
                  <a:moveTo>
                    <a:pt x="0" y="3793053"/>
                  </a:moveTo>
                  <a:lnTo>
                    <a:pt x="3793053" y="3793053"/>
                  </a:lnTo>
                  <a:lnTo>
                    <a:pt x="3793053" y="0"/>
                  </a:lnTo>
                  <a:lnTo>
                    <a:pt x="0" y="0"/>
                  </a:lnTo>
                  <a:lnTo>
                    <a:pt x="0" y="3793053"/>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grpSp>
          <p:nvGrpSpPr>
            <p:cNvPr id="9" name="Group 7">
              <a:extLst>
                <a:ext uri="{FF2B5EF4-FFF2-40B4-BE49-F238E27FC236}">
                  <a16:creationId xmlns:a16="http://schemas.microsoft.com/office/drawing/2014/main" id="{3815C05F-6656-30D4-F8CD-789C9EF92BCE}"/>
                </a:ext>
              </a:extLst>
            </p:cNvPr>
            <p:cNvGrpSpPr/>
            <p:nvPr/>
          </p:nvGrpSpPr>
          <p:grpSpPr>
            <a:xfrm>
              <a:off x="3799070" y="12780"/>
              <a:ext cx="3793053" cy="7579343"/>
              <a:chOff x="0" y="0"/>
              <a:chExt cx="1913890" cy="3824367"/>
            </a:xfrm>
          </p:grpSpPr>
          <p:sp>
            <p:nvSpPr>
              <p:cNvPr id="15" name="Freeform 8">
                <a:extLst>
                  <a:ext uri="{FF2B5EF4-FFF2-40B4-BE49-F238E27FC236}">
                    <a16:creationId xmlns:a16="http://schemas.microsoft.com/office/drawing/2014/main" id="{2A9D9051-1870-59E1-C450-BA0E3596BF20}"/>
                  </a:ext>
                </a:extLst>
              </p:cNvPr>
              <p:cNvSpPr/>
              <p:nvPr/>
            </p:nvSpPr>
            <p:spPr>
              <a:xfrm>
                <a:off x="0" y="0"/>
                <a:ext cx="1913890" cy="3824367"/>
              </a:xfrm>
              <a:custGeom>
                <a:avLst/>
                <a:gdLst/>
                <a:ahLst/>
                <a:cxnLst/>
                <a:rect l="l" t="t" r="r" b="b"/>
                <a:pathLst>
                  <a:path w="1913890" h="3824367">
                    <a:moveTo>
                      <a:pt x="0" y="0"/>
                    </a:moveTo>
                    <a:lnTo>
                      <a:pt x="1913890" y="0"/>
                    </a:lnTo>
                    <a:lnTo>
                      <a:pt x="1913890" y="3824367"/>
                    </a:lnTo>
                    <a:lnTo>
                      <a:pt x="0" y="3824367"/>
                    </a:lnTo>
                    <a:close/>
                  </a:path>
                </a:pathLst>
              </a:custGeom>
              <a:solidFill>
                <a:srgbClr val="FFB7A1"/>
              </a:solidFill>
            </p:spPr>
            <p:txBody>
              <a:bodyPr/>
              <a:lstStyle/>
              <a:p>
                <a:endParaRPr lang="nb-NO"/>
              </a:p>
            </p:txBody>
          </p:sp>
        </p:grpSp>
        <p:sp>
          <p:nvSpPr>
            <p:cNvPr id="14" name="Freeform 9">
              <a:extLst>
                <a:ext uri="{FF2B5EF4-FFF2-40B4-BE49-F238E27FC236}">
                  <a16:creationId xmlns:a16="http://schemas.microsoft.com/office/drawing/2014/main" id="{50B09A06-FB4C-202B-266A-619E9B995236}"/>
                </a:ext>
              </a:extLst>
            </p:cNvPr>
            <p:cNvSpPr/>
            <p:nvPr/>
          </p:nvSpPr>
          <p:spPr>
            <a:xfrm>
              <a:off x="7604157" y="0"/>
              <a:ext cx="3793053" cy="3793053"/>
            </a:xfrm>
            <a:custGeom>
              <a:avLst/>
              <a:gdLst/>
              <a:ahLst/>
              <a:cxnLst/>
              <a:rect l="l" t="t" r="r" b="b"/>
              <a:pathLst>
                <a:path w="3793053" h="3793053">
                  <a:moveTo>
                    <a:pt x="0" y="0"/>
                  </a:moveTo>
                  <a:lnTo>
                    <a:pt x="3793053" y="0"/>
                  </a:lnTo>
                  <a:lnTo>
                    <a:pt x="3793053" y="3793053"/>
                  </a:lnTo>
                  <a:lnTo>
                    <a:pt x="0" y="37930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grpSp>
      <p:sp>
        <p:nvSpPr>
          <p:cNvPr id="16" name="Plassholder for tekst 13">
            <a:extLst>
              <a:ext uri="{FF2B5EF4-FFF2-40B4-BE49-F238E27FC236}">
                <a16:creationId xmlns:a16="http://schemas.microsoft.com/office/drawing/2014/main" id="{90C708AD-F8C6-D3BD-6048-00D4BCD46FC5}"/>
              </a:ext>
            </a:extLst>
          </p:cNvPr>
          <p:cNvSpPr>
            <a:spLocks noGrp="1"/>
          </p:cNvSpPr>
          <p:nvPr>
            <p:ph type="body" sz="quarter" idx="10" hasCustomPrompt="1"/>
          </p:nvPr>
        </p:nvSpPr>
        <p:spPr>
          <a:xfrm>
            <a:off x="6335713" y="3446463"/>
            <a:ext cx="3760787" cy="347662"/>
          </a:xfrm>
          <a:ln>
            <a:noFill/>
          </a:ln>
        </p:spPr>
        <p:txBody>
          <a:bodyPr/>
          <a:lstStyle>
            <a:lvl1pPr marL="0" indent="0">
              <a:buNone/>
              <a:defRPr>
                <a:solidFill>
                  <a:srgbClr val="FF5454"/>
                </a:solidFill>
              </a:defRPr>
            </a:lvl1pPr>
          </a:lstStyle>
          <a:p>
            <a:pPr lvl="0"/>
            <a:r>
              <a:rPr lang="nb-NO"/>
              <a:t>Navn, tittel</a:t>
            </a:r>
          </a:p>
        </p:txBody>
      </p:sp>
    </p:spTree>
    <p:extLst>
      <p:ext uri="{BB962C8B-B14F-4D97-AF65-F5344CB8AC3E}">
        <p14:creationId xmlns:p14="http://schemas.microsoft.com/office/powerpoint/2010/main" val="230604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3" name="Rettvinklet trekant 2">
            <a:extLst>
              <a:ext uri="{FF2B5EF4-FFF2-40B4-BE49-F238E27FC236}">
                <a16:creationId xmlns:a16="http://schemas.microsoft.com/office/drawing/2014/main" id="{AECA850A-504A-483A-CB82-F551519F6D84}"/>
              </a:ext>
            </a:extLst>
          </p:cNvPr>
          <p:cNvSpPr/>
          <p:nvPr userDrawn="1"/>
        </p:nvSpPr>
        <p:spPr>
          <a:xfrm>
            <a:off x="0" y="1472184"/>
            <a:ext cx="5897880" cy="5385816"/>
          </a:xfrm>
          <a:prstGeom prst="rtTriangle">
            <a:avLst/>
          </a:prstGeom>
          <a:solidFill>
            <a:srgbClr val="F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6">
            <a:extLst>
              <a:ext uri="{FF2B5EF4-FFF2-40B4-BE49-F238E27FC236}">
                <a16:creationId xmlns:a16="http://schemas.microsoft.com/office/drawing/2014/main" id="{7F2E6F0B-0296-072C-BE4F-C0F95D01FB05}"/>
              </a:ext>
            </a:extLst>
          </p:cNvPr>
          <p:cNvSpPr>
            <a:spLocks noGrp="1"/>
          </p:cNvSpPr>
          <p:nvPr>
            <p:ph type="pic" sz="quarter" idx="11"/>
          </p:nvPr>
        </p:nvSpPr>
        <p:spPr>
          <a:xfrm>
            <a:off x="1103914" y="2320066"/>
            <a:ext cx="3690051" cy="3690051"/>
          </a:xfrm>
          <a:prstGeom prst="ellipse">
            <a:avLst/>
          </a:prstGeom>
          <a:solidFill>
            <a:srgbClr val="1D6E8A"/>
          </a:solidFill>
        </p:spPr>
        <p:txBody>
          <a:bodyPr/>
          <a:lstStyle>
            <a:lvl1pPr>
              <a:defRPr>
                <a:solidFill>
                  <a:srgbClr val="ECEDFA"/>
                </a:solidFill>
              </a:defRPr>
            </a:lvl1pPr>
          </a:lstStyle>
          <a:p>
            <a:r>
              <a:rPr lang="nb-NO"/>
              <a:t>Klikk på ikonet for å legge til et bilde</a:t>
            </a:r>
          </a:p>
        </p:txBody>
      </p:sp>
    </p:spTree>
    <p:extLst>
      <p:ext uri="{BB962C8B-B14F-4D97-AF65-F5344CB8AC3E}">
        <p14:creationId xmlns:p14="http://schemas.microsoft.com/office/powerpoint/2010/main" val="377490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2" name="Rettvinklet trekant 1">
            <a:extLst>
              <a:ext uri="{FF2B5EF4-FFF2-40B4-BE49-F238E27FC236}">
                <a16:creationId xmlns:a16="http://schemas.microsoft.com/office/drawing/2014/main" id="{BAEC742B-717C-7EA3-58C4-BD5CD4593D45}"/>
              </a:ext>
            </a:extLst>
          </p:cNvPr>
          <p:cNvSpPr/>
          <p:nvPr userDrawn="1"/>
        </p:nvSpPr>
        <p:spPr>
          <a:xfrm>
            <a:off x="0" y="1472184"/>
            <a:ext cx="5897880" cy="5385816"/>
          </a:xfrm>
          <a:prstGeom prst="rtTriangle">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3C089DD8-9ED5-A0FC-B2D7-DC8C3C1C027B}"/>
              </a:ext>
            </a:extLst>
          </p:cNvPr>
          <p:cNvSpPr>
            <a:spLocks noGrp="1"/>
          </p:cNvSpPr>
          <p:nvPr>
            <p:ph type="pic" sz="quarter" idx="11"/>
          </p:nvPr>
        </p:nvSpPr>
        <p:spPr>
          <a:xfrm>
            <a:off x="1103914" y="2320066"/>
            <a:ext cx="3690051" cy="3690051"/>
          </a:xfrm>
          <a:prstGeom prst="ellipse">
            <a:avLst/>
          </a:prstGeom>
          <a:solidFill>
            <a:srgbClr val="FFB7A1"/>
          </a:solidFill>
        </p:spPr>
        <p:txBody>
          <a:bodyPr/>
          <a:lstStyle/>
          <a:p>
            <a:r>
              <a:rPr lang="nb-NO"/>
              <a:t>Klikk på ikonet for å legge til et bilde</a:t>
            </a:r>
          </a:p>
        </p:txBody>
      </p:sp>
    </p:spTree>
    <p:extLst>
      <p:ext uri="{BB962C8B-B14F-4D97-AF65-F5344CB8AC3E}">
        <p14:creationId xmlns:p14="http://schemas.microsoft.com/office/powerpoint/2010/main" val="179679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2" name="Rettvinklet trekant 1">
            <a:extLst>
              <a:ext uri="{FF2B5EF4-FFF2-40B4-BE49-F238E27FC236}">
                <a16:creationId xmlns:a16="http://schemas.microsoft.com/office/drawing/2014/main" id="{C922D86A-5FB2-6D1D-E99A-B1E31C1C6319}"/>
              </a:ext>
            </a:extLst>
          </p:cNvPr>
          <p:cNvSpPr/>
          <p:nvPr userDrawn="1"/>
        </p:nvSpPr>
        <p:spPr>
          <a:xfrm>
            <a:off x="14254" y="1472184"/>
            <a:ext cx="5897880" cy="5385816"/>
          </a:xfrm>
          <a:prstGeom prst="rtTriangle">
            <a:avLst/>
          </a:prstGeom>
          <a:solidFill>
            <a:srgbClr val="F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Ellipse 2">
            <a:extLst>
              <a:ext uri="{FF2B5EF4-FFF2-40B4-BE49-F238E27FC236}">
                <a16:creationId xmlns:a16="http://schemas.microsoft.com/office/drawing/2014/main" id="{07411232-2B82-AE14-9598-DE3CF1219040}"/>
              </a:ext>
            </a:extLst>
          </p:cNvPr>
          <p:cNvSpPr/>
          <p:nvPr userDrawn="1"/>
        </p:nvSpPr>
        <p:spPr>
          <a:xfrm>
            <a:off x="1184148" y="2400300"/>
            <a:ext cx="3529584" cy="3529584"/>
          </a:xfrm>
          <a:prstGeom prst="ellipse">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9965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2" name="Rettvinklet trekant 1">
            <a:extLst>
              <a:ext uri="{FF2B5EF4-FFF2-40B4-BE49-F238E27FC236}">
                <a16:creationId xmlns:a16="http://schemas.microsoft.com/office/drawing/2014/main" id="{67B5126D-3908-146B-510B-5ED51F2018ED}"/>
              </a:ext>
            </a:extLst>
          </p:cNvPr>
          <p:cNvSpPr/>
          <p:nvPr userDrawn="1"/>
        </p:nvSpPr>
        <p:spPr>
          <a:xfrm>
            <a:off x="0" y="1472184"/>
            <a:ext cx="5897880" cy="5385816"/>
          </a:xfrm>
          <a:prstGeom prst="rtTriangle">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Ellipse 2">
            <a:extLst>
              <a:ext uri="{FF2B5EF4-FFF2-40B4-BE49-F238E27FC236}">
                <a16:creationId xmlns:a16="http://schemas.microsoft.com/office/drawing/2014/main" id="{021CC053-8349-CD0F-BDE9-C43B6F2CF6E0}"/>
              </a:ext>
            </a:extLst>
          </p:cNvPr>
          <p:cNvSpPr/>
          <p:nvPr userDrawn="1"/>
        </p:nvSpPr>
        <p:spPr>
          <a:xfrm>
            <a:off x="1184148" y="2400300"/>
            <a:ext cx="3529584" cy="3529584"/>
          </a:xfrm>
          <a:prstGeom prst="ellipse">
            <a:avLst/>
          </a:prstGeom>
          <a:solidFill>
            <a:srgbClr val="F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1016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bilde 2">
            <a:extLst>
              <a:ext uri="{FF2B5EF4-FFF2-40B4-BE49-F238E27FC236}">
                <a16:creationId xmlns:a16="http://schemas.microsoft.com/office/drawing/2014/main" id="{8A0959CF-9B6F-7A4C-8AD9-7907D49A8D75}"/>
              </a:ext>
            </a:extLst>
          </p:cNvPr>
          <p:cNvSpPr>
            <a:spLocks noGrp="1"/>
          </p:cNvSpPr>
          <p:nvPr>
            <p:ph type="pic" idx="10"/>
          </p:nvPr>
        </p:nvSpPr>
        <p:spPr>
          <a:xfrm>
            <a:off x="0" y="236"/>
            <a:ext cx="4627418"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210908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43CAC181-FE54-CC2E-5689-4F4AB6C18865}"/>
              </a:ext>
            </a:extLst>
          </p:cNvPr>
          <p:cNvSpPr>
            <a:spLocks noGrp="1"/>
          </p:cNvSpPr>
          <p:nvPr>
            <p:ph type="title"/>
          </p:nvPr>
        </p:nvSpPr>
        <p:spPr>
          <a:xfrm>
            <a:off x="2063514" y="1202704"/>
            <a:ext cx="8064971" cy="1239386"/>
          </a:xfrm>
        </p:spPr>
        <p:txBody>
          <a:bodyPr anchor="b">
            <a:noAutofit/>
          </a:bodyPr>
          <a:lstStyle>
            <a:lvl1pPr>
              <a:defRPr sz="4400">
                <a:solidFill>
                  <a:srgbClr val="1D6E8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1BD94B50-1328-5573-BF54-440022F4B96E}"/>
              </a:ext>
            </a:extLst>
          </p:cNvPr>
          <p:cNvSpPr>
            <a:spLocks noGrp="1"/>
          </p:cNvSpPr>
          <p:nvPr>
            <p:ph type="body" sz="half" idx="2"/>
          </p:nvPr>
        </p:nvSpPr>
        <p:spPr>
          <a:xfrm>
            <a:off x="2063514" y="2703147"/>
            <a:ext cx="8064971" cy="2952149"/>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741100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6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43CAC181-FE54-CC2E-5689-4F4AB6C18865}"/>
              </a:ext>
            </a:extLst>
          </p:cNvPr>
          <p:cNvSpPr>
            <a:spLocks noGrp="1"/>
          </p:cNvSpPr>
          <p:nvPr>
            <p:ph type="title"/>
          </p:nvPr>
        </p:nvSpPr>
        <p:spPr>
          <a:xfrm>
            <a:off x="2063514" y="1202704"/>
            <a:ext cx="8064971" cy="1239386"/>
          </a:xfrm>
        </p:spPr>
        <p:txBody>
          <a:bodyPr anchor="b">
            <a:noAutofit/>
          </a:bodyPr>
          <a:lstStyle>
            <a:lvl1pPr>
              <a:defRPr sz="4400">
                <a:solidFill>
                  <a:srgbClr val="1D6E8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1BD94B50-1328-5573-BF54-440022F4B96E}"/>
              </a:ext>
            </a:extLst>
          </p:cNvPr>
          <p:cNvSpPr>
            <a:spLocks noGrp="1"/>
          </p:cNvSpPr>
          <p:nvPr>
            <p:ph type="body" sz="half" idx="2"/>
          </p:nvPr>
        </p:nvSpPr>
        <p:spPr>
          <a:xfrm>
            <a:off x="2063514" y="2703147"/>
            <a:ext cx="8064971" cy="2952149"/>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Freeform 26">
            <a:extLst>
              <a:ext uri="{FF2B5EF4-FFF2-40B4-BE49-F238E27FC236}">
                <a16:creationId xmlns:a16="http://schemas.microsoft.com/office/drawing/2014/main" id="{9E0E139F-9CBD-DDA4-161A-A41CAA87F52B}"/>
              </a:ext>
            </a:extLst>
          </p:cNvPr>
          <p:cNvSpPr/>
          <p:nvPr userDrawn="1"/>
        </p:nvSpPr>
        <p:spPr>
          <a:xfrm>
            <a:off x="372954" y="5234420"/>
            <a:ext cx="1270702" cy="1411891"/>
          </a:xfrm>
          <a:custGeom>
            <a:avLst/>
            <a:gdLst/>
            <a:ahLst/>
            <a:cxnLst/>
            <a:rect l="l" t="t" r="r" b="b"/>
            <a:pathLst>
              <a:path w="1979878" h="2199865">
                <a:moveTo>
                  <a:pt x="0" y="0"/>
                </a:moveTo>
                <a:lnTo>
                  <a:pt x="1979879" y="0"/>
                </a:lnTo>
                <a:lnTo>
                  <a:pt x="1979879" y="2199864"/>
                </a:lnTo>
                <a:lnTo>
                  <a:pt x="0" y="2199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extLst>
      <p:ext uri="{BB962C8B-B14F-4D97-AF65-F5344CB8AC3E}">
        <p14:creationId xmlns:p14="http://schemas.microsoft.com/office/powerpoint/2010/main" val="123638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7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5C4A39F8-C0EF-A5CD-A8CC-ECC5C3AD9C3A}"/>
              </a:ext>
            </a:extLst>
          </p:cNvPr>
          <p:cNvSpPr>
            <a:spLocks noGrp="1"/>
          </p:cNvSpPr>
          <p:nvPr>
            <p:ph type="title"/>
          </p:nvPr>
        </p:nvSpPr>
        <p:spPr>
          <a:xfrm>
            <a:off x="945915" y="730793"/>
            <a:ext cx="7274450" cy="1239386"/>
          </a:xfrm>
        </p:spPr>
        <p:txBody>
          <a:bodyPr anchor="b">
            <a:noAutofit/>
          </a:bodyPr>
          <a:lstStyle>
            <a:lvl1pPr>
              <a:defRPr sz="4400">
                <a:solidFill>
                  <a:srgbClr val="1D6E8A"/>
                </a:solidFill>
              </a:defRPr>
            </a:lvl1pPr>
          </a:lstStyle>
          <a:p>
            <a:r>
              <a:rPr lang="nb-NO"/>
              <a:t>Klikk for å redigere tittelstil</a:t>
            </a:r>
          </a:p>
        </p:txBody>
      </p:sp>
      <p:sp>
        <p:nvSpPr>
          <p:cNvPr id="7" name="Plassholder for tekst 3">
            <a:extLst>
              <a:ext uri="{FF2B5EF4-FFF2-40B4-BE49-F238E27FC236}">
                <a16:creationId xmlns:a16="http://schemas.microsoft.com/office/drawing/2014/main" id="{3BE62174-308D-70E1-19B1-91D639C69EA8}"/>
              </a:ext>
            </a:extLst>
          </p:cNvPr>
          <p:cNvSpPr>
            <a:spLocks noGrp="1"/>
          </p:cNvSpPr>
          <p:nvPr>
            <p:ph type="body" sz="half" idx="2"/>
          </p:nvPr>
        </p:nvSpPr>
        <p:spPr>
          <a:xfrm>
            <a:off x="945915" y="2555365"/>
            <a:ext cx="2970304" cy="2952149"/>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Plassholder for tekst 3">
            <a:extLst>
              <a:ext uri="{FF2B5EF4-FFF2-40B4-BE49-F238E27FC236}">
                <a16:creationId xmlns:a16="http://schemas.microsoft.com/office/drawing/2014/main" id="{86B000E2-4742-7B8B-4E70-363EB9588B35}"/>
              </a:ext>
            </a:extLst>
          </p:cNvPr>
          <p:cNvSpPr>
            <a:spLocks noGrp="1"/>
          </p:cNvSpPr>
          <p:nvPr>
            <p:ph type="body" sz="half" idx="10"/>
          </p:nvPr>
        </p:nvSpPr>
        <p:spPr>
          <a:xfrm>
            <a:off x="4155551" y="2555364"/>
            <a:ext cx="2970304" cy="2952149"/>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Plassholder for tekst 3">
            <a:extLst>
              <a:ext uri="{FF2B5EF4-FFF2-40B4-BE49-F238E27FC236}">
                <a16:creationId xmlns:a16="http://schemas.microsoft.com/office/drawing/2014/main" id="{3312EFD5-B59A-3F23-9928-7C7D6F590D4E}"/>
              </a:ext>
            </a:extLst>
          </p:cNvPr>
          <p:cNvSpPr>
            <a:spLocks noGrp="1"/>
          </p:cNvSpPr>
          <p:nvPr>
            <p:ph type="body" sz="half" idx="11"/>
          </p:nvPr>
        </p:nvSpPr>
        <p:spPr>
          <a:xfrm>
            <a:off x="7365187" y="2555363"/>
            <a:ext cx="2970304" cy="2952149"/>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543020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AD88EA00-0BA5-50FE-DEAF-B49159268040}"/>
              </a:ext>
            </a:extLst>
          </p:cNvPr>
          <p:cNvSpPr>
            <a:spLocks noGrp="1"/>
          </p:cNvSpPr>
          <p:nvPr>
            <p:ph type="title"/>
          </p:nvPr>
        </p:nvSpPr>
        <p:spPr>
          <a:xfrm>
            <a:off x="2038046" y="1225798"/>
            <a:ext cx="9160001" cy="1239386"/>
          </a:xfrm>
        </p:spPr>
        <p:txBody>
          <a:bodyPr anchor="b">
            <a:normAutofit/>
          </a:bodyPr>
          <a:lstStyle>
            <a:lvl1pPr>
              <a:defRPr sz="4400">
                <a:solidFill>
                  <a:srgbClr val="1D6E8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F0625F21-7AA0-3CE7-3505-E2DB7115F039}"/>
              </a:ext>
            </a:extLst>
          </p:cNvPr>
          <p:cNvSpPr>
            <a:spLocks noGrp="1"/>
          </p:cNvSpPr>
          <p:nvPr>
            <p:ph type="body" sz="half" idx="2"/>
          </p:nvPr>
        </p:nvSpPr>
        <p:spPr>
          <a:xfrm>
            <a:off x="2024781" y="2693163"/>
            <a:ext cx="9160001" cy="2952149"/>
          </a:xfrm>
        </p:spPr>
        <p:txBody>
          <a:bodyPr>
            <a:normAutofit/>
          </a:bodyPr>
          <a:lstStyle>
            <a:lvl1pPr marL="0" indent="0">
              <a:buNone/>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grpSp>
        <p:nvGrpSpPr>
          <p:cNvPr id="5" name="Group 3">
            <a:extLst>
              <a:ext uri="{FF2B5EF4-FFF2-40B4-BE49-F238E27FC236}">
                <a16:creationId xmlns:a16="http://schemas.microsoft.com/office/drawing/2014/main" id="{5862E405-EC13-22F3-FBDA-8E584BF59B2C}"/>
              </a:ext>
            </a:extLst>
          </p:cNvPr>
          <p:cNvGrpSpPr/>
          <p:nvPr userDrawn="1"/>
        </p:nvGrpSpPr>
        <p:grpSpPr>
          <a:xfrm>
            <a:off x="0" y="0"/>
            <a:ext cx="1536089" cy="1855046"/>
            <a:chOff x="0" y="0"/>
            <a:chExt cx="4164079" cy="5019832"/>
          </a:xfrm>
        </p:grpSpPr>
        <p:sp>
          <p:nvSpPr>
            <p:cNvPr id="10" name="Freeform 4">
              <a:extLst>
                <a:ext uri="{FF2B5EF4-FFF2-40B4-BE49-F238E27FC236}">
                  <a16:creationId xmlns:a16="http://schemas.microsoft.com/office/drawing/2014/main" id="{B514065B-A54A-284E-9B28-45EFB9852CEF}"/>
                </a:ext>
              </a:extLst>
            </p:cNvPr>
            <p:cNvSpPr/>
            <p:nvPr/>
          </p:nvSpPr>
          <p:spPr>
            <a:xfrm rot="-5400000">
              <a:off x="-690523" y="1543826"/>
              <a:ext cx="2762092" cy="1381046"/>
            </a:xfrm>
            <a:custGeom>
              <a:avLst/>
              <a:gdLst/>
              <a:ahLst/>
              <a:cxnLst/>
              <a:rect l="l" t="t" r="r" b="b"/>
              <a:pathLst>
                <a:path w="2762092" h="1381046">
                  <a:moveTo>
                    <a:pt x="0" y="0"/>
                  </a:moveTo>
                  <a:lnTo>
                    <a:pt x="2762092" y="0"/>
                  </a:lnTo>
                  <a:lnTo>
                    <a:pt x="2762092" y="1381046"/>
                  </a:lnTo>
                  <a:lnTo>
                    <a:pt x="0" y="13810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grpSp>
          <p:nvGrpSpPr>
            <p:cNvPr id="11" name="Group 5">
              <a:extLst>
                <a:ext uri="{FF2B5EF4-FFF2-40B4-BE49-F238E27FC236}">
                  <a16:creationId xmlns:a16="http://schemas.microsoft.com/office/drawing/2014/main" id="{DC51A729-2386-B5F5-AC76-FA257047919A}"/>
                </a:ext>
              </a:extLst>
            </p:cNvPr>
            <p:cNvGrpSpPr/>
            <p:nvPr/>
          </p:nvGrpSpPr>
          <p:grpSpPr>
            <a:xfrm>
              <a:off x="1374283" y="0"/>
              <a:ext cx="2766473" cy="3619990"/>
              <a:chOff x="0" y="0"/>
              <a:chExt cx="1913890" cy="2504366"/>
            </a:xfrm>
          </p:grpSpPr>
          <p:sp>
            <p:nvSpPr>
              <p:cNvPr id="14" name="Freeform 6">
                <a:extLst>
                  <a:ext uri="{FF2B5EF4-FFF2-40B4-BE49-F238E27FC236}">
                    <a16:creationId xmlns:a16="http://schemas.microsoft.com/office/drawing/2014/main" id="{E97FEC87-134C-D428-6AA2-23F6F7094434}"/>
                  </a:ext>
                </a:extLst>
              </p:cNvPr>
              <p:cNvSpPr/>
              <p:nvPr/>
            </p:nvSpPr>
            <p:spPr>
              <a:xfrm>
                <a:off x="0" y="0"/>
                <a:ext cx="1913890" cy="2504366"/>
              </a:xfrm>
              <a:custGeom>
                <a:avLst/>
                <a:gdLst/>
                <a:ahLst/>
                <a:cxnLst/>
                <a:rect l="l" t="t" r="r" b="b"/>
                <a:pathLst>
                  <a:path w="1913890" h="2504366">
                    <a:moveTo>
                      <a:pt x="0" y="0"/>
                    </a:moveTo>
                    <a:lnTo>
                      <a:pt x="1913890" y="0"/>
                    </a:lnTo>
                    <a:lnTo>
                      <a:pt x="1913890" y="2504366"/>
                    </a:lnTo>
                    <a:lnTo>
                      <a:pt x="0" y="2504366"/>
                    </a:lnTo>
                    <a:close/>
                  </a:path>
                </a:pathLst>
              </a:custGeom>
              <a:solidFill>
                <a:srgbClr val="FFB7A1"/>
              </a:solidFill>
            </p:spPr>
            <p:txBody>
              <a:bodyPr/>
              <a:lstStyle/>
              <a:p>
                <a:endParaRPr lang="nb-NO"/>
              </a:p>
            </p:txBody>
          </p:sp>
        </p:grpSp>
        <p:sp>
          <p:nvSpPr>
            <p:cNvPr id="12" name="Freeform 7">
              <a:extLst>
                <a:ext uri="{FF2B5EF4-FFF2-40B4-BE49-F238E27FC236}">
                  <a16:creationId xmlns:a16="http://schemas.microsoft.com/office/drawing/2014/main" id="{6FFDE185-B690-A6CE-3EED-EC1CFB558BA6}"/>
                </a:ext>
              </a:extLst>
            </p:cNvPr>
            <p:cNvSpPr/>
            <p:nvPr/>
          </p:nvSpPr>
          <p:spPr>
            <a:xfrm rot="-5400000">
              <a:off x="1351162" y="2206915"/>
              <a:ext cx="2812917" cy="2812917"/>
            </a:xfrm>
            <a:custGeom>
              <a:avLst/>
              <a:gdLst/>
              <a:ahLst/>
              <a:cxnLst/>
              <a:rect l="l" t="t" r="r" b="b"/>
              <a:pathLst>
                <a:path w="2812917" h="2812917">
                  <a:moveTo>
                    <a:pt x="0" y="0"/>
                  </a:moveTo>
                  <a:lnTo>
                    <a:pt x="2812917" y="0"/>
                  </a:lnTo>
                  <a:lnTo>
                    <a:pt x="2812917" y="2812917"/>
                  </a:lnTo>
                  <a:lnTo>
                    <a:pt x="0" y="2812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3" name="Freeform 8">
              <a:extLst>
                <a:ext uri="{FF2B5EF4-FFF2-40B4-BE49-F238E27FC236}">
                  <a16:creationId xmlns:a16="http://schemas.microsoft.com/office/drawing/2014/main" id="{C3D0AFBF-91A2-BCE4-17B3-0C3512F78756}"/>
                </a:ext>
              </a:extLst>
            </p:cNvPr>
            <p:cNvSpPr/>
            <p:nvPr/>
          </p:nvSpPr>
          <p:spPr>
            <a:xfrm rot="-5400000">
              <a:off x="0" y="3612932"/>
              <a:ext cx="1381046" cy="1381046"/>
            </a:xfrm>
            <a:custGeom>
              <a:avLst/>
              <a:gdLst/>
              <a:ahLst/>
              <a:cxnLst/>
              <a:rect l="l" t="t" r="r" b="b"/>
              <a:pathLst>
                <a:path w="1381046" h="1381046">
                  <a:moveTo>
                    <a:pt x="0" y="0"/>
                  </a:moveTo>
                  <a:lnTo>
                    <a:pt x="1381046" y="0"/>
                  </a:lnTo>
                  <a:lnTo>
                    <a:pt x="1381046" y="1381046"/>
                  </a:lnTo>
                  <a:lnTo>
                    <a:pt x="0" y="13810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grpSp>
    </p:spTree>
    <p:extLst>
      <p:ext uri="{BB962C8B-B14F-4D97-AF65-F5344CB8AC3E}">
        <p14:creationId xmlns:p14="http://schemas.microsoft.com/office/powerpoint/2010/main" val="3714946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9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87B855CF-3C1C-5E2A-8248-682E8787320B}"/>
              </a:ext>
            </a:extLst>
          </p:cNvPr>
          <p:cNvSpPr>
            <a:spLocks noGrp="1"/>
          </p:cNvSpPr>
          <p:nvPr>
            <p:ph type="title"/>
          </p:nvPr>
        </p:nvSpPr>
        <p:spPr>
          <a:xfrm>
            <a:off x="3953933" y="1225798"/>
            <a:ext cx="7244114" cy="1239386"/>
          </a:xfrm>
        </p:spPr>
        <p:txBody>
          <a:bodyPr anchor="b">
            <a:normAutofit/>
          </a:bodyPr>
          <a:lstStyle>
            <a:lvl1pPr>
              <a:defRPr sz="4400">
                <a:solidFill>
                  <a:srgbClr val="1D6E8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B44609E2-5B2D-262B-3AA4-58CAE2D5B8C1}"/>
              </a:ext>
            </a:extLst>
          </p:cNvPr>
          <p:cNvSpPr>
            <a:spLocks noGrp="1"/>
          </p:cNvSpPr>
          <p:nvPr>
            <p:ph type="body" sz="half" idx="2"/>
          </p:nvPr>
        </p:nvSpPr>
        <p:spPr>
          <a:xfrm>
            <a:off x="3953933" y="2693163"/>
            <a:ext cx="7230849" cy="2952149"/>
          </a:xfrm>
        </p:spPr>
        <p:txBody>
          <a:bodyPr>
            <a:normAutofit/>
          </a:bodyPr>
          <a:lstStyle>
            <a:lvl1pPr marL="0" indent="0">
              <a:buNone/>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grpSp>
        <p:nvGrpSpPr>
          <p:cNvPr id="5" name="Group 2">
            <a:extLst>
              <a:ext uri="{FF2B5EF4-FFF2-40B4-BE49-F238E27FC236}">
                <a16:creationId xmlns:a16="http://schemas.microsoft.com/office/drawing/2014/main" id="{01165FEA-B59F-D421-CB2C-711D926F00B0}"/>
              </a:ext>
            </a:extLst>
          </p:cNvPr>
          <p:cNvGrpSpPr/>
          <p:nvPr userDrawn="1"/>
        </p:nvGrpSpPr>
        <p:grpSpPr>
          <a:xfrm>
            <a:off x="0" y="1898037"/>
            <a:ext cx="2819400" cy="3061925"/>
            <a:chOff x="0" y="0"/>
            <a:chExt cx="11397210" cy="11403973"/>
          </a:xfrm>
        </p:grpSpPr>
        <p:sp>
          <p:nvSpPr>
            <p:cNvPr id="10" name="Freeform 3">
              <a:extLst>
                <a:ext uri="{FF2B5EF4-FFF2-40B4-BE49-F238E27FC236}">
                  <a16:creationId xmlns:a16="http://schemas.microsoft.com/office/drawing/2014/main" id="{DC6CB9C2-124F-B63A-8B0E-E830E354E3A7}"/>
                </a:ext>
              </a:extLst>
            </p:cNvPr>
            <p:cNvSpPr/>
            <p:nvPr/>
          </p:nvSpPr>
          <p:spPr>
            <a:xfrm rot="-10800000" flipV="1">
              <a:off x="3799070" y="7598140"/>
              <a:ext cx="7598140" cy="3799070"/>
            </a:xfrm>
            <a:custGeom>
              <a:avLst/>
              <a:gdLst/>
              <a:ahLst/>
              <a:cxnLst/>
              <a:rect l="l" t="t" r="r" b="b"/>
              <a:pathLst>
                <a:path w="7598140" h="3799070">
                  <a:moveTo>
                    <a:pt x="0" y="3799070"/>
                  </a:moveTo>
                  <a:lnTo>
                    <a:pt x="7598140" y="3799070"/>
                  </a:lnTo>
                  <a:lnTo>
                    <a:pt x="7598140" y="0"/>
                  </a:lnTo>
                  <a:lnTo>
                    <a:pt x="0" y="0"/>
                  </a:lnTo>
                  <a:lnTo>
                    <a:pt x="0" y="379907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1" name="Freeform 4">
              <a:extLst>
                <a:ext uri="{FF2B5EF4-FFF2-40B4-BE49-F238E27FC236}">
                  <a16:creationId xmlns:a16="http://schemas.microsoft.com/office/drawing/2014/main" id="{83E44ABD-04E4-B48D-1A88-876A2E181F04}"/>
                </a:ext>
              </a:extLst>
            </p:cNvPr>
            <p:cNvSpPr/>
            <p:nvPr/>
          </p:nvSpPr>
          <p:spPr>
            <a:xfrm rot="-5400000">
              <a:off x="-1899535" y="1899535"/>
              <a:ext cx="7598140" cy="3799070"/>
            </a:xfrm>
            <a:custGeom>
              <a:avLst/>
              <a:gdLst/>
              <a:ahLst/>
              <a:cxnLst/>
              <a:rect l="l" t="t" r="r" b="b"/>
              <a:pathLst>
                <a:path w="7598140" h="3799070">
                  <a:moveTo>
                    <a:pt x="0" y="0"/>
                  </a:moveTo>
                  <a:lnTo>
                    <a:pt x="7598140" y="0"/>
                  </a:lnTo>
                  <a:lnTo>
                    <a:pt x="7598140" y="3799070"/>
                  </a:lnTo>
                  <a:lnTo>
                    <a:pt x="0" y="37990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2" name="Freeform 5">
              <a:extLst>
                <a:ext uri="{FF2B5EF4-FFF2-40B4-BE49-F238E27FC236}">
                  <a16:creationId xmlns:a16="http://schemas.microsoft.com/office/drawing/2014/main" id="{3E7E698A-E74A-76B7-7029-A5811CFDCD94}"/>
                </a:ext>
              </a:extLst>
            </p:cNvPr>
            <p:cNvSpPr/>
            <p:nvPr/>
          </p:nvSpPr>
          <p:spPr>
            <a:xfrm>
              <a:off x="0" y="7610920"/>
              <a:ext cx="3793053" cy="3793053"/>
            </a:xfrm>
            <a:custGeom>
              <a:avLst/>
              <a:gdLst/>
              <a:ahLst/>
              <a:cxnLst/>
              <a:rect l="l" t="t" r="r" b="b"/>
              <a:pathLst>
                <a:path w="3793053" h="3793053">
                  <a:moveTo>
                    <a:pt x="0" y="0"/>
                  </a:moveTo>
                  <a:lnTo>
                    <a:pt x="3793053" y="0"/>
                  </a:lnTo>
                  <a:lnTo>
                    <a:pt x="3793053" y="3793053"/>
                  </a:lnTo>
                  <a:lnTo>
                    <a:pt x="0" y="37930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sp>
          <p:nvSpPr>
            <p:cNvPr id="13" name="Freeform 6">
              <a:extLst>
                <a:ext uri="{FF2B5EF4-FFF2-40B4-BE49-F238E27FC236}">
                  <a16:creationId xmlns:a16="http://schemas.microsoft.com/office/drawing/2014/main" id="{29C25E72-E540-3956-EF8B-666CF838C03F}"/>
                </a:ext>
              </a:extLst>
            </p:cNvPr>
            <p:cNvSpPr/>
            <p:nvPr/>
          </p:nvSpPr>
          <p:spPr>
            <a:xfrm flipV="1">
              <a:off x="7591457" y="3802880"/>
              <a:ext cx="3793053" cy="3793053"/>
            </a:xfrm>
            <a:custGeom>
              <a:avLst/>
              <a:gdLst/>
              <a:ahLst/>
              <a:cxnLst/>
              <a:rect l="l" t="t" r="r" b="b"/>
              <a:pathLst>
                <a:path w="3793053" h="3793053">
                  <a:moveTo>
                    <a:pt x="0" y="3793053"/>
                  </a:moveTo>
                  <a:lnTo>
                    <a:pt x="3793053" y="3793053"/>
                  </a:lnTo>
                  <a:lnTo>
                    <a:pt x="3793053" y="0"/>
                  </a:lnTo>
                  <a:lnTo>
                    <a:pt x="0" y="0"/>
                  </a:lnTo>
                  <a:lnTo>
                    <a:pt x="0" y="3793053"/>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grpSp>
          <p:nvGrpSpPr>
            <p:cNvPr id="14" name="Group 7">
              <a:extLst>
                <a:ext uri="{FF2B5EF4-FFF2-40B4-BE49-F238E27FC236}">
                  <a16:creationId xmlns:a16="http://schemas.microsoft.com/office/drawing/2014/main" id="{39421281-011B-5A37-05D6-6AA2B4EBF028}"/>
                </a:ext>
              </a:extLst>
            </p:cNvPr>
            <p:cNvGrpSpPr/>
            <p:nvPr/>
          </p:nvGrpSpPr>
          <p:grpSpPr>
            <a:xfrm>
              <a:off x="3799070" y="12780"/>
              <a:ext cx="3793053" cy="7579343"/>
              <a:chOff x="0" y="0"/>
              <a:chExt cx="1913890" cy="3824367"/>
            </a:xfrm>
          </p:grpSpPr>
          <p:sp>
            <p:nvSpPr>
              <p:cNvPr id="16" name="Freeform 8">
                <a:extLst>
                  <a:ext uri="{FF2B5EF4-FFF2-40B4-BE49-F238E27FC236}">
                    <a16:creationId xmlns:a16="http://schemas.microsoft.com/office/drawing/2014/main" id="{4A3B9B98-BF54-564B-8373-F1DB1ED83977}"/>
                  </a:ext>
                </a:extLst>
              </p:cNvPr>
              <p:cNvSpPr/>
              <p:nvPr/>
            </p:nvSpPr>
            <p:spPr>
              <a:xfrm>
                <a:off x="0" y="0"/>
                <a:ext cx="1913890" cy="3824367"/>
              </a:xfrm>
              <a:custGeom>
                <a:avLst/>
                <a:gdLst/>
                <a:ahLst/>
                <a:cxnLst/>
                <a:rect l="l" t="t" r="r" b="b"/>
                <a:pathLst>
                  <a:path w="1913890" h="3824367">
                    <a:moveTo>
                      <a:pt x="0" y="0"/>
                    </a:moveTo>
                    <a:lnTo>
                      <a:pt x="1913890" y="0"/>
                    </a:lnTo>
                    <a:lnTo>
                      <a:pt x="1913890" y="3824367"/>
                    </a:lnTo>
                    <a:lnTo>
                      <a:pt x="0" y="3824367"/>
                    </a:lnTo>
                    <a:close/>
                  </a:path>
                </a:pathLst>
              </a:custGeom>
              <a:solidFill>
                <a:srgbClr val="FFB7A1"/>
              </a:solidFill>
            </p:spPr>
            <p:txBody>
              <a:bodyPr/>
              <a:lstStyle/>
              <a:p>
                <a:endParaRPr lang="nb-NO"/>
              </a:p>
            </p:txBody>
          </p:sp>
        </p:grpSp>
        <p:sp>
          <p:nvSpPr>
            <p:cNvPr id="15" name="Freeform 9">
              <a:extLst>
                <a:ext uri="{FF2B5EF4-FFF2-40B4-BE49-F238E27FC236}">
                  <a16:creationId xmlns:a16="http://schemas.microsoft.com/office/drawing/2014/main" id="{6DA507F9-46FA-8548-AE8E-9318559112F1}"/>
                </a:ext>
              </a:extLst>
            </p:cNvPr>
            <p:cNvSpPr/>
            <p:nvPr/>
          </p:nvSpPr>
          <p:spPr>
            <a:xfrm>
              <a:off x="7604157" y="0"/>
              <a:ext cx="3793053" cy="3793053"/>
            </a:xfrm>
            <a:custGeom>
              <a:avLst/>
              <a:gdLst/>
              <a:ahLst/>
              <a:cxnLst/>
              <a:rect l="l" t="t" r="r" b="b"/>
              <a:pathLst>
                <a:path w="3793053" h="3793053">
                  <a:moveTo>
                    <a:pt x="0" y="0"/>
                  </a:moveTo>
                  <a:lnTo>
                    <a:pt x="3793053" y="0"/>
                  </a:lnTo>
                  <a:lnTo>
                    <a:pt x="3793053" y="3793053"/>
                  </a:lnTo>
                  <a:lnTo>
                    <a:pt x="0" y="37930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b-NO"/>
            </a:p>
          </p:txBody>
        </p:sp>
      </p:grpSp>
    </p:spTree>
    <p:extLst>
      <p:ext uri="{BB962C8B-B14F-4D97-AF65-F5344CB8AC3E}">
        <p14:creationId xmlns:p14="http://schemas.microsoft.com/office/powerpoint/2010/main" val="291890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6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0" name="Tittel 1">
            <a:extLst>
              <a:ext uri="{FF2B5EF4-FFF2-40B4-BE49-F238E27FC236}">
                <a16:creationId xmlns:a16="http://schemas.microsoft.com/office/drawing/2014/main" id="{74F4B1B3-0F00-376B-3BD5-E5988F68CE20}"/>
              </a:ext>
            </a:extLst>
          </p:cNvPr>
          <p:cNvSpPr>
            <a:spLocks noGrp="1"/>
          </p:cNvSpPr>
          <p:nvPr>
            <p:ph type="ctrTitle" hasCustomPrompt="1"/>
          </p:nvPr>
        </p:nvSpPr>
        <p:spPr>
          <a:xfrm>
            <a:off x="772086" y="2335500"/>
            <a:ext cx="5168900" cy="1592263"/>
          </a:xfrm>
        </p:spPr>
        <p:txBody>
          <a:bodyPr anchor="b">
            <a:normAutofit/>
          </a:bodyPr>
          <a:lstStyle>
            <a:lvl1pPr algn="l">
              <a:lnSpc>
                <a:spcPct val="100000"/>
              </a:lnSpc>
              <a:defRPr sz="4800"/>
            </a:lvl1pPr>
          </a:lstStyle>
          <a:p>
            <a:r>
              <a:rPr lang="nb-NO"/>
              <a:t>Legg til tittel på foredrag</a:t>
            </a:r>
          </a:p>
        </p:txBody>
      </p:sp>
      <p:sp>
        <p:nvSpPr>
          <p:cNvPr id="11" name="Undertittel 2">
            <a:extLst>
              <a:ext uri="{FF2B5EF4-FFF2-40B4-BE49-F238E27FC236}">
                <a16:creationId xmlns:a16="http://schemas.microsoft.com/office/drawing/2014/main" id="{7AF4FE6A-4CD4-639E-CE4A-DD1C6875CB12}"/>
              </a:ext>
            </a:extLst>
          </p:cNvPr>
          <p:cNvSpPr>
            <a:spLocks noGrp="1"/>
          </p:cNvSpPr>
          <p:nvPr>
            <p:ph type="subTitle" idx="1" hasCustomPrompt="1"/>
          </p:nvPr>
        </p:nvSpPr>
        <p:spPr>
          <a:xfrm>
            <a:off x="769103" y="3927763"/>
            <a:ext cx="5168900" cy="636330"/>
          </a:xfrm>
          <a:solidFill>
            <a:srgbClr val="ECEDFA"/>
          </a:solidFill>
        </p:spPr>
        <p:txBody>
          <a:bodyPr/>
          <a:lstStyle>
            <a:lvl1pPr marL="0" indent="0" algn="l">
              <a:buNone/>
              <a:defRPr sz="2400" b="0">
                <a:solidFill>
                  <a:srgbClr val="FF54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Legg til ditt navn og tittel</a:t>
            </a:r>
          </a:p>
        </p:txBody>
      </p:sp>
      <p:sp>
        <p:nvSpPr>
          <p:cNvPr id="12" name="Freeform 2">
            <a:extLst>
              <a:ext uri="{FF2B5EF4-FFF2-40B4-BE49-F238E27FC236}">
                <a16:creationId xmlns:a16="http://schemas.microsoft.com/office/drawing/2014/main" id="{C6ECE64B-9201-28FC-EB25-B290D588DE65}"/>
              </a:ext>
            </a:extLst>
          </p:cNvPr>
          <p:cNvSpPr/>
          <p:nvPr userDrawn="1"/>
        </p:nvSpPr>
        <p:spPr>
          <a:xfrm rot="5400000">
            <a:off x="6251016" y="917017"/>
            <a:ext cx="5940984" cy="5940984"/>
          </a:xfrm>
          <a:custGeom>
            <a:avLst/>
            <a:gdLst/>
            <a:ahLst/>
            <a:cxnLst/>
            <a:rect l="l" t="t" r="r" b="b"/>
            <a:pathLst>
              <a:path w="8543098" h="8543098">
                <a:moveTo>
                  <a:pt x="0" y="0"/>
                </a:moveTo>
                <a:lnTo>
                  <a:pt x="8543098" y="0"/>
                </a:lnTo>
                <a:lnTo>
                  <a:pt x="8543098" y="8543098"/>
                </a:lnTo>
                <a:lnTo>
                  <a:pt x="0" y="8543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3" name="Plassholder for bilde 6">
            <a:extLst>
              <a:ext uri="{FF2B5EF4-FFF2-40B4-BE49-F238E27FC236}">
                <a16:creationId xmlns:a16="http://schemas.microsoft.com/office/drawing/2014/main" id="{F756F1EF-E33D-017E-9443-B812F0853384}"/>
              </a:ext>
            </a:extLst>
          </p:cNvPr>
          <p:cNvSpPr>
            <a:spLocks noGrp="1"/>
          </p:cNvSpPr>
          <p:nvPr>
            <p:ph type="pic" sz="quarter" idx="11"/>
          </p:nvPr>
        </p:nvSpPr>
        <p:spPr>
          <a:xfrm>
            <a:off x="7376482" y="2082737"/>
            <a:ext cx="3690051" cy="3690051"/>
          </a:xfrm>
          <a:prstGeom prst="ellipse">
            <a:avLst/>
          </a:prstGeom>
          <a:solidFill>
            <a:srgbClr val="FFB7A1"/>
          </a:solidFill>
        </p:spPr>
        <p:txBody>
          <a:bodyPr/>
          <a:lstStyle/>
          <a:p>
            <a:r>
              <a:rPr lang="nb-NO"/>
              <a:t>Klikk på ikonet for å legge til et bilde</a:t>
            </a:r>
          </a:p>
        </p:txBody>
      </p:sp>
    </p:spTree>
    <p:extLst>
      <p:ext uri="{BB962C8B-B14F-4D97-AF65-F5344CB8AC3E}">
        <p14:creationId xmlns:p14="http://schemas.microsoft.com/office/powerpoint/2010/main" val="22867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0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04415DC8-2A92-A1AD-8D08-46A9B2444774}"/>
              </a:ext>
            </a:extLst>
          </p:cNvPr>
          <p:cNvSpPr>
            <a:spLocks noGrp="1"/>
          </p:cNvSpPr>
          <p:nvPr>
            <p:ph type="title" hasCustomPrompt="1"/>
          </p:nvPr>
        </p:nvSpPr>
        <p:spPr>
          <a:xfrm>
            <a:off x="2657798" y="3005652"/>
            <a:ext cx="6876404" cy="846696"/>
          </a:xfrm>
        </p:spPr>
        <p:txBody>
          <a:bodyPr anchor="b">
            <a:normAutofit/>
          </a:bodyPr>
          <a:lstStyle>
            <a:lvl1pPr>
              <a:defRPr sz="3600" b="0">
                <a:solidFill>
                  <a:srgbClr val="1D6E8A"/>
                </a:solidFill>
              </a:defRPr>
            </a:lvl1pPr>
          </a:lstStyle>
          <a:p>
            <a:r>
              <a:rPr lang="nb-NO"/>
              <a:t>«Klikk for å legge til sitat»</a:t>
            </a:r>
          </a:p>
        </p:txBody>
      </p:sp>
      <p:sp>
        <p:nvSpPr>
          <p:cNvPr id="3" name="Plassholder for tekst 3">
            <a:extLst>
              <a:ext uri="{FF2B5EF4-FFF2-40B4-BE49-F238E27FC236}">
                <a16:creationId xmlns:a16="http://schemas.microsoft.com/office/drawing/2014/main" id="{77D184C9-27C3-EDAF-B280-AD12A4CEEB32}"/>
              </a:ext>
            </a:extLst>
          </p:cNvPr>
          <p:cNvSpPr>
            <a:spLocks noGrp="1"/>
          </p:cNvSpPr>
          <p:nvPr>
            <p:ph type="body" sz="half" idx="2"/>
          </p:nvPr>
        </p:nvSpPr>
        <p:spPr>
          <a:xfrm>
            <a:off x="2660973" y="3971602"/>
            <a:ext cx="3598779" cy="379221"/>
          </a:xfrm>
        </p:spPr>
        <p:txBody>
          <a:bodyPr/>
          <a:lstStyle>
            <a:lvl1pPr marL="0" indent="0">
              <a:buNone/>
              <a:defRPr sz="1600" b="1">
                <a:solidFill>
                  <a:srgbClr val="FF54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617822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IM anbefaler">
    <p:bg>
      <p:bgPr>
        <a:solidFill>
          <a:srgbClr val="FF5454"/>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2101B7F1-8C20-19A7-2FFC-4937496C6BF4}"/>
              </a:ext>
            </a:extLst>
          </p:cNvPr>
          <p:cNvSpPr>
            <a:spLocks noGrp="1"/>
          </p:cNvSpPr>
          <p:nvPr>
            <p:ph type="title" hasCustomPrompt="1"/>
          </p:nvPr>
        </p:nvSpPr>
        <p:spPr>
          <a:xfrm>
            <a:off x="2657798" y="3005652"/>
            <a:ext cx="6876404" cy="846696"/>
          </a:xfrm>
        </p:spPr>
        <p:txBody>
          <a:bodyPr anchor="b">
            <a:normAutofit/>
          </a:bodyPr>
          <a:lstStyle>
            <a:lvl1pPr>
              <a:defRPr sz="4400" b="1">
                <a:solidFill>
                  <a:srgbClr val="ECEDFA"/>
                </a:solidFill>
              </a:defRPr>
            </a:lvl1pPr>
          </a:lstStyle>
          <a:p>
            <a:r>
              <a:rPr lang="nb-NO"/>
              <a:t>NIM anbefaler</a:t>
            </a:r>
          </a:p>
        </p:txBody>
      </p:sp>
      <p:sp>
        <p:nvSpPr>
          <p:cNvPr id="6" name="Plassholder for tekst 3">
            <a:extLst>
              <a:ext uri="{FF2B5EF4-FFF2-40B4-BE49-F238E27FC236}">
                <a16:creationId xmlns:a16="http://schemas.microsoft.com/office/drawing/2014/main" id="{887184A6-4834-BA89-701A-9831900D869B}"/>
              </a:ext>
            </a:extLst>
          </p:cNvPr>
          <p:cNvSpPr>
            <a:spLocks noGrp="1"/>
          </p:cNvSpPr>
          <p:nvPr>
            <p:ph type="body" sz="half" idx="2" hasCustomPrompt="1"/>
          </p:nvPr>
        </p:nvSpPr>
        <p:spPr>
          <a:xfrm>
            <a:off x="2690555" y="3939852"/>
            <a:ext cx="3598779" cy="379221"/>
          </a:xfrm>
        </p:spPr>
        <p:txBody>
          <a:bodyPr>
            <a:normAutofit/>
          </a:bodyPr>
          <a:lstStyle>
            <a:lvl1pPr marL="0" indent="0">
              <a:buNone/>
              <a:defRPr sz="2000" b="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«Sett inn anbefaling»</a:t>
            </a:r>
          </a:p>
        </p:txBody>
      </p:sp>
      <p:sp>
        <p:nvSpPr>
          <p:cNvPr id="2" name="Freeform 6">
            <a:extLst>
              <a:ext uri="{FF2B5EF4-FFF2-40B4-BE49-F238E27FC236}">
                <a16:creationId xmlns:a16="http://schemas.microsoft.com/office/drawing/2014/main" id="{96DAF3DA-559C-76E0-A602-207A4434CAE4}"/>
              </a:ext>
            </a:extLst>
          </p:cNvPr>
          <p:cNvSpPr/>
          <p:nvPr userDrawn="1"/>
        </p:nvSpPr>
        <p:spPr>
          <a:xfrm>
            <a:off x="10248863" y="279395"/>
            <a:ext cx="1552798" cy="643416"/>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extLst>
      <p:ext uri="{BB962C8B-B14F-4D97-AF65-F5344CB8AC3E}">
        <p14:creationId xmlns:p14="http://schemas.microsoft.com/office/powerpoint/2010/main" val="1761216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pSp>
        <p:nvGrpSpPr>
          <p:cNvPr id="2" name="Group 2">
            <a:extLst>
              <a:ext uri="{FF2B5EF4-FFF2-40B4-BE49-F238E27FC236}">
                <a16:creationId xmlns:a16="http://schemas.microsoft.com/office/drawing/2014/main" id="{5725EFD2-E5B3-26AE-9022-45368CD2324A}"/>
              </a:ext>
            </a:extLst>
          </p:cNvPr>
          <p:cNvGrpSpPr/>
          <p:nvPr userDrawn="1"/>
        </p:nvGrpSpPr>
        <p:grpSpPr>
          <a:xfrm rot="-5400000">
            <a:off x="4393854" y="-310077"/>
            <a:ext cx="3404292" cy="8324849"/>
            <a:chOff x="0" y="0"/>
            <a:chExt cx="776236" cy="1898207"/>
          </a:xfrm>
        </p:grpSpPr>
        <p:sp>
          <p:nvSpPr>
            <p:cNvPr id="3" name="Freeform 3">
              <a:extLst>
                <a:ext uri="{FF2B5EF4-FFF2-40B4-BE49-F238E27FC236}">
                  <a16:creationId xmlns:a16="http://schemas.microsoft.com/office/drawing/2014/main" id="{3D0B9C40-E9A4-68DA-9611-401FE076B72C}"/>
                </a:ext>
              </a:extLst>
            </p:cNvPr>
            <p:cNvSpPr/>
            <p:nvPr/>
          </p:nvSpPr>
          <p:spPr>
            <a:xfrm>
              <a:off x="0" y="0"/>
              <a:ext cx="776236" cy="1898207"/>
            </a:xfrm>
            <a:custGeom>
              <a:avLst/>
              <a:gdLst/>
              <a:ahLst/>
              <a:cxnLst/>
              <a:rect l="l" t="t" r="r" b="b"/>
              <a:pathLst>
                <a:path w="776236" h="1898207">
                  <a:moveTo>
                    <a:pt x="258885" y="1879138"/>
                  </a:moveTo>
                  <a:cubicBezTo>
                    <a:pt x="298681" y="1890651"/>
                    <a:pt x="343923" y="1898207"/>
                    <a:pt x="388327" y="1898207"/>
                  </a:cubicBezTo>
                  <a:cubicBezTo>
                    <a:pt x="432732" y="1898207"/>
                    <a:pt x="475461" y="1891730"/>
                    <a:pt x="514837" y="1880216"/>
                  </a:cubicBezTo>
                  <a:cubicBezTo>
                    <a:pt x="515676" y="1879856"/>
                    <a:pt x="516514" y="1879856"/>
                    <a:pt x="517351" y="1879497"/>
                  </a:cubicBezTo>
                  <a:cubicBezTo>
                    <a:pt x="665225" y="1833442"/>
                    <a:pt x="774142" y="1711828"/>
                    <a:pt x="776236" y="1545595"/>
                  </a:cubicBezTo>
                  <a:lnTo>
                    <a:pt x="776236" y="0"/>
                  </a:lnTo>
                  <a:lnTo>
                    <a:pt x="0" y="0"/>
                  </a:lnTo>
                  <a:lnTo>
                    <a:pt x="0" y="1544448"/>
                  </a:lnTo>
                  <a:cubicBezTo>
                    <a:pt x="2095" y="1712547"/>
                    <a:pt x="109335" y="1834162"/>
                    <a:pt x="258885" y="1879138"/>
                  </a:cubicBezTo>
                  <a:close/>
                </a:path>
              </a:pathLst>
            </a:custGeom>
            <a:solidFill>
              <a:srgbClr val="1D6E8A"/>
            </a:solidFill>
          </p:spPr>
          <p:txBody>
            <a:bodyPr/>
            <a:lstStyle/>
            <a:p>
              <a:endParaRPr lang="nb-NO"/>
            </a:p>
          </p:txBody>
        </p:sp>
        <p:sp>
          <p:nvSpPr>
            <p:cNvPr id="5" name="TextBox 4">
              <a:extLst>
                <a:ext uri="{FF2B5EF4-FFF2-40B4-BE49-F238E27FC236}">
                  <a16:creationId xmlns:a16="http://schemas.microsoft.com/office/drawing/2014/main" id="{B21B41EC-0D4B-C76A-F91D-93105E792714}"/>
                </a:ext>
              </a:extLst>
            </p:cNvPr>
            <p:cNvSpPr txBox="1"/>
            <p:nvPr/>
          </p:nvSpPr>
          <p:spPr>
            <a:xfrm>
              <a:off x="0" y="-57150"/>
              <a:ext cx="776236" cy="1828357"/>
            </a:xfrm>
            <a:prstGeom prst="rect">
              <a:avLst/>
            </a:prstGeom>
          </p:spPr>
          <p:txBody>
            <a:bodyPr lIns="50800" tIns="50800" rIns="50800" bIns="50800" rtlCol="0" anchor="ctr"/>
            <a:lstStyle/>
            <a:p>
              <a:pPr algn="ctr">
                <a:lnSpc>
                  <a:spcPts val="3359"/>
                </a:lnSpc>
              </a:pPr>
              <a:endParaRPr/>
            </a:p>
          </p:txBody>
        </p:sp>
      </p:grpSp>
      <p:sp>
        <p:nvSpPr>
          <p:cNvPr id="6" name="Tittel 1">
            <a:extLst>
              <a:ext uri="{FF2B5EF4-FFF2-40B4-BE49-F238E27FC236}">
                <a16:creationId xmlns:a16="http://schemas.microsoft.com/office/drawing/2014/main" id="{2F88C1FF-E683-491F-9C04-AB441D6719CE}"/>
              </a:ext>
            </a:extLst>
          </p:cNvPr>
          <p:cNvSpPr>
            <a:spLocks noGrp="1"/>
          </p:cNvSpPr>
          <p:nvPr>
            <p:ph type="title" hasCustomPrompt="1"/>
          </p:nvPr>
        </p:nvSpPr>
        <p:spPr>
          <a:xfrm>
            <a:off x="2657798" y="3005652"/>
            <a:ext cx="6876404" cy="846696"/>
          </a:xfrm>
        </p:spPr>
        <p:txBody>
          <a:bodyPr anchor="b">
            <a:normAutofit/>
          </a:bodyPr>
          <a:lstStyle>
            <a:lvl1pPr>
              <a:defRPr sz="3600" b="0">
                <a:solidFill>
                  <a:srgbClr val="ECEDFA"/>
                </a:solidFill>
              </a:defRPr>
            </a:lvl1pPr>
          </a:lstStyle>
          <a:p>
            <a:r>
              <a:rPr lang="nb-NO"/>
              <a:t>«Klikk for å legge til sitat»</a:t>
            </a:r>
          </a:p>
        </p:txBody>
      </p:sp>
      <p:sp>
        <p:nvSpPr>
          <p:cNvPr id="7" name="Plassholder for tekst 3">
            <a:extLst>
              <a:ext uri="{FF2B5EF4-FFF2-40B4-BE49-F238E27FC236}">
                <a16:creationId xmlns:a16="http://schemas.microsoft.com/office/drawing/2014/main" id="{13BE9671-CA9F-2887-3AE4-C49D68B229C3}"/>
              </a:ext>
            </a:extLst>
          </p:cNvPr>
          <p:cNvSpPr>
            <a:spLocks noGrp="1"/>
          </p:cNvSpPr>
          <p:nvPr>
            <p:ph type="body" sz="half" idx="2"/>
          </p:nvPr>
        </p:nvSpPr>
        <p:spPr>
          <a:xfrm>
            <a:off x="2660973" y="4094203"/>
            <a:ext cx="3598779" cy="379221"/>
          </a:xfrm>
        </p:spPr>
        <p:txBody>
          <a:bodyPr/>
          <a:lstStyle>
            <a:lvl1pPr marL="0" indent="0">
              <a:buNone/>
              <a:defRPr sz="1600" b="1">
                <a:solidFill>
                  <a:srgbClr val="FF767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980114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trefarget bakgrunn">
    <p:bg>
      <p:bgPr>
        <a:solidFill>
          <a:srgbClr val="ECEDFA"/>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885F9B53-553B-C84F-D6C4-E4F6BDA2B6D5}"/>
              </a:ext>
            </a:extLst>
          </p:cNvPr>
          <p:cNvSpPr/>
          <p:nvPr userDrawn="1"/>
        </p:nvSpPr>
        <p:spPr>
          <a:xfrm>
            <a:off x="0" y="0"/>
            <a:ext cx="4109143" cy="6858000"/>
          </a:xfrm>
          <a:prstGeom prst="rect">
            <a:avLst/>
          </a:prstGeom>
          <a:solidFill>
            <a:schemeClr val="dk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9C324164-482E-963C-D5D6-9ECC7E47F66E}"/>
              </a:ext>
            </a:extLst>
          </p:cNvPr>
          <p:cNvSpPr/>
          <p:nvPr userDrawn="1"/>
        </p:nvSpPr>
        <p:spPr>
          <a:xfrm>
            <a:off x="4068514" y="0"/>
            <a:ext cx="4054971" cy="6858000"/>
          </a:xfrm>
          <a:prstGeom prst="rect">
            <a:avLst/>
          </a:prstGeom>
          <a:solidFill>
            <a:srgbClr val="6FC3D9"/>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p>
        </p:txBody>
      </p:sp>
      <p:sp>
        <p:nvSpPr>
          <p:cNvPr id="2" name="Plassholder for tekst 3">
            <a:extLst>
              <a:ext uri="{FF2B5EF4-FFF2-40B4-BE49-F238E27FC236}">
                <a16:creationId xmlns:a16="http://schemas.microsoft.com/office/drawing/2014/main" id="{9DE5B879-A308-BA47-E5E0-AC0DA833E41A}"/>
              </a:ext>
            </a:extLst>
          </p:cNvPr>
          <p:cNvSpPr>
            <a:spLocks noGrp="1"/>
          </p:cNvSpPr>
          <p:nvPr>
            <p:ph type="body" sz="half" idx="2"/>
          </p:nvPr>
        </p:nvSpPr>
        <p:spPr>
          <a:xfrm>
            <a:off x="596506" y="1102660"/>
            <a:ext cx="2970304" cy="4316702"/>
          </a:xfrm>
        </p:spPr>
        <p:txBody>
          <a:bodyPr>
            <a:normAutofit/>
          </a:bodyPr>
          <a:lstStyle>
            <a:lvl1pPr marL="285750" indent="-285750">
              <a:buFont typeface="Wingdings" pitchFamily="2" charset="2"/>
              <a:buChar char="§"/>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3" name="Plassholder for tekst 3">
            <a:extLst>
              <a:ext uri="{FF2B5EF4-FFF2-40B4-BE49-F238E27FC236}">
                <a16:creationId xmlns:a16="http://schemas.microsoft.com/office/drawing/2014/main" id="{45A992DD-6B60-5216-F48A-6404EA727731}"/>
              </a:ext>
            </a:extLst>
          </p:cNvPr>
          <p:cNvSpPr>
            <a:spLocks noGrp="1"/>
          </p:cNvSpPr>
          <p:nvPr>
            <p:ph type="body" sz="half" idx="10"/>
          </p:nvPr>
        </p:nvSpPr>
        <p:spPr>
          <a:xfrm>
            <a:off x="4610847" y="1102662"/>
            <a:ext cx="2970304" cy="4316700"/>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tekst 3">
            <a:extLst>
              <a:ext uri="{FF2B5EF4-FFF2-40B4-BE49-F238E27FC236}">
                <a16:creationId xmlns:a16="http://schemas.microsoft.com/office/drawing/2014/main" id="{BC21820B-AE4A-9CE4-E2FF-DD21C86CCA4D}"/>
              </a:ext>
            </a:extLst>
          </p:cNvPr>
          <p:cNvSpPr>
            <a:spLocks noGrp="1"/>
          </p:cNvSpPr>
          <p:nvPr>
            <p:ph type="body" sz="half" idx="11"/>
          </p:nvPr>
        </p:nvSpPr>
        <p:spPr>
          <a:xfrm>
            <a:off x="8625190" y="1102661"/>
            <a:ext cx="2970304" cy="4316701"/>
          </a:xfrm>
        </p:spPr>
        <p:txBody>
          <a:bodyPr>
            <a:normAutofit/>
          </a:bodyPr>
          <a:lstStyle>
            <a:lvl1pPr marL="285750" indent="-285750">
              <a:buFont typeface="Wingdings" pitchFamily="2" charset="2"/>
              <a:buChar char="§"/>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Freeform 5">
            <a:extLst>
              <a:ext uri="{FF2B5EF4-FFF2-40B4-BE49-F238E27FC236}">
                <a16:creationId xmlns:a16="http://schemas.microsoft.com/office/drawing/2014/main" id="{5EA67192-0454-4902-B290-661BDD27A01A}"/>
              </a:ext>
            </a:extLst>
          </p:cNvPr>
          <p:cNvSpPr/>
          <p:nvPr userDrawn="1"/>
        </p:nvSpPr>
        <p:spPr>
          <a:xfrm>
            <a:off x="10248863" y="5935807"/>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extLst>
      <p:ext uri="{BB962C8B-B14F-4D97-AF65-F5344CB8AC3E}">
        <p14:creationId xmlns:p14="http://schemas.microsoft.com/office/powerpoint/2010/main" val="3614581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9F33224C-50AE-6F33-04AD-2C616379F601}"/>
              </a:ext>
            </a:extLst>
          </p:cNvPr>
          <p:cNvSpPr>
            <a:spLocks noGrp="1"/>
          </p:cNvSpPr>
          <p:nvPr>
            <p:ph type="title"/>
          </p:nvPr>
        </p:nvSpPr>
        <p:spPr>
          <a:xfrm>
            <a:off x="6373368" y="1225798"/>
            <a:ext cx="4824679" cy="1239386"/>
          </a:xfrm>
        </p:spPr>
        <p:txBody>
          <a:bodyPr anchor="b">
            <a:noAutofit/>
          </a:bodyPr>
          <a:lstStyle>
            <a:lvl1pPr>
              <a:defRPr sz="4400">
                <a:solidFill>
                  <a:srgbClr val="1D6E8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4A0140BC-49F1-703E-4924-E25CE4D7840B}"/>
              </a:ext>
            </a:extLst>
          </p:cNvPr>
          <p:cNvSpPr>
            <a:spLocks noGrp="1"/>
          </p:cNvSpPr>
          <p:nvPr>
            <p:ph type="body" sz="half" idx="2"/>
          </p:nvPr>
        </p:nvSpPr>
        <p:spPr>
          <a:xfrm>
            <a:off x="6373368" y="2693163"/>
            <a:ext cx="4811414" cy="2952149"/>
          </a:xfrm>
        </p:spPr>
        <p:txBody>
          <a:bodyPr>
            <a:normAutofit/>
          </a:bodyPr>
          <a:lstStyle>
            <a:lvl1pPr marL="0" indent="0">
              <a:buNone/>
              <a:defRPr sz="2400">
                <a:solidFill>
                  <a:srgbClr val="1D6E8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Ellipse 4">
            <a:extLst>
              <a:ext uri="{FF2B5EF4-FFF2-40B4-BE49-F238E27FC236}">
                <a16:creationId xmlns:a16="http://schemas.microsoft.com/office/drawing/2014/main" id="{65D5FF0F-1463-9D9D-7CE9-EA92D7A955CD}"/>
              </a:ext>
            </a:extLst>
          </p:cNvPr>
          <p:cNvSpPr/>
          <p:nvPr userDrawn="1"/>
        </p:nvSpPr>
        <p:spPr>
          <a:xfrm>
            <a:off x="1144670" y="1664208"/>
            <a:ext cx="3529584" cy="3529584"/>
          </a:xfrm>
          <a:prstGeom prst="ellipse">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53112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extLst>
      <p:ext uri="{BB962C8B-B14F-4D97-AF65-F5344CB8AC3E}">
        <p14:creationId xmlns:p14="http://schemas.microsoft.com/office/powerpoint/2010/main" val="970772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Agenda 2">
    <p:bg>
      <p:bgPr>
        <a:solidFill>
          <a:srgbClr val="FFB7A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extLst>
      <p:ext uri="{BB962C8B-B14F-4D97-AF65-F5344CB8AC3E}">
        <p14:creationId xmlns:p14="http://schemas.microsoft.com/office/powerpoint/2010/main" val="1622861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Agenda 2">
    <p:bg>
      <p:bgPr>
        <a:solidFill>
          <a:srgbClr val="6FC3D9"/>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extLst>
      <p:ext uri="{BB962C8B-B14F-4D97-AF65-F5344CB8AC3E}">
        <p14:creationId xmlns:p14="http://schemas.microsoft.com/office/powerpoint/2010/main" val="2938254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F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E3873561-9C3E-5B1C-7A0A-62DA6C72E5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0816" y="1524000"/>
            <a:ext cx="3810000" cy="3810000"/>
          </a:xfrm>
          <a:prstGeom prst="rect">
            <a:avLst/>
          </a:prstGeom>
        </p:spPr>
      </p:pic>
    </p:spTree>
    <p:extLst>
      <p:ext uri="{BB962C8B-B14F-4D97-AF65-F5344CB8AC3E}">
        <p14:creationId xmlns:p14="http://schemas.microsoft.com/office/powerpoint/2010/main" val="3639988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D31B02EF-6813-969A-080E-9C2F67871B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6299" y="1932589"/>
            <a:ext cx="2992821" cy="2992821"/>
          </a:xfrm>
          <a:prstGeom prst="rect">
            <a:avLst/>
          </a:prstGeom>
        </p:spPr>
      </p:pic>
    </p:spTree>
    <p:extLst>
      <p:ext uri="{BB962C8B-B14F-4D97-AF65-F5344CB8AC3E}">
        <p14:creationId xmlns:p14="http://schemas.microsoft.com/office/powerpoint/2010/main" val="67550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4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Freeform 5">
            <a:extLst>
              <a:ext uri="{FF2B5EF4-FFF2-40B4-BE49-F238E27FC236}">
                <a16:creationId xmlns:a16="http://schemas.microsoft.com/office/drawing/2014/main" id="{CE2D6CEE-52AC-BD2B-A319-FC7CA2D8CA73}"/>
              </a:ext>
            </a:extLst>
          </p:cNvPr>
          <p:cNvSpPr/>
          <p:nvPr userDrawn="1"/>
        </p:nvSpPr>
        <p:spPr>
          <a:xfrm>
            <a:off x="1579986" y="2152014"/>
            <a:ext cx="1818427" cy="2553971"/>
          </a:xfrm>
          <a:custGeom>
            <a:avLst/>
            <a:gdLst/>
            <a:ahLst/>
            <a:cxnLst/>
            <a:rect l="l" t="t" r="r" b="b"/>
            <a:pathLst>
              <a:path w="3204464" h="4500652">
                <a:moveTo>
                  <a:pt x="0" y="0"/>
                </a:moveTo>
                <a:lnTo>
                  <a:pt x="3204464" y="0"/>
                </a:lnTo>
                <a:lnTo>
                  <a:pt x="3204464" y="4500652"/>
                </a:lnTo>
                <a:lnTo>
                  <a:pt x="0" y="4500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extLst>
      <p:ext uri="{BB962C8B-B14F-4D97-AF65-F5344CB8AC3E}">
        <p14:creationId xmlns:p14="http://schemas.microsoft.com/office/powerpoint/2010/main" val="3825361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0"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0DF86B15-F893-91C5-6AB8-A83C230D36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1989" y="2052067"/>
            <a:ext cx="2861441" cy="2861441"/>
          </a:xfrm>
          <a:prstGeom prst="rect">
            <a:avLst/>
          </a:prstGeom>
        </p:spPr>
      </p:pic>
    </p:spTree>
    <p:extLst>
      <p:ext uri="{BB962C8B-B14F-4D97-AF65-F5344CB8AC3E}">
        <p14:creationId xmlns:p14="http://schemas.microsoft.com/office/powerpoint/2010/main" val="4134013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EFEE8F0B-F6B8-E3A6-3C91-CB1E0A3D07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7516" y="1790700"/>
            <a:ext cx="3276600" cy="3276600"/>
          </a:xfrm>
          <a:prstGeom prst="rect">
            <a:avLst/>
          </a:prstGeom>
        </p:spPr>
      </p:pic>
    </p:spTree>
    <p:extLst>
      <p:ext uri="{BB962C8B-B14F-4D97-AF65-F5344CB8AC3E}">
        <p14:creationId xmlns:p14="http://schemas.microsoft.com/office/powerpoint/2010/main" val="1594063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F6418867-8C4F-67B4-F539-AA9B8D284F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0717" y="1983045"/>
            <a:ext cx="2891910" cy="2891910"/>
          </a:xfrm>
          <a:prstGeom prst="rect">
            <a:avLst/>
          </a:prstGeom>
        </p:spPr>
      </p:pic>
    </p:spTree>
    <p:extLst>
      <p:ext uri="{BB962C8B-B14F-4D97-AF65-F5344CB8AC3E}">
        <p14:creationId xmlns:p14="http://schemas.microsoft.com/office/powerpoint/2010/main" val="395846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0"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FB0CC7EE-34B2-62C2-3F24-3FFA86E406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7710" y="1524000"/>
            <a:ext cx="3810000" cy="3810000"/>
          </a:xfrm>
          <a:prstGeom prst="rect">
            <a:avLst/>
          </a:prstGeom>
        </p:spPr>
      </p:pic>
    </p:spTree>
    <p:extLst>
      <p:ext uri="{BB962C8B-B14F-4D97-AF65-F5344CB8AC3E}">
        <p14:creationId xmlns:p14="http://schemas.microsoft.com/office/powerpoint/2010/main" val="1806980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0"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1BE946C4-CFF3-96B3-7FA4-472567D12D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78320" y="2334610"/>
            <a:ext cx="2188779" cy="2188779"/>
          </a:xfrm>
          <a:prstGeom prst="rect">
            <a:avLst/>
          </a:prstGeom>
        </p:spPr>
      </p:pic>
    </p:spTree>
    <p:extLst>
      <p:ext uri="{BB962C8B-B14F-4D97-AF65-F5344CB8AC3E}">
        <p14:creationId xmlns:p14="http://schemas.microsoft.com/office/powerpoint/2010/main" val="1134109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AA496E7B-D14C-CA8E-F746-676CED079F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8933" y="2055223"/>
            <a:ext cx="2747554" cy="2747554"/>
          </a:xfrm>
          <a:prstGeom prst="rect">
            <a:avLst/>
          </a:prstGeom>
        </p:spPr>
      </p:pic>
    </p:spTree>
    <p:extLst>
      <p:ext uri="{BB962C8B-B14F-4D97-AF65-F5344CB8AC3E}">
        <p14:creationId xmlns:p14="http://schemas.microsoft.com/office/powerpoint/2010/main" val="3400879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0"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F61247E1-7894-D8BD-3F06-DB0FCF77FD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6635" y="1952925"/>
            <a:ext cx="2952149" cy="2952149"/>
          </a:xfrm>
          <a:prstGeom prst="rect">
            <a:avLst/>
          </a:prstGeom>
        </p:spPr>
      </p:pic>
    </p:spTree>
    <p:extLst>
      <p:ext uri="{BB962C8B-B14F-4D97-AF65-F5344CB8AC3E}">
        <p14:creationId xmlns:p14="http://schemas.microsoft.com/office/powerpoint/2010/main" val="3878478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Grafikk 1">
            <a:extLst>
              <a:ext uri="{FF2B5EF4-FFF2-40B4-BE49-F238E27FC236}">
                <a16:creationId xmlns:a16="http://schemas.microsoft.com/office/drawing/2014/main" id="{296AB3C2-9BF6-3268-48AE-3207A8DB49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9561" y="2185851"/>
            <a:ext cx="2486297" cy="2486297"/>
          </a:xfrm>
          <a:prstGeom prst="rect">
            <a:avLst/>
          </a:prstGeom>
        </p:spPr>
      </p:pic>
    </p:spTree>
    <p:extLst>
      <p:ext uri="{BB962C8B-B14F-4D97-AF65-F5344CB8AC3E}">
        <p14:creationId xmlns:p14="http://schemas.microsoft.com/office/powerpoint/2010/main" val="941265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sfarget uten logo 1">
    <p:bg>
      <p:bgPr>
        <a:solidFill>
          <a:srgbClr val="ECED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685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sfarget uten logo 2">
    <p:bg>
      <p:bgPr>
        <a:solidFill>
          <a:srgbClr val="FFB7A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79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2" name="Rettvinklet trekant 1">
            <a:extLst>
              <a:ext uri="{FF2B5EF4-FFF2-40B4-BE49-F238E27FC236}">
                <a16:creationId xmlns:a16="http://schemas.microsoft.com/office/drawing/2014/main" id="{C922D86A-5FB2-6D1D-E99A-B1E31C1C6319}"/>
              </a:ext>
            </a:extLst>
          </p:cNvPr>
          <p:cNvSpPr/>
          <p:nvPr userDrawn="1"/>
        </p:nvSpPr>
        <p:spPr>
          <a:xfrm>
            <a:off x="14254" y="1472184"/>
            <a:ext cx="5897880" cy="5385816"/>
          </a:xfrm>
          <a:prstGeom prst="rtTriangle">
            <a:avLst/>
          </a:prstGeom>
          <a:solidFill>
            <a:srgbClr val="F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Ellipse 2">
            <a:extLst>
              <a:ext uri="{FF2B5EF4-FFF2-40B4-BE49-F238E27FC236}">
                <a16:creationId xmlns:a16="http://schemas.microsoft.com/office/drawing/2014/main" id="{07411232-2B82-AE14-9598-DE3CF1219040}"/>
              </a:ext>
            </a:extLst>
          </p:cNvPr>
          <p:cNvSpPr/>
          <p:nvPr userDrawn="1"/>
        </p:nvSpPr>
        <p:spPr>
          <a:xfrm>
            <a:off x="1184148" y="2400300"/>
            <a:ext cx="3529584" cy="3529584"/>
          </a:xfrm>
          <a:prstGeom prst="ellipse">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eeform 6">
            <a:extLst>
              <a:ext uri="{FF2B5EF4-FFF2-40B4-BE49-F238E27FC236}">
                <a16:creationId xmlns:a16="http://schemas.microsoft.com/office/drawing/2014/main" id="{F17EB071-20CA-FC10-E515-696DEB6AC03D}"/>
              </a:ext>
            </a:extLst>
          </p:cNvPr>
          <p:cNvSpPr/>
          <p:nvPr userDrawn="1"/>
        </p:nvSpPr>
        <p:spPr>
          <a:xfrm>
            <a:off x="2062311" y="2968819"/>
            <a:ext cx="1773258" cy="1823401"/>
          </a:xfrm>
          <a:custGeom>
            <a:avLst/>
            <a:gdLst/>
            <a:ahLst/>
            <a:cxnLst/>
            <a:rect l="l" t="t" r="r" b="b"/>
            <a:pathLst>
              <a:path w="3373458" h="3468851">
                <a:moveTo>
                  <a:pt x="0" y="0"/>
                </a:moveTo>
                <a:lnTo>
                  <a:pt x="3373458" y="0"/>
                </a:lnTo>
                <a:lnTo>
                  <a:pt x="3373458" y="3468852"/>
                </a:lnTo>
                <a:lnTo>
                  <a:pt x="0" y="34688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extLst>
      <p:ext uri="{BB962C8B-B14F-4D97-AF65-F5344CB8AC3E}">
        <p14:creationId xmlns:p14="http://schemas.microsoft.com/office/powerpoint/2010/main" val="1035016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sfarget uten logo 4">
    <p:bg>
      <p:bgPr>
        <a:solidFill>
          <a:srgbClr val="6FC3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92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sfarget uten logo 3">
    <p:bg>
      <p:bgPr>
        <a:solidFill>
          <a:srgbClr val="1D6E8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67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sfarget uten logo 3">
    <p:bg>
      <p:bgPr>
        <a:solidFill>
          <a:srgbClr val="FF767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238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pic>
        <p:nvPicPr>
          <p:cNvPr id="6" name="Bilde 5" descr="Et bilde som inneholder tekst, skjermbilde, Font, Grafikk&#10;&#10;Automatisk generert beskrivelse">
            <a:extLst>
              <a:ext uri="{FF2B5EF4-FFF2-40B4-BE49-F238E27FC236}">
                <a16:creationId xmlns:a16="http://schemas.microsoft.com/office/drawing/2014/main" id="{663171A6-DB97-1055-D7F3-EFE3293B42E9}"/>
              </a:ext>
            </a:extLst>
          </p:cNvPr>
          <p:cNvPicPr>
            <a:picLocks noChangeAspect="1"/>
          </p:cNvPicPr>
          <p:nvPr userDrawn="1"/>
        </p:nvPicPr>
        <p:blipFill>
          <a:blip r:embed="rId4"/>
          <a:stretch>
            <a:fillRect/>
          </a:stretch>
        </p:blipFill>
        <p:spPr>
          <a:xfrm>
            <a:off x="2288016" y="922193"/>
            <a:ext cx="7615968" cy="4949053"/>
          </a:xfrm>
          <a:prstGeom prst="rect">
            <a:avLst/>
          </a:prstGeom>
        </p:spPr>
      </p:pic>
    </p:spTree>
    <p:extLst>
      <p:ext uri="{BB962C8B-B14F-4D97-AF65-F5344CB8AC3E}">
        <p14:creationId xmlns:p14="http://schemas.microsoft.com/office/powerpoint/2010/main" val="2111006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pic>
        <p:nvPicPr>
          <p:cNvPr id="2" name="Bilde 1" descr="Et bilde som inneholder tekst, skjermbilde, Font, Grafikk&#10;&#10;Automatisk generert beskrivelse">
            <a:extLst>
              <a:ext uri="{FF2B5EF4-FFF2-40B4-BE49-F238E27FC236}">
                <a16:creationId xmlns:a16="http://schemas.microsoft.com/office/drawing/2014/main" id="{24644929-92CE-A7AD-7AF5-8CE4DFA38EA5}"/>
              </a:ext>
            </a:extLst>
          </p:cNvPr>
          <p:cNvPicPr>
            <a:picLocks noChangeAspect="1"/>
          </p:cNvPicPr>
          <p:nvPr userDrawn="1"/>
        </p:nvPicPr>
        <p:blipFill>
          <a:blip r:embed="rId4"/>
          <a:stretch>
            <a:fillRect/>
          </a:stretch>
        </p:blipFill>
        <p:spPr>
          <a:xfrm>
            <a:off x="2853055" y="951843"/>
            <a:ext cx="6485890" cy="4954314"/>
          </a:xfrm>
          <a:prstGeom prst="rect">
            <a:avLst/>
          </a:prstGeom>
        </p:spPr>
      </p:pic>
    </p:spTree>
    <p:extLst>
      <p:ext uri="{BB962C8B-B14F-4D97-AF65-F5344CB8AC3E}">
        <p14:creationId xmlns:p14="http://schemas.microsoft.com/office/powerpoint/2010/main" val="2113017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Freeform 5">
            <a:extLst>
              <a:ext uri="{FF2B5EF4-FFF2-40B4-BE49-F238E27FC236}">
                <a16:creationId xmlns:a16="http://schemas.microsoft.com/office/drawing/2014/main" id="{EA8FC7F2-46BB-53D2-3D8E-8B631C607A47}"/>
              </a:ext>
            </a:extLst>
          </p:cNvPr>
          <p:cNvSpPr/>
          <p:nvPr userDrawn="1"/>
        </p:nvSpPr>
        <p:spPr>
          <a:xfrm>
            <a:off x="481780" y="278778"/>
            <a:ext cx="2516154" cy="2053811"/>
          </a:xfrm>
          <a:custGeom>
            <a:avLst/>
            <a:gdLst/>
            <a:ahLst/>
            <a:cxnLst/>
            <a:rect l="l" t="t" r="r" b="b"/>
            <a:pathLst>
              <a:path w="5041103" h="4114800">
                <a:moveTo>
                  <a:pt x="0" y="0"/>
                </a:moveTo>
                <a:lnTo>
                  <a:pt x="5041103" y="0"/>
                </a:lnTo>
                <a:lnTo>
                  <a:pt x="50411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grpSp>
        <p:nvGrpSpPr>
          <p:cNvPr id="3" name="Gruppe 2">
            <a:extLst>
              <a:ext uri="{FF2B5EF4-FFF2-40B4-BE49-F238E27FC236}">
                <a16:creationId xmlns:a16="http://schemas.microsoft.com/office/drawing/2014/main" id="{E250844E-B341-14B5-59A5-085C6C3C7656}"/>
              </a:ext>
            </a:extLst>
          </p:cNvPr>
          <p:cNvGrpSpPr/>
          <p:nvPr userDrawn="1"/>
        </p:nvGrpSpPr>
        <p:grpSpPr>
          <a:xfrm>
            <a:off x="3099120" y="2054449"/>
            <a:ext cx="5993759" cy="2749102"/>
            <a:chOff x="3099120" y="1865832"/>
            <a:chExt cx="5993759" cy="2749102"/>
          </a:xfrm>
        </p:grpSpPr>
        <p:sp>
          <p:nvSpPr>
            <p:cNvPr id="5" name="Tittel 1">
              <a:extLst>
                <a:ext uri="{FF2B5EF4-FFF2-40B4-BE49-F238E27FC236}">
                  <a16:creationId xmlns:a16="http://schemas.microsoft.com/office/drawing/2014/main" id="{23973012-E4D1-349E-330A-660973AB4941}"/>
                </a:ext>
              </a:extLst>
            </p:cNvPr>
            <p:cNvSpPr>
              <a:spLocks noGrp="1"/>
            </p:cNvSpPr>
            <p:nvPr>
              <p:ph type="title" hasCustomPrompt="1"/>
            </p:nvPr>
          </p:nvSpPr>
          <p:spPr>
            <a:xfrm>
              <a:off x="3099120" y="1865832"/>
              <a:ext cx="5993759" cy="1325563"/>
            </a:xfrm>
          </p:spPr>
          <p:txBody>
            <a:bodyPr>
              <a:noAutofit/>
            </a:bodyPr>
            <a:lstStyle>
              <a:lvl1pPr>
                <a:defRPr sz="6000"/>
              </a:lvl1pPr>
            </a:lstStyle>
            <a:p>
              <a:r>
                <a:rPr lang="nb-NO"/>
                <a:t>Meld deg på </a:t>
              </a:r>
              <a:r>
                <a:rPr lang="nb-NO" err="1"/>
                <a:t>NIMs</a:t>
              </a:r>
              <a:r>
                <a:rPr lang="nb-NO"/>
                <a:t> nyhetsbrev</a:t>
              </a:r>
            </a:p>
          </p:txBody>
        </p:sp>
        <p:grpSp>
          <p:nvGrpSpPr>
            <p:cNvPr id="6" name="Gruppe 5">
              <a:extLst>
                <a:ext uri="{FF2B5EF4-FFF2-40B4-BE49-F238E27FC236}">
                  <a16:creationId xmlns:a16="http://schemas.microsoft.com/office/drawing/2014/main" id="{36624FF4-D090-8AAD-D5FD-A3648F864C13}"/>
                </a:ext>
              </a:extLst>
            </p:cNvPr>
            <p:cNvGrpSpPr/>
            <p:nvPr userDrawn="1"/>
          </p:nvGrpSpPr>
          <p:grpSpPr>
            <a:xfrm>
              <a:off x="3248714" y="3710921"/>
              <a:ext cx="5694570" cy="904013"/>
              <a:chOff x="3248714" y="3710921"/>
              <a:chExt cx="5694570" cy="904013"/>
            </a:xfrm>
          </p:grpSpPr>
          <p:sp>
            <p:nvSpPr>
              <p:cNvPr id="7" name="Freeform 3">
                <a:extLst>
                  <a:ext uri="{FF2B5EF4-FFF2-40B4-BE49-F238E27FC236}">
                    <a16:creationId xmlns:a16="http://schemas.microsoft.com/office/drawing/2014/main" id="{B6BF1B37-DA06-061F-7413-142030F6928C}"/>
                  </a:ext>
                </a:extLst>
              </p:cNvPr>
              <p:cNvSpPr/>
              <p:nvPr userDrawn="1"/>
            </p:nvSpPr>
            <p:spPr>
              <a:xfrm>
                <a:off x="3248714" y="3710921"/>
                <a:ext cx="5694570" cy="904013"/>
              </a:xfrm>
              <a:custGeom>
                <a:avLst/>
                <a:gdLst/>
                <a:ahLst/>
                <a:cxnLst/>
                <a:rect l="l" t="t" r="r" b="b"/>
                <a:pathLst>
                  <a:path w="8658575" h="1374549">
                    <a:moveTo>
                      <a:pt x="0" y="0"/>
                    </a:moveTo>
                    <a:lnTo>
                      <a:pt x="8658576" y="0"/>
                    </a:lnTo>
                    <a:lnTo>
                      <a:pt x="8658576" y="1374549"/>
                    </a:lnTo>
                    <a:lnTo>
                      <a:pt x="0" y="13745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8" name="Plassholder for tekst 3">
                <a:extLst>
                  <a:ext uri="{FF2B5EF4-FFF2-40B4-BE49-F238E27FC236}">
                    <a16:creationId xmlns:a16="http://schemas.microsoft.com/office/drawing/2014/main" id="{6D2DC69F-4584-D7ED-A245-544469E41169}"/>
                  </a:ext>
                </a:extLst>
              </p:cNvPr>
              <p:cNvSpPr>
                <a:spLocks noGrp="1"/>
              </p:cNvSpPr>
              <p:nvPr>
                <p:ph type="body" sz="half" idx="2" hasCustomPrompt="1"/>
              </p:nvPr>
            </p:nvSpPr>
            <p:spPr>
              <a:xfrm>
                <a:off x="4662987" y="3997427"/>
                <a:ext cx="2866024" cy="330999"/>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err="1"/>
                  <a:t>www.nhri.no</a:t>
                </a:r>
                <a:r>
                  <a:rPr lang="nb-NO"/>
                  <a:t>/nyhetsbrev</a:t>
                </a:r>
              </a:p>
            </p:txBody>
          </p:sp>
        </p:grpSp>
      </p:grpSp>
    </p:spTree>
    <p:extLst>
      <p:ext uri="{BB962C8B-B14F-4D97-AF65-F5344CB8AC3E}">
        <p14:creationId xmlns:p14="http://schemas.microsoft.com/office/powerpoint/2010/main" val="1789477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1D6E8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DF0528-AFCC-6D63-A8E8-96EDED33F5AC}"/>
              </a:ext>
            </a:extLst>
          </p:cNvPr>
          <p:cNvSpPr>
            <a:spLocks noGrp="1"/>
          </p:cNvSpPr>
          <p:nvPr>
            <p:ph type="ctrTitle" hasCustomPrompt="1"/>
          </p:nvPr>
        </p:nvSpPr>
        <p:spPr>
          <a:xfrm>
            <a:off x="6358238" y="1836737"/>
            <a:ext cx="5168900" cy="1592263"/>
          </a:xfrm>
        </p:spPr>
        <p:txBody>
          <a:bodyPr anchor="b">
            <a:normAutofit/>
          </a:bodyPr>
          <a:lstStyle>
            <a:lvl1pPr algn="l">
              <a:lnSpc>
                <a:spcPct val="100000"/>
              </a:lnSpc>
              <a:defRPr sz="4800">
                <a:solidFill>
                  <a:srgbClr val="ECEDFA"/>
                </a:solidFill>
              </a:defRPr>
            </a:lvl1pPr>
          </a:lstStyle>
          <a:p>
            <a:r>
              <a:rPr lang="nb-NO"/>
              <a:t>Tittel på foredrag</a:t>
            </a:r>
          </a:p>
        </p:txBody>
      </p:sp>
      <p:grpSp>
        <p:nvGrpSpPr>
          <p:cNvPr id="13" name="Group 2">
            <a:extLst>
              <a:ext uri="{FF2B5EF4-FFF2-40B4-BE49-F238E27FC236}">
                <a16:creationId xmlns:a16="http://schemas.microsoft.com/office/drawing/2014/main" id="{CE98BE4C-427E-49B8-8E4F-B7B8B6FF9232}"/>
              </a:ext>
            </a:extLst>
          </p:cNvPr>
          <p:cNvGrpSpPr/>
          <p:nvPr userDrawn="1"/>
        </p:nvGrpSpPr>
        <p:grpSpPr>
          <a:xfrm>
            <a:off x="0" y="1506649"/>
            <a:ext cx="5348177" cy="5351351"/>
            <a:chOff x="0" y="0"/>
            <a:chExt cx="11397210" cy="11403973"/>
          </a:xfrm>
        </p:grpSpPr>
        <p:sp>
          <p:nvSpPr>
            <p:cNvPr id="14" name="Freeform 3">
              <a:extLst>
                <a:ext uri="{FF2B5EF4-FFF2-40B4-BE49-F238E27FC236}">
                  <a16:creationId xmlns:a16="http://schemas.microsoft.com/office/drawing/2014/main" id="{19B2805C-7241-B331-051E-60441EE127C4}"/>
                </a:ext>
              </a:extLst>
            </p:cNvPr>
            <p:cNvSpPr/>
            <p:nvPr/>
          </p:nvSpPr>
          <p:spPr>
            <a:xfrm rot="-10800000" flipV="1">
              <a:off x="3799070" y="7598140"/>
              <a:ext cx="7598140" cy="3799070"/>
            </a:xfrm>
            <a:custGeom>
              <a:avLst/>
              <a:gdLst/>
              <a:ahLst/>
              <a:cxnLst/>
              <a:rect l="l" t="t" r="r" b="b"/>
              <a:pathLst>
                <a:path w="7598140" h="3799070">
                  <a:moveTo>
                    <a:pt x="0" y="3799070"/>
                  </a:moveTo>
                  <a:lnTo>
                    <a:pt x="7598140" y="3799070"/>
                  </a:lnTo>
                  <a:lnTo>
                    <a:pt x="7598140" y="0"/>
                  </a:lnTo>
                  <a:lnTo>
                    <a:pt x="0" y="0"/>
                  </a:lnTo>
                  <a:lnTo>
                    <a:pt x="0" y="379907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5" name="Freeform 4">
              <a:extLst>
                <a:ext uri="{FF2B5EF4-FFF2-40B4-BE49-F238E27FC236}">
                  <a16:creationId xmlns:a16="http://schemas.microsoft.com/office/drawing/2014/main" id="{B40D4623-CED6-03B9-904B-EBF628CA8E45}"/>
                </a:ext>
              </a:extLst>
            </p:cNvPr>
            <p:cNvSpPr/>
            <p:nvPr/>
          </p:nvSpPr>
          <p:spPr>
            <a:xfrm rot="-5400000">
              <a:off x="-1899535" y="1899535"/>
              <a:ext cx="7598140" cy="3799070"/>
            </a:xfrm>
            <a:custGeom>
              <a:avLst/>
              <a:gdLst/>
              <a:ahLst/>
              <a:cxnLst/>
              <a:rect l="l" t="t" r="r" b="b"/>
              <a:pathLst>
                <a:path w="7598140" h="3799070">
                  <a:moveTo>
                    <a:pt x="0" y="0"/>
                  </a:moveTo>
                  <a:lnTo>
                    <a:pt x="7598140" y="0"/>
                  </a:lnTo>
                  <a:lnTo>
                    <a:pt x="7598140" y="3799070"/>
                  </a:lnTo>
                  <a:lnTo>
                    <a:pt x="0" y="3799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6" name="Freeform 5">
              <a:extLst>
                <a:ext uri="{FF2B5EF4-FFF2-40B4-BE49-F238E27FC236}">
                  <a16:creationId xmlns:a16="http://schemas.microsoft.com/office/drawing/2014/main" id="{A6F80992-4759-43CC-99B5-D16CFACE25CA}"/>
                </a:ext>
              </a:extLst>
            </p:cNvPr>
            <p:cNvSpPr/>
            <p:nvPr/>
          </p:nvSpPr>
          <p:spPr>
            <a:xfrm>
              <a:off x="0" y="7610920"/>
              <a:ext cx="3793053" cy="3793053"/>
            </a:xfrm>
            <a:custGeom>
              <a:avLst/>
              <a:gdLst/>
              <a:ahLst/>
              <a:cxnLst/>
              <a:rect l="l" t="t" r="r" b="b"/>
              <a:pathLst>
                <a:path w="3793053" h="3793053">
                  <a:moveTo>
                    <a:pt x="0" y="0"/>
                  </a:moveTo>
                  <a:lnTo>
                    <a:pt x="3793053" y="0"/>
                  </a:lnTo>
                  <a:lnTo>
                    <a:pt x="3793053" y="3793053"/>
                  </a:lnTo>
                  <a:lnTo>
                    <a:pt x="0" y="3793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7" name="Freeform 6">
              <a:extLst>
                <a:ext uri="{FF2B5EF4-FFF2-40B4-BE49-F238E27FC236}">
                  <a16:creationId xmlns:a16="http://schemas.microsoft.com/office/drawing/2014/main" id="{2BE72F4E-317B-7C97-3E04-8332E617C89D}"/>
                </a:ext>
              </a:extLst>
            </p:cNvPr>
            <p:cNvSpPr/>
            <p:nvPr/>
          </p:nvSpPr>
          <p:spPr>
            <a:xfrm flipV="1">
              <a:off x="7591457" y="3802880"/>
              <a:ext cx="3793053" cy="3793053"/>
            </a:xfrm>
            <a:custGeom>
              <a:avLst/>
              <a:gdLst/>
              <a:ahLst/>
              <a:cxnLst/>
              <a:rect l="l" t="t" r="r" b="b"/>
              <a:pathLst>
                <a:path w="3793053" h="3793053">
                  <a:moveTo>
                    <a:pt x="0" y="3793053"/>
                  </a:moveTo>
                  <a:lnTo>
                    <a:pt x="3793053" y="3793053"/>
                  </a:lnTo>
                  <a:lnTo>
                    <a:pt x="3793053" y="0"/>
                  </a:lnTo>
                  <a:lnTo>
                    <a:pt x="0" y="0"/>
                  </a:lnTo>
                  <a:lnTo>
                    <a:pt x="0" y="379305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grpSp>
          <p:nvGrpSpPr>
            <p:cNvPr id="18" name="Group 7">
              <a:extLst>
                <a:ext uri="{FF2B5EF4-FFF2-40B4-BE49-F238E27FC236}">
                  <a16:creationId xmlns:a16="http://schemas.microsoft.com/office/drawing/2014/main" id="{2D98907F-324A-08F4-1BAD-4DAEEDCC2989}"/>
                </a:ext>
              </a:extLst>
            </p:cNvPr>
            <p:cNvGrpSpPr/>
            <p:nvPr/>
          </p:nvGrpSpPr>
          <p:grpSpPr>
            <a:xfrm>
              <a:off x="3799070" y="12780"/>
              <a:ext cx="3793053" cy="7579343"/>
              <a:chOff x="0" y="0"/>
              <a:chExt cx="1913890" cy="3824367"/>
            </a:xfrm>
          </p:grpSpPr>
          <p:sp>
            <p:nvSpPr>
              <p:cNvPr id="20" name="Freeform 8">
                <a:extLst>
                  <a:ext uri="{FF2B5EF4-FFF2-40B4-BE49-F238E27FC236}">
                    <a16:creationId xmlns:a16="http://schemas.microsoft.com/office/drawing/2014/main" id="{F2EF186E-0E54-62EF-26B1-282F37A4A4F8}"/>
                  </a:ext>
                </a:extLst>
              </p:cNvPr>
              <p:cNvSpPr/>
              <p:nvPr/>
            </p:nvSpPr>
            <p:spPr>
              <a:xfrm>
                <a:off x="0" y="0"/>
                <a:ext cx="1913890" cy="3824367"/>
              </a:xfrm>
              <a:custGeom>
                <a:avLst/>
                <a:gdLst/>
                <a:ahLst/>
                <a:cxnLst/>
                <a:rect l="l" t="t" r="r" b="b"/>
                <a:pathLst>
                  <a:path w="1913890" h="3824367">
                    <a:moveTo>
                      <a:pt x="0" y="0"/>
                    </a:moveTo>
                    <a:lnTo>
                      <a:pt x="1913890" y="0"/>
                    </a:lnTo>
                    <a:lnTo>
                      <a:pt x="1913890" y="3824367"/>
                    </a:lnTo>
                    <a:lnTo>
                      <a:pt x="0" y="3824367"/>
                    </a:lnTo>
                    <a:close/>
                  </a:path>
                </a:pathLst>
              </a:custGeom>
              <a:solidFill>
                <a:srgbClr val="FF7676"/>
              </a:solidFill>
            </p:spPr>
            <p:txBody>
              <a:bodyPr/>
              <a:lstStyle/>
              <a:p>
                <a:endParaRPr lang="nb-NO"/>
              </a:p>
            </p:txBody>
          </p:sp>
        </p:grpSp>
        <p:sp>
          <p:nvSpPr>
            <p:cNvPr id="19" name="Freeform 9">
              <a:extLst>
                <a:ext uri="{FF2B5EF4-FFF2-40B4-BE49-F238E27FC236}">
                  <a16:creationId xmlns:a16="http://schemas.microsoft.com/office/drawing/2014/main" id="{1B92D4B4-10F8-8F43-A154-1C4A17F9440A}"/>
                </a:ext>
              </a:extLst>
            </p:cNvPr>
            <p:cNvSpPr/>
            <p:nvPr/>
          </p:nvSpPr>
          <p:spPr>
            <a:xfrm>
              <a:off x="7604157" y="0"/>
              <a:ext cx="3793053" cy="3793053"/>
            </a:xfrm>
            <a:custGeom>
              <a:avLst/>
              <a:gdLst/>
              <a:ahLst/>
              <a:cxnLst/>
              <a:rect l="l" t="t" r="r" b="b"/>
              <a:pathLst>
                <a:path w="3793053" h="3793053">
                  <a:moveTo>
                    <a:pt x="0" y="0"/>
                  </a:moveTo>
                  <a:lnTo>
                    <a:pt x="3793053" y="0"/>
                  </a:lnTo>
                  <a:lnTo>
                    <a:pt x="3793053" y="3793053"/>
                  </a:lnTo>
                  <a:lnTo>
                    <a:pt x="0" y="37930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grpSp>
      <p:sp>
        <p:nvSpPr>
          <p:cNvPr id="3" name="Plassholder for tekst 13">
            <a:extLst>
              <a:ext uri="{FF2B5EF4-FFF2-40B4-BE49-F238E27FC236}">
                <a16:creationId xmlns:a16="http://schemas.microsoft.com/office/drawing/2014/main" id="{6102BFF9-72B1-DB85-D299-F6701506AC8C}"/>
              </a:ext>
            </a:extLst>
          </p:cNvPr>
          <p:cNvSpPr>
            <a:spLocks noGrp="1"/>
          </p:cNvSpPr>
          <p:nvPr>
            <p:ph type="body" sz="quarter" idx="10" hasCustomPrompt="1"/>
          </p:nvPr>
        </p:nvSpPr>
        <p:spPr>
          <a:xfrm>
            <a:off x="6334694" y="3476017"/>
            <a:ext cx="3760787" cy="347662"/>
          </a:xfrm>
          <a:ln>
            <a:noFill/>
          </a:ln>
        </p:spPr>
        <p:txBody>
          <a:bodyPr>
            <a:noAutofit/>
          </a:bodyPr>
          <a:lstStyle>
            <a:lvl1pPr marL="0" indent="0">
              <a:buNone/>
              <a:defRPr sz="2800">
                <a:solidFill>
                  <a:srgbClr val="FF5454"/>
                </a:solidFill>
              </a:defRPr>
            </a:lvl1pPr>
          </a:lstStyle>
          <a:p>
            <a:pPr lvl="0"/>
            <a:r>
              <a:rPr lang="nb-NO"/>
              <a:t>Navn, tittel</a:t>
            </a:r>
          </a:p>
        </p:txBody>
      </p:sp>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16579" t="35129" r="15720" b="34962"/>
          <a:stretch/>
        </p:blipFill>
        <p:spPr>
          <a:xfrm>
            <a:off x="10159649" y="234667"/>
            <a:ext cx="1647552" cy="727860"/>
          </a:xfrm>
          <a:prstGeom prst="rect">
            <a:avLst/>
          </a:prstGeom>
        </p:spPr>
      </p:pic>
    </p:spTree>
    <p:extLst>
      <p:ext uri="{BB962C8B-B14F-4D97-AF65-F5344CB8AC3E}">
        <p14:creationId xmlns:p14="http://schemas.microsoft.com/office/powerpoint/2010/main" val="439075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5" name="Tittel 1">
            <a:extLst>
              <a:ext uri="{FF2B5EF4-FFF2-40B4-BE49-F238E27FC236}">
                <a16:creationId xmlns:a16="http://schemas.microsoft.com/office/drawing/2014/main" id="{A1E13B84-9307-02C7-898E-87B1EE97E81B}"/>
              </a:ext>
            </a:extLst>
          </p:cNvPr>
          <p:cNvSpPr>
            <a:spLocks noGrp="1"/>
          </p:cNvSpPr>
          <p:nvPr>
            <p:ph type="title"/>
          </p:nvPr>
        </p:nvSpPr>
        <p:spPr>
          <a:xfrm>
            <a:off x="2063514" y="1202704"/>
            <a:ext cx="8064971" cy="1239386"/>
          </a:xfrm>
        </p:spPr>
        <p:txBody>
          <a:bodyPr anchor="b">
            <a:noAutofit/>
          </a:bodyPr>
          <a:lstStyle>
            <a:lvl1pPr>
              <a:defRPr sz="4400">
                <a:solidFill>
                  <a:srgbClr val="ECEDFA"/>
                </a:solidFill>
              </a:defRPr>
            </a:lvl1pPr>
          </a:lstStyle>
          <a:p>
            <a:r>
              <a:rPr lang="nb-NO"/>
              <a:t>Klikk for å redigere tittelstil</a:t>
            </a:r>
          </a:p>
        </p:txBody>
      </p:sp>
      <p:sp>
        <p:nvSpPr>
          <p:cNvPr id="6" name="Plassholder for tekst 3">
            <a:extLst>
              <a:ext uri="{FF2B5EF4-FFF2-40B4-BE49-F238E27FC236}">
                <a16:creationId xmlns:a16="http://schemas.microsoft.com/office/drawing/2014/main" id="{CAE0FBD0-0CD8-07BA-16AC-75E84AEE00BF}"/>
              </a:ext>
            </a:extLst>
          </p:cNvPr>
          <p:cNvSpPr>
            <a:spLocks noGrp="1"/>
          </p:cNvSpPr>
          <p:nvPr>
            <p:ph type="body" sz="half" idx="2"/>
          </p:nvPr>
        </p:nvSpPr>
        <p:spPr>
          <a:xfrm>
            <a:off x="2063514" y="2703147"/>
            <a:ext cx="8064971" cy="2952149"/>
          </a:xfrm>
        </p:spPr>
        <p:txBody>
          <a:bodyPr>
            <a:normAutofit/>
          </a:bodyPr>
          <a:lstStyle>
            <a:lvl1pPr marL="285750" indent="-285750">
              <a:buFont typeface="Wingdings" pitchFamily="2" charset="2"/>
              <a:buChar char="§"/>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43551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2" name="Plassholder for bilde 2">
            <a:extLst>
              <a:ext uri="{FF2B5EF4-FFF2-40B4-BE49-F238E27FC236}">
                <a16:creationId xmlns:a16="http://schemas.microsoft.com/office/drawing/2014/main" id="{20F9BAFA-CFC1-B3F1-0D4B-AB0858C3D48B}"/>
              </a:ext>
            </a:extLst>
          </p:cNvPr>
          <p:cNvSpPr>
            <a:spLocks noGrp="1"/>
          </p:cNvSpPr>
          <p:nvPr>
            <p:ph type="pic" idx="10"/>
          </p:nvPr>
        </p:nvSpPr>
        <p:spPr>
          <a:xfrm>
            <a:off x="0" y="236"/>
            <a:ext cx="4627418"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3" name="Tittel 1">
            <a:extLst>
              <a:ext uri="{FF2B5EF4-FFF2-40B4-BE49-F238E27FC236}">
                <a16:creationId xmlns:a16="http://schemas.microsoft.com/office/drawing/2014/main" id="{DF25746D-3CC4-1E7F-EC84-33C3921E96D2}"/>
              </a:ext>
            </a:extLst>
          </p:cNvPr>
          <p:cNvSpPr>
            <a:spLocks noGrp="1"/>
          </p:cNvSpPr>
          <p:nvPr>
            <p:ph type="title"/>
          </p:nvPr>
        </p:nvSpPr>
        <p:spPr>
          <a:xfrm>
            <a:off x="5659028" y="1508982"/>
            <a:ext cx="5674194" cy="1239386"/>
          </a:xfrm>
        </p:spPr>
        <p:txBody>
          <a:bodyPr anchor="b">
            <a:noAutofit/>
          </a:bodyPr>
          <a:lstStyle>
            <a:lvl1pPr>
              <a:defRPr sz="4400">
                <a:solidFill>
                  <a:srgbClr val="ECEDFA"/>
                </a:solidFill>
              </a:defRPr>
            </a:lvl1pPr>
          </a:lstStyle>
          <a:p>
            <a:r>
              <a:rPr lang="nb-NO"/>
              <a:t>Klikk for å redigere tittelstil</a:t>
            </a:r>
          </a:p>
        </p:txBody>
      </p:sp>
      <p:sp>
        <p:nvSpPr>
          <p:cNvPr id="5" name="Plassholder for tekst 3">
            <a:extLst>
              <a:ext uri="{FF2B5EF4-FFF2-40B4-BE49-F238E27FC236}">
                <a16:creationId xmlns:a16="http://schemas.microsoft.com/office/drawing/2014/main" id="{9E98225D-8969-E4B7-48CE-6AB208390590}"/>
              </a:ext>
            </a:extLst>
          </p:cNvPr>
          <p:cNvSpPr>
            <a:spLocks noGrp="1"/>
          </p:cNvSpPr>
          <p:nvPr>
            <p:ph type="body" sz="half" idx="2"/>
          </p:nvPr>
        </p:nvSpPr>
        <p:spPr>
          <a:xfrm>
            <a:off x="5659028" y="3067863"/>
            <a:ext cx="5674194" cy="2952149"/>
          </a:xfrm>
        </p:spPr>
        <p:txBody>
          <a:bodyPr>
            <a:normAutofit/>
          </a:bodyPr>
          <a:lstStyle>
            <a:lvl1pPr marL="0" indent="0">
              <a:buNone/>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893847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2" name="Tittel 1">
            <a:extLst>
              <a:ext uri="{FF2B5EF4-FFF2-40B4-BE49-F238E27FC236}">
                <a16:creationId xmlns:a16="http://schemas.microsoft.com/office/drawing/2014/main" id="{88352B3B-F25B-6A1C-DDC5-E9B92C482961}"/>
              </a:ext>
            </a:extLst>
          </p:cNvPr>
          <p:cNvSpPr>
            <a:spLocks noGrp="1"/>
          </p:cNvSpPr>
          <p:nvPr>
            <p:ph type="title"/>
          </p:nvPr>
        </p:nvSpPr>
        <p:spPr>
          <a:xfrm>
            <a:off x="5272097" y="1337174"/>
            <a:ext cx="6316036" cy="1239386"/>
          </a:xfrm>
        </p:spPr>
        <p:txBody>
          <a:bodyPr anchor="b">
            <a:noAutofit/>
          </a:bodyPr>
          <a:lstStyle>
            <a:lvl1pPr>
              <a:defRPr sz="4400">
                <a:solidFill>
                  <a:srgbClr val="ECEDF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F26FE188-A094-7AFA-388E-F0AAE67E7A09}"/>
              </a:ext>
            </a:extLst>
          </p:cNvPr>
          <p:cNvSpPr>
            <a:spLocks noGrp="1"/>
          </p:cNvSpPr>
          <p:nvPr>
            <p:ph type="body" sz="half" idx="2"/>
          </p:nvPr>
        </p:nvSpPr>
        <p:spPr>
          <a:xfrm>
            <a:off x="5272097" y="2837617"/>
            <a:ext cx="6316036" cy="2952149"/>
          </a:xfrm>
        </p:spPr>
        <p:txBody>
          <a:bodyPr>
            <a:normAutofit/>
          </a:bodyPr>
          <a:lstStyle>
            <a:lvl1pPr marL="0" indent="0">
              <a:buNone/>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Rektangel 4">
            <a:extLst>
              <a:ext uri="{FF2B5EF4-FFF2-40B4-BE49-F238E27FC236}">
                <a16:creationId xmlns:a16="http://schemas.microsoft.com/office/drawing/2014/main" id="{D6C7FDD1-84DD-3A1B-48A1-EF0F232FFC6C}"/>
              </a:ext>
            </a:extLst>
          </p:cNvPr>
          <p:cNvSpPr/>
          <p:nvPr userDrawn="1"/>
        </p:nvSpPr>
        <p:spPr>
          <a:xfrm>
            <a:off x="0" y="0"/>
            <a:ext cx="4745421" cy="6858000"/>
          </a:xfrm>
          <a:prstGeom prst="rect">
            <a:avLst/>
          </a:prstGeom>
          <a:solidFill>
            <a:srgbClr val="ECE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6FC3D9"/>
              </a:solidFill>
            </a:endParaRPr>
          </a:p>
        </p:txBody>
      </p:sp>
    </p:spTree>
    <p:extLst>
      <p:ext uri="{BB962C8B-B14F-4D97-AF65-F5344CB8AC3E}">
        <p14:creationId xmlns:p14="http://schemas.microsoft.com/office/powerpoint/2010/main" val="7439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2" name="Tittel 1">
            <a:extLst>
              <a:ext uri="{FF2B5EF4-FFF2-40B4-BE49-F238E27FC236}">
                <a16:creationId xmlns:a16="http://schemas.microsoft.com/office/drawing/2014/main" id="{412ED64E-7950-828E-7231-C3A2ADDFC9C6}"/>
              </a:ext>
            </a:extLst>
          </p:cNvPr>
          <p:cNvSpPr>
            <a:spLocks noGrp="1"/>
          </p:cNvSpPr>
          <p:nvPr>
            <p:ph type="title"/>
          </p:nvPr>
        </p:nvSpPr>
        <p:spPr>
          <a:xfrm>
            <a:off x="838200" y="365125"/>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025889F-DF6E-0DD8-512F-B0119664AB2C}"/>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3">
            <a:extLst>
              <a:ext uri="{FF2B5EF4-FFF2-40B4-BE49-F238E27FC236}">
                <a16:creationId xmlns:a16="http://schemas.microsoft.com/office/drawing/2014/main" id="{21F1C4D8-41F5-1BE9-7DF0-A3AA8906945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3396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2" name="Tittel 1">
            <a:extLst>
              <a:ext uri="{FF2B5EF4-FFF2-40B4-BE49-F238E27FC236}">
                <a16:creationId xmlns:a16="http://schemas.microsoft.com/office/drawing/2014/main" id="{F6F150E5-4DB4-A475-0316-3857710FEF3E}"/>
              </a:ext>
            </a:extLst>
          </p:cNvPr>
          <p:cNvSpPr>
            <a:spLocks noGrp="1"/>
          </p:cNvSpPr>
          <p:nvPr>
            <p:ph type="title" hasCustomPrompt="1"/>
          </p:nvPr>
        </p:nvSpPr>
        <p:spPr>
          <a:xfrm>
            <a:off x="2657798" y="3005652"/>
            <a:ext cx="6876404" cy="846696"/>
          </a:xfrm>
        </p:spPr>
        <p:txBody>
          <a:bodyPr anchor="b">
            <a:normAutofit/>
          </a:bodyPr>
          <a:lstStyle>
            <a:lvl1pPr>
              <a:defRPr sz="3600" b="0">
                <a:solidFill>
                  <a:srgbClr val="ECEDFA"/>
                </a:solidFill>
              </a:defRPr>
            </a:lvl1pPr>
          </a:lstStyle>
          <a:p>
            <a:r>
              <a:rPr lang="nb-NO"/>
              <a:t>«Klikk for å legge til sitat»</a:t>
            </a:r>
          </a:p>
        </p:txBody>
      </p:sp>
      <p:sp>
        <p:nvSpPr>
          <p:cNvPr id="3" name="Plassholder for tekst 3">
            <a:extLst>
              <a:ext uri="{FF2B5EF4-FFF2-40B4-BE49-F238E27FC236}">
                <a16:creationId xmlns:a16="http://schemas.microsoft.com/office/drawing/2014/main" id="{F1742EDF-C424-50FF-874D-8CFA4B9899D1}"/>
              </a:ext>
            </a:extLst>
          </p:cNvPr>
          <p:cNvSpPr>
            <a:spLocks noGrp="1"/>
          </p:cNvSpPr>
          <p:nvPr>
            <p:ph type="body" sz="half" idx="2"/>
          </p:nvPr>
        </p:nvSpPr>
        <p:spPr>
          <a:xfrm>
            <a:off x="2657798" y="4026155"/>
            <a:ext cx="3598779" cy="379221"/>
          </a:xfrm>
        </p:spPr>
        <p:txBody>
          <a:bodyPr/>
          <a:lstStyle>
            <a:lvl1pPr marL="0" indent="0">
              <a:buNone/>
              <a:defRPr sz="1600" b="1">
                <a:solidFill>
                  <a:srgbClr val="FF54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401847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2" name="Tittel 1">
            <a:extLst>
              <a:ext uri="{FF2B5EF4-FFF2-40B4-BE49-F238E27FC236}">
                <a16:creationId xmlns:a16="http://schemas.microsoft.com/office/drawing/2014/main" id="{0B0F7E87-FF73-32DB-7B4F-2B0941DA52D8}"/>
              </a:ext>
            </a:extLst>
          </p:cNvPr>
          <p:cNvSpPr>
            <a:spLocks noGrp="1"/>
          </p:cNvSpPr>
          <p:nvPr>
            <p:ph type="title"/>
          </p:nvPr>
        </p:nvSpPr>
        <p:spPr>
          <a:xfrm>
            <a:off x="945915" y="730793"/>
            <a:ext cx="7274450" cy="1239386"/>
          </a:xfrm>
        </p:spPr>
        <p:txBody>
          <a:bodyPr anchor="b">
            <a:noAutofit/>
          </a:bodyPr>
          <a:lstStyle>
            <a:lvl1pPr>
              <a:defRPr sz="4400">
                <a:solidFill>
                  <a:srgbClr val="ECEDF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EEE8C9E4-C3B4-6551-C15E-D39AF38FFE71}"/>
              </a:ext>
            </a:extLst>
          </p:cNvPr>
          <p:cNvSpPr>
            <a:spLocks noGrp="1"/>
          </p:cNvSpPr>
          <p:nvPr>
            <p:ph type="body" sz="half" idx="2"/>
          </p:nvPr>
        </p:nvSpPr>
        <p:spPr>
          <a:xfrm>
            <a:off x="945915" y="2555365"/>
            <a:ext cx="2970304" cy="2952149"/>
          </a:xfrm>
        </p:spPr>
        <p:txBody>
          <a:bodyPr>
            <a:normAutofit/>
          </a:bodyPr>
          <a:lstStyle>
            <a:lvl1pPr marL="285750" indent="-285750">
              <a:buFont typeface="Wingdings" pitchFamily="2" charset="2"/>
              <a:buChar char="§"/>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tekst 3">
            <a:extLst>
              <a:ext uri="{FF2B5EF4-FFF2-40B4-BE49-F238E27FC236}">
                <a16:creationId xmlns:a16="http://schemas.microsoft.com/office/drawing/2014/main" id="{6479CBF4-2E9F-24FF-09FD-06D709838961}"/>
              </a:ext>
            </a:extLst>
          </p:cNvPr>
          <p:cNvSpPr>
            <a:spLocks noGrp="1"/>
          </p:cNvSpPr>
          <p:nvPr>
            <p:ph type="body" sz="half" idx="10"/>
          </p:nvPr>
        </p:nvSpPr>
        <p:spPr>
          <a:xfrm>
            <a:off x="4155551" y="2555364"/>
            <a:ext cx="2970304" cy="2952149"/>
          </a:xfrm>
        </p:spPr>
        <p:txBody>
          <a:bodyPr>
            <a:normAutofit/>
          </a:bodyPr>
          <a:lstStyle>
            <a:lvl1pPr marL="285750" indent="-285750">
              <a:buFont typeface="Wingdings" pitchFamily="2" charset="2"/>
              <a:buChar char="§"/>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6" name="Plassholder for tekst 3">
            <a:extLst>
              <a:ext uri="{FF2B5EF4-FFF2-40B4-BE49-F238E27FC236}">
                <a16:creationId xmlns:a16="http://schemas.microsoft.com/office/drawing/2014/main" id="{CCC4C941-C2D6-76C8-D485-6B0E0F33649C}"/>
              </a:ext>
            </a:extLst>
          </p:cNvPr>
          <p:cNvSpPr>
            <a:spLocks noGrp="1"/>
          </p:cNvSpPr>
          <p:nvPr>
            <p:ph type="body" sz="half" idx="11"/>
          </p:nvPr>
        </p:nvSpPr>
        <p:spPr>
          <a:xfrm>
            <a:off x="7365187" y="2555363"/>
            <a:ext cx="2970304" cy="2952149"/>
          </a:xfrm>
        </p:spPr>
        <p:txBody>
          <a:bodyPr>
            <a:normAutofit/>
          </a:bodyPr>
          <a:lstStyle>
            <a:lvl1pPr marL="285750" indent="-285750">
              <a:buFont typeface="Wingdings" pitchFamily="2" charset="2"/>
              <a:buChar char="§"/>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3873801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2" name="Tittel 1">
            <a:extLst>
              <a:ext uri="{FF2B5EF4-FFF2-40B4-BE49-F238E27FC236}">
                <a16:creationId xmlns:a16="http://schemas.microsoft.com/office/drawing/2014/main" id="{9ECA9FFF-F648-1E1C-B563-93E2E4A50737}"/>
              </a:ext>
            </a:extLst>
          </p:cNvPr>
          <p:cNvSpPr>
            <a:spLocks noGrp="1"/>
          </p:cNvSpPr>
          <p:nvPr>
            <p:ph type="title"/>
          </p:nvPr>
        </p:nvSpPr>
        <p:spPr>
          <a:xfrm>
            <a:off x="6778019" y="1202704"/>
            <a:ext cx="4816838" cy="1239386"/>
          </a:xfrm>
        </p:spPr>
        <p:txBody>
          <a:bodyPr anchor="b">
            <a:noAutofit/>
          </a:bodyPr>
          <a:lstStyle>
            <a:lvl1pPr>
              <a:defRPr sz="4400">
                <a:solidFill>
                  <a:srgbClr val="ECEDF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F2A7F0FC-FF50-6E4F-237A-5BAB7E62EC8E}"/>
              </a:ext>
            </a:extLst>
          </p:cNvPr>
          <p:cNvSpPr>
            <a:spLocks noGrp="1"/>
          </p:cNvSpPr>
          <p:nvPr>
            <p:ph type="body" sz="half" idx="2"/>
          </p:nvPr>
        </p:nvSpPr>
        <p:spPr>
          <a:xfrm>
            <a:off x="6778019" y="2703147"/>
            <a:ext cx="4816838" cy="2952149"/>
          </a:xfrm>
        </p:spPr>
        <p:txBody>
          <a:bodyPr>
            <a:normAutofit/>
          </a:bodyPr>
          <a:lstStyle>
            <a:lvl1pPr marL="0" indent="0">
              <a:buNone/>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Rektangel 4">
            <a:extLst>
              <a:ext uri="{FF2B5EF4-FFF2-40B4-BE49-F238E27FC236}">
                <a16:creationId xmlns:a16="http://schemas.microsoft.com/office/drawing/2014/main" id="{B8D4DE83-848C-F617-8D99-C356FFB801BD}"/>
              </a:ext>
            </a:extLst>
          </p:cNvPr>
          <p:cNvSpPr/>
          <p:nvPr userDrawn="1"/>
        </p:nvSpPr>
        <p:spPr>
          <a:xfrm>
            <a:off x="0" y="0"/>
            <a:ext cx="6096000" cy="6858000"/>
          </a:xfrm>
          <a:prstGeom prst="rect">
            <a:avLst/>
          </a:prstGeom>
          <a:solidFill>
            <a:srgbClr val="ECE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43162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sp>
        <p:nvSpPr>
          <p:cNvPr id="2" name="Tittel 1">
            <a:extLst>
              <a:ext uri="{FF2B5EF4-FFF2-40B4-BE49-F238E27FC236}">
                <a16:creationId xmlns:a16="http://schemas.microsoft.com/office/drawing/2014/main" id="{14883C08-B87F-F30E-14A3-CB27F88493F9}"/>
              </a:ext>
            </a:extLst>
          </p:cNvPr>
          <p:cNvSpPr>
            <a:spLocks noGrp="1"/>
          </p:cNvSpPr>
          <p:nvPr>
            <p:ph type="title"/>
          </p:nvPr>
        </p:nvSpPr>
        <p:spPr>
          <a:xfrm>
            <a:off x="2038046" y="1225798"/>
            <a:ext cx="9160001" cy="1239386"/>
          </a:xfrm>
        </p:spPr>
        <p:txBody>
          <a:bodyPr anchor="b">
            <a:normAutofit/>
          </a:bodyPr>
          <a:lstStyle>
            <a:lvl1pPr>
              <a:defRPr sz="4400">
                <a:solidFill>
                  <a:srgbClr val="ECEDFA"/>
                </a:solidFill>
              </a:defRPr>
            </a:lvl1pPr>
          </a:lstStyle>
          <a:p>
            <a:r>
              <a:rPr lang="nb-NO"/>
              <a:t>Klikk for å redigere tittelstil</a:t>
            </a:r>
          </a:p>
        </p:txBody>
      </p:sp>
      <p:sp>
        <p:nvSpPr>
          <p:cNvPr id="3" name="Plassholder for tekst 3">
            <a:extLst>
              <a:ext uri="{FF2B5EF4-FFF2-40B4-BE49-F238E27FC236}">
                <a16:creationId xmlns:a16="http://schemas.microsoft.com/office/drawing/2014/main" id="{9481117D-2BCC-2EC9-8DEA-A37A018023F7}"/>
              </a:ext>
            </a:extLst>
          </p:cNvPr>
          <p:cNvSpPr>
            <a:spLocks noGrp="1"/>
          </p:cNvSpPr>
          <p:nvPr>
            <p:ph type="body" sz="half" idx="2"/>
          </p:nvPr>
        </p:nvSpPr>
        <p:spPr>
          <a:xfrm>
            <a:off x="2024781" y="2693163"/>
            <a:ext cx="9160001" cy="2952149"/>
          </a:xfrm>
        </p:spPr>
        <p:txBody>
          <a:bodyPr>
            <a:normAutofit/>
          </a:bodyPr>
          <a:lstStyle>
            <a:lvl1pPr marL="0" indent="0">
              <a:buNone/>
              <a:defRPr sz="2400">
                <a:solidFill>
                  <a:srgbClr val="ECED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grpSp>
        <p:nvGrpSpPr>
          <p:cNvPr id="5" name="Group 3">
            <a:extLst>
              <a:ext uri="{FF2B5EF4-FFF2-40B4-BE49-F238E27FC236}">
                <a16:creationId xmlns:a16="http://schemas.microsoft.com/office/drawing/2014/main" id="{054D00E4-F183-6045-E284-9B47FA22B5CE}"/>
              </a:ext>
            </a:extLst>
          </p:cNvPr>
          <p:cNvGrpSpPr/>
          <p:nvPr userDrawn="1"/>
        </p:nvGrpSpPr>
        <p:grpSpPr>
          <a:xfrm>
            <a:off x="0" y="0"/>
            <a:ext cx="1538808" cy="1855046"/>
            <a:chOff x="0" y="0"/>
            <a:chExt cx="4164079" cy="5019832"/>
          </a:xfrm>
        </p:grpSpPr>
        <p:sp>
          <p:nvSpPr>
            <p:cNvPr id="6" name="Freeform 4">
              <a:extLst>
                <a:ext uri="{FF2B5EF4-FFF2-40B4-BE49-F238E27FC236}">
                  <a16:creationId xmlns:a16="http://schemas.microsoft.com/office/drawing/2014/main" id="{D4C029E4-6EEC-83FE-AF16-B39CD080B7EB}"/>
                </a:ext>
              </a:extLst>
            </p:cNvPr>
            <p:cNvSpPr/>
            <p:nvPr/>
          </p:nvSpPr>
          <p:spPr>
            <a:xfrm rot="-5400000">
              <a:off x="-690523" y="1543826"/>
              <a:ext cx="2762092" cy="1381046"/>
            </a:xfrm>
            <a:custGeom>
              <a:avLst/>
              <a:gdLst/>
              <a:ahLst/>
              <a:cxnLst/>
              <a:rect l="l" t="t" r="r" b="b"/>
              <a:pathLst>
                <a:path w="2762092" h="1381046">
                  <a:moveTo>
                    <a:pt x="0" y="0"/>
                  </a:moveTo>
                  <a:lnTo>
                    <a:pt x="2762092" y="0"/>
                  </a:lnTo>
                  <a:lnTo>
                    <a:pt x="2762092" y="1381046"/>
                  </a:lnTo>
                  <a:lnTo>
                    <a:pt x="0" y="13810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grpSp>
          <p:nvGrpSpPr>
            <p:cNvPr id="7" name="Group 5">
              <a:extLst>
                <a:ext uri="{FF2B5EF4-FFF2-40B4-BE49-F238E27FC236}">
                  <a16:creationId xmlns:a16="http://schemas.microsoft.com/office/drawing/2014/main" id="{B08AF1C9-07CF-449D-3215-C890C51321B8}"/>
                </a:ext>
              </a:extLst>
            </p:cNvPr>
            <p:cNvGrpSpPr/>
            <p:nvPr/>
          </p:nvGrpSpPr>
          <p:grpSpPr>
            <a:xfrm>
              <a:off x="1374283" y="0"/>
              <a:ext cx="2766473" cy="3619990"/>
              <a:chOff x="0" y="0"/>
              <a:chExt cx="1913890" cy="2504366"/>
            </a:xfrm>
          </p:grpSpPr>
          <p:sp>
            <p:nvSpPr>
              <p:cNvPr id="10" name="Freeform 6">
                <a:extLst>
                  <a:ext uri="{FF2B5EF4-FFF2-40B4-BE49-F238E27FC236}">
                    <a16:creationId xmlns:a16="http://schemas.microsoft.com/office/drawing/2014/main" id="{FECC3FCC-CBF5-A973-342B-4645C650C930}"/>
                  </a:ext>
                </a:extLst>
              </p:cNvPr>
              <p:cNvSpPr/>
              <p:nvPr/>
            </p:nvSpPr>
            <p:spPr>
              <a:xfrm>
                <a:off x="0" y="0"/>
                <a:ext cx="1913890" cy="2504366"/>
              </a:xfrm>
              <a:custGeom>
                <a:avLst/>
                <a:gdLst/>
                <a:ahLst/>
                <a:cxnLst/>
                <a:rect l="l" t="t" r="r" b="b"/>
                <a:pathLst>
                  <a:path w="1913890" h="2504366">
                    <a:moveTo>
                      <a:pt x="0" y="0"/>
                    </a:moveTo>
                    <a:lnTo>
                      <a:pt x="1913890" y="0"/>
                    </a:lnTo>
                    <a:lnTo>
                      <a:pt x="1913890" y="2504366"/>
                    </a:lnTo>
                    <a:lnTo>
                      <a:pt x="0" y="2504366"/>
                    </a:lnTo>
                    <a:close/>
                  </a:path>
                </a:pathLst>
              </a:custGeom>
              <a:solidFill>
                <a:srgbClr val="FFB7A1"/>
              </a:solidFill>
            </p:spPr>
            <p:txBody>
              <a:bodyPr/>
              <a:lstStyle/>
              <a:p>
                <a:endParaRPr lang="nb-NO"/>
              </a:p>
            </p:txBody>
          </p:sp>
        </p:grpSp>
        <p:sp>
          <p:nvSpPr>
            <p:cNvPr id="8" name="Freeform 7">
              <a:extLst>
                <a:ext uri="{FF2B5EF4-FFF2-40B4-BE49-F238E27FC236}">
                  <a16:creationId xmlns:a16="http://schemas.microsoft.com/office/drawing/2014/main" id="{EB70A323-253B-5F47-077F-BC419F611CA2}"/>
                </a:ext>
              </a:extLst>
            </p:cNvPr>
            <p:cNvSpPr/>
            <p:nvPr/>
          </p:nvSpPr>
          <p:spPr>
            <a:xfrm rot="-5400000">
              <a:off x="1351162" y="2206915"/>
              <a:ext cx="2812917" cy="2812917"/>
            </a:xfrm>
            <a:custGeom>
              <a:avLst/>
              <a:gdLst/>
              <a:ahLst/>
              <a:cxnLst/>
              <a:rect l="l" t="t" r="r" b="b"/>
              <a:pathLst>
                <a:path w="2812917" h="2812917">
                  <a:moveTo>
                    <a:pt x="0" y="0"/>
                  </a:moveTo>
                  <a:lnTo>
                    <a:pt x="2812917" y="0"/>
                  </a:lnTo>
                  <a:lnTo>
                    <a:pt x="2812917" y="2812917"/>
                  </a:lnTo>
                  <a:lnTo>
                    <a:pt x="0" y="2812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9" name="Freeform 8">
              <a:extLst>
                <a:ext uri="{FF2B5EF4-FFF2-40B4-BE49-F238E27FC236}">
                  <a16:creationId xmlns:a16="http://schemas.microsoft.com/office/drawing/2014/main" id="{7C91F56D-2F81-6A6E-1166-46576A44A23F}"/>
                </a:ext>
              </a:extLst>
            </p:cNvPr>
            <p:cNvSpPr/>
            <p:nvPr/>
          </p:nvSpPr>
          <p:spPr>
            <a:xfrm rot="-5400000">
              <a:off x="0" y="3612932"/>
              <a:ext cx="1381046" cy="1381046"/>
            </a:xfrm>
            <a:custGeom>
              <a:avLst/>
              <a:gdLst/>
              <a:ahLst/>
              <a:cxnLst/>
              <a:rect l="l" t="t" r="r" b="b"/>
              <a:pathLst>
                <a:path w="1381046" h="1381046">
                  <a:moveTo>
                    <a:pt x="0" y="0"/>
                  </a:moveTo>
                  <a:lnTo>
                    <a:pt x="1381046" y="0"/>
                  </a:lnTo>
                  <a:lnTo>
                    <a:pt x="1381046" y="1381046"/>
                  </a:lnTo>
                  <a:lnTo>
                    <a:pt x="0" y="13810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grpSp>
    </p:spTree>
    <p:extLst>
      <p:ext uri="{BB962C8B-B14F-4D97-AF65-F5344CB8AC3E}">
        <p14:creationId xmlns:p14="http://schemas.microsoft.com/office/powerpoint/2010/main" val="40233714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Forside 2">
    <p:bg>
      <p:bgPr>
        <a:solidFill>
          <a:srgbClr val="1D6E8A"/>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BEF96DF8-12BD-2C58-35C5-DA4B2968EC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579" t="35129" r="15720" b="34962"/>
          <a:stretch/>
        </p:blipFill>
        <p:spPr>
          <a:xfrm>
            <a:off x="10159649" y="234667"/>
            <a:ext cx="1647552" cy="727860"/>
          </a:xfrm>
          <a:prstGeom prst="rect">
            <a:avLst/>
          </a:prstGeom>
        </p:spPr>
      </p:pic>
      <p:pic>
        <p:nvPicPr>
          <p:cNvPr id="11" name="Bilde 10" descr="Et bilde som inneholder tekst, skjermbilde, Font, design&#10;&#10;Automatisk generert beskrivelse">
            <a:extLst>
              <a:ext uri="{FF2B5EF4-FFF2-40B4-BE49-F238E27FC236}">
                <a16:creationId xmlns:a16="http://schemas.microsoft.com/office/drawing/2014/main" id="{A55D169B-83B8-1DFE-4B5A-7A347F9E7626}"/>
              </a:ext>
            </a:extLst>
          </p:cNvPr>
          <p:cNvPicPr>
            <a:picLocks noChangeAspect="1"/>
          </p:cNvPicPr>
          <p:nvPr userDrawn="1"/>
        </p:nvPicPr>
        <p:blipFill>
          <a:blip r:embed="rId4"/>
          <a:stretch>
            <a:fillRect/>
          </a:stretch>
        </p:blipFill>
        <p:spPr>
          <a:xfrm>
            <a:off x="494285" y="328635"/>
            <a:ext cx="9278818" cy="4218838"/>
          </a:xfrm>
          <a:prstGeom prst="rect">
            <a:avLst/>
          </a:prstGeom>
        </p:spPr>
      </p:pic>
    </p:spTree>
    <p:extLst>
      <p:ext uri="{BB962C8B-B14F-4D97-AF65-F5344CB8AC3E}">
        <p14:creationId xmlns:p14="http://schemas.microsoft.com/office/powerpoint/2010/main" val="4049317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DF0528-AFCC-6D63-A8E8-96EDED33F5A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76AE42A-F04B-8550-8A53-63541EEB8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819590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089DC0-F256-ACCD-566A-CF5CAE7104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C3E9532-A0FB-C9B7-F04D-14FFB052C0A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54B1F13-5AE9-0B37-35FA-7FCA3DEA1CF9}"/>
              </a:ext>
            </a:extLst>
          </p:cNvPr>
          <p:cNvSpPr>
            <a:spLocks noGrp="1"/>
          </p:cNvSpPr>
          <p:nvPr>
            <p:ph type="dt" sz="half" idx="10"/>
          </p:nvPr>
        </p:nvSpPr>
        <p:spPr/>
        <p:txBody>
          <a:bodyPr/>
          <a:lstStyle/>
          <a:p>
            <a:fld id="{3F0F2999-BFF9-6146-862F-F13AB5F1BA49}" type="datetimeFigureOut">
              <a:rPr lang="nb-NO" smtClean="0"/>
              <a:t>02.09.2024</a:t>
            </a:fld>
            <a:endParaRPr lang="nb-NO"/>
          </a:p>
        </p:txBody>
      </p:sp>
      <p:sp>
        <p:nvSpPr>
          <p:cNvPr id="5" name="Plassholder for bunntekst 4">
            <a:extLst>
              <a:ext uri="{FF2B5EF4-FFF2-40B4-BE49-F238E27FC236}">
                <a16:creationId xmlns:a16="http://schemas.microsoft.com/office/drawing/2014/main" id="{8EE22BF5-516C-6215-2B06-A090FDADC5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93BA04-DE27-0DF8-7FC8-9523571D4814}"/>
              </a:ext>
            </a:extLst>
          </p:cNvPr>
          <p:cNvSpPr>
            <a:spLocks noGrp="1"/>
          </p:cNvSpPr>
          <p:nvPr>
            <p:ph type="sldNum" sz="quarter" idx="12"/>
          </p:nvPr>
        </p:nvSpPr>
        <p:spPr/>
        <p:txBody>
          <a:bodyPr/>
          <a:lstStyle/>
          <a:p>
            <a:fld id="{F329D2A5-C22F-0846-9E41-9BB98029E718}" type="slidenum">
              <a:rPr lang="nb-NO" smtClean="0"/>
              <a:t>‹#›</a:t>
            </a:fld>
            <a:endParaRPr lang="nb-NO"/>
          </a:p>
        </p:txBody>
      </p:sp>
    </p:spTree>
    <p:extLst>
      <p:ext uri="{BB962C8B-B14F-4D97-AF65-F5344CB8AC3E}">
        <p14:creationId xmlns:p14="http://schemas.microsoft.com/office/powerpoint/2010/main" val="1636777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Hvit side med tittel og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pic>
        <p:nvPicPr>
          <p:cNvPr id="3" name="Plassholder for innhold 4">
            <a:extLst>
              <a:ext uri="{FF2B5EF4-FFF2-40B4-BE49-F238E27FC236}">
                <a16:creationId xmlns:a16="http://schemas.microsoft.com/office/drawing/2014/main" id="{385CE4B3-53C3-7841-A2A9-AF1185386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458788" y="6373371"/>
            <a:ext cx="1958253" cy="3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tt linje 3">
            <a:extLst>
              <a:ext uri="{FF2B5EF4-FFF2-40B4-BE49-F238E27FC236}">
                <a16:creationId xmlns:a16="http://schemas.microsoft.com/office/drawing/2014/main" id="{38239F60-789D-3741-8BC9-CE5797994C41}"/>
              </a:ext>
            </a:extLst>
          </p:cNvPr>
          <p:cNvCxnSpPr/>
          <p:nvPr userDrawn="1"/>
        </p:nvCxnSpPr>
        <p:spPr>
          <a:xfrm>
            <a:off x="193964" y="6262255"/>
            <a:ext cx="11707091" cy="0"/>
          </a:xfrm>
          <a:prstGeom prst="line">
            <a:avLst/>
          </a:prstGeom>
          <a:ln>
            <a:tailEnd type="none" w="lg" len="lg"/>
          </a:ln>
        </p:spPr>
        <p:style>
          <a:lnRef idx="1">
            <a:schemeClr val="accent5"/>
          </a:lnRef>
          <a:fillRef idx="0">
            <a:schemeClr val="accent5"/>
          </a:fillRef>
          <a:effectRef idx="0">
            <a:schemeClr val="accent5"/>
          </a:effectRef>
          <a:fontRef idx="minor">
            <a:schemeClr val="tx1"/>
          </a:fontRef>
        </p:style>
      </p:cxnSp>
      <p:sp>
        <p:nvSpPr>
          <p:cNvPr id="5" name="Plassholder for innhold 3">
            <a:extLst>
              <a:ext uri="{FF2B5EF4-FFF2-40B4-BE49-F238E27FC236}">
                <a16:creationId xmlns:a16="http://schemas.microsoft.com/office/drawing/2014/main" id="{2D138F4B-2404-3740-A0B8-371E0911354A}"/>
              </a:ext>
            </a:extLst>
          </p:cNvPr>
          <p:cNvSpPr>
            <a:spLocks noGrp="1"/>
          </p:cNvSpPr>
          <p:nvPr>
            <p:ph sz="half" idx="2"/>
          </p:nvPr>
        </p:nvSpPr>
        <p:spPr>
          <a:xfrm>
            <a:off x="458788" y="1717597"/>
            <a:ext cx="11060112" cy="440316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17907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1D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64585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FF7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7789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2" y="0"/>
            <a:ext cx="4745421" cy="6858000"/>
          </a:xfrm>
          <a:prstGeom prst="rect">
            <a:avLst/>
          </a:prstGeom>
          <a:solidFill>
            <a:srgbClr val="F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73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Agenda 2">
    <p:bg>
      <p:bgPr>
        <a:solidFill>
          <a:srgbClr val="ECEDFA"/>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3A750750-3706-202E-40FA-837876FB222F}"/>
              </a:ext>
            </a:extLst>
          </p:cNvPr>
          <p:cNvSpPr/>
          <p:nvPr userDrawn="1"/>
        </p:nvSpPr>
        <p:spPr>
          <a:xfrm>
            <a:off x="10261927" y="262963"/>
            <a:ext cx="1552797" cy="643415"/>
          </a:xfrm>
          <a:custGeom>
            <a:avLst/>
            <a:gdLst/>
            <a:ahLst/>
            <a:cxnLst/>
            <a:rect l="l" t="t" r="r" b="b"/>
            <a:pathLst>
              <a:path w="2067104" h="856523">
                <a:moveTo>
                  <a:pt x="0" y="0"/>
                </a:moveTo>
                <a:lnTo>
                  <a:pt x="2067104" y="0"/>
                </a:lnTo>
                <a:lnTo>
                  <a:pt x="2067104" y="856523"/>
                </a:lnTo>
                <a:lnTo>
                  <a:pt x="0" y="856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6" name="Tittel 1">
            <a:extLst>
              <a:ext uri="{FF2B5EF4-FFF2-40B4-BE49-F238E27FC236}">
                <a16:creationId xmlns:a16="http://schemas.microsoft.com/office/drawing/2014/main" id="{67F07341-F63B-B8CC-B53C-48FC39F32454}"/>
              </a:ext>
            </a:extLst>
          </p:cNvPr>
          <p:cNvSpPr>
            <a:spLocks noGrp="1"/>
          </p:cNvSpPr>
          <p:nvPr>
            <p:ph type="title"/>
          </p:nvPr>
        </p:nvSpPr>
        <p:spPr>
          <a:xfrm>
            <a:off x="5278821" y="1202704"/>
            <a:ext cx="6316036" cy="1239386"/>
          </a:xfrm>
        </p:spPr>
        <p:txBody>
          <a:bodyPr anchor="b">
            <a:noAutofit/>
          </a:bodyPr>
          <a:lstStyle>
            <a:lvl1pPr>
              <a:defRPr sz="4400"/>
            </a:lvl1pPr>
          </a:lstStyle>
          <a:p>
            <a:r>
              <a:rPr lang="nb-NO"/>
              <a:t>Klikk for å redigere tittelstil</a:t>
            </a:r>
          </a:p>
        </p:txBody>
      </p:sp>
      <p:sp>
        <p:nvSpPr>
          <p:cNvPr id="7" name="Plassholder for tekst 3">
            <a:extLst>
              <a:ext uri="{FF2B5EF4-FFF2-40B4-BE49-F238E27FC236}">
                <a16:creationId xmlns:a16="http://schemas.microsoft.com/office/drawing/2014/main" id="{A1A3C4D2-BC41-D05D-A862-742CFFC04103}"/>
              </a:ext>
            </a:extLst>
          </p:cNvPr>
          <p:cNvSpPr>
            <a:spLocks noGrp="1"/>
          </p:cNvSpPr>
          <p:nvPr>
            <p:ph type="body" sz="half" idx="2"/>
          </p:nvPr>
        </p:nvSpPr>
        <p:spPr>
          <a:xfrm>
            <a:off x="5278821" y="2703147"/>
            <a:ext cx="6316036" cy="2952149"/>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Rektangel 7">
            <a:extLst>
              <a:ext uri="{FF2B5EF4-FFF2-40B4-BE49-F238E27FC236}">
                <a16:creationId xmlns:a16="http://schemas.microsoft.com/office/drawing/2014/main" id="{260FA4D6-4B4B-F32D-ACB7-E14B30A5CEEB}"/>
              </a:ext>
            </a:extLst>
          </p:cNvPr>
          <p:cNvSpPr/>
          <p:nvPr userDrawn="1"/>
        </p:nvSpPr>
        <p:spPr>
          <a:xfrm>
            <a:off x="0" y="0"/>
            <a:ext cx="4745421" cy="6858000"/>
          </a:xfrm>
          <a:prstGeom prst="rect">
            <a:avLst/>
          </a:prstGeom>
          <a:solidFill>
            <a:srgbClr val="6FC3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610399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DFA"/>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5FDF141-A46A-2FE3-7CF0-50F003FE59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Sett inn tittel</a:t>
            </a:r>
          </a:p>
        </p:txBody>
      </p:sp>
      <p:sp>
        <p:nvSpPr>
          <p:cNvPr id="3" name="Plassholder for tekst 2">
            <a:extLst>
              <a:ext uri="{FF2B5EF4-FFF2-40B4-BE49-F238E27FC236}">
                <a16:creationId xmlns:a16="http://schemas.microsoft.com/office/drawing/2014/main" id="{9E08A148-DD29-2070-64E3-06A74C5E74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97435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78" r:id="rId3"/>
    <p:sldLayoutId id="2147483764" r:id="rId4"/>
    <p:sldLayoutId id="2147483747" r:id="rId5"/>
    <p:sldLayoutId id="2147483776" r:id="rId6"/>
    <p:sldLayoutId id="2147483749" r:id="rId7"/>
    <p:sldLayoutId id="2147483750" r:id="rId8"/>
    <p:sldLayoutId id="2147483751" r:id="rId9"/>
    <p:sldLayoutId id="2147483762" r:id="rId10"/>
    <p:sldLayoutId id="2147483763" r:id="rId11"/>
    <p:sldLayoutId id="2147483777" r:id="rId12"/>
    <p:sldLayoutId id="2147483765" r:id="rId13"/>
    <p:sldLayoutId id="2147483766" r:id="rId14"/>
    <p:sldLayoutId id="2147483767" r:id="rId15"/>
    <p:sldLayoutId id="2147483769" r:id="rId16"/>
    <p:sldLayoutId id="2147483770" r:id="rId17"/>
    <p:sldLayoutId id="2147483771" r:id="rId18"/>
    <p:sldLayoutId id="2147483772" r:id="rId19"/>
    <p:sldLayoutId id="2147483773" r:id="rId20"/>
    <p:sldLayoutId id="2147483679" r:id="rId21"/>
    <p:sldLayoutId id="2147483774" r:id="rId22"/>
    <p:sldLayoutId id="2147483690" r:id="rId23"/>
    <p:sldLayoutId id="2147483775" r:id="rId24"/>
    <p:sldLayoutId id="2147483744" r:id="rId25"/>
    <p:sldLayoutId id="2147483745" r:id="rId26"/>
    <p:sldLayoutId id="2147483746" r:id="rId27"/>
    <p:sldLayoutId id="2147483757" r:id="rId28"/>
    <p:sldLayoutId id="2147483752" r:id="rId29"/>
    <p:sldLayoutId id="2147483753" r:id="rId30"/>
    <p:sldLayoutId id="2147483754" r:id="rId31"/>
    <p:sldLayoutId id="2147483755" r:id="rId32"/>
    <p:sldLayoutId id="2147483756" r:id="rId33"/>
    <p:sldLayoutId id="2147483758" r:id="rId34"/>
    <p:sldLayoutId id="2147483759" r:id="rId35"/>
    <p:sldLayoutId id="2147483760" r:id="rId36"/>
    <p:sldLayoutId id="2147483761" r:id="rId37"/>
    <p:sldLayoutId id="2147483728" r:id="rId38"/>
    <p:sldLayoutId id="2147483735" r:id="rId39"/>
    <p:sldLayoutId id="2147483736" r:id="rId40"/>
    <p:sldLayoutId id="2147483729" r:id="rId41"/>
    <p:sldLayoutId id="2147483792" r:id="rId42"/>
    <p:sldLayoutId id="2147483788" r:id="rId43"/>
    <p:sldLayoutId id="2147483790" r:id="rId44"/>
    <p:sldLayoutId id="2147483789" r:id="rId45"/>
    <p:sldLayoutId id="2147483665" r:id="rId46"/>
    <p:sldLayoutId id="2147483781" r:id="rId47"/>
    <p:sldLayoutId id="2147483782" r:id="rId48"/>
    <p:sldLayoutId id="2147483783" r:id="rId49"/>
    <p:sldLayoutId id="2147483784" r:id="rId50"/>
    <p:sldLayoutId id="2147483785" r:id="rId51"/>
    <p:sldLayoutId id="2147483786" r:id="rId52"/>
    <p:sldLayoutId id="2147483787" r:id="rId53"/>
    <p:sldLayoutId id="2147483791" r:id="rId54"/>
    <p:sldLayoutId id="2147483649" r:id="rId55"/>
    <p:sldLayoutId id="2147483793" r:id="rId56"/>
    <p:sldLayoutId id="2147483794" r:id="rId57"/>
  </p:sldLayoutIdLst>
  <p:txStyles>
    <p:titleStyle>
      <a:lvl1pPr algn="l" defTabSz="914400" rtl="0" eaLnBrk="1" latinLnBrk="0" hangingPunct="1">
        <a:lnSpc>
          <a:spcPct val="90000"/>
        </a:lnSpc>
        <a:spcBef>
          <a:spcPct val="0"/>
        </a:spcBef>
        <a:buNone/>
        <a:defRPr sz="4400" b="1" kern="1200">
          <a:solidFill>
            <a:srgbClr val="1D6E8A"/>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rgbClr val="1D6E8A"/>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rgbClr val="1D6E8A"/>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rgbClr val="1D6E8A"/>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rgbClr val="1D6E8A"/>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rgbClr val="1D6E8A"/>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5.xml"/><Relationship Id="rId4" Type="http://schemas.openxmlformats.org/officeDocument/2006/relationships/image" Target="../media/image8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85.sv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73.sv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9.sv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0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07.svg"/></Relationships>
</file>

<file path=ppt/slides/_rels/slide3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s://www.nhri.no/2023/klima-og-menneskerettigheter-syv-sporsmal-og-svar/"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4ED7BA-E11F-DF6E-3A99-DA58EBFAF57E}"/>
              </a:ext>
            </a:extLst>
          </p:cNvPr>
          <p:cNvSpPr>
            <a:spLocks noGrp="1"/>
          </p:cNvSpPr>
          <p:nvPr>
            <p:ph type="ctrTitle"/>
          </p:nvPr>
        </p:nvSpPr>
        <p:spPr>
          <a:xfrm>
            <a:off x="6095999" y="2411772"/>
            <a:ext cx="5877169" cy="1941397"/>
          </a:xfrm>
        </p:spPr>
        <p:txBody>
          <a:bodyPr>
            <a:noAutofit/>
          </a:bodyPr>
          <a:lstStyle/>
          <a:p>
            <a:r>
              <a:rPr lang="nb-NO" sz="3600" dirty="0"/>
              <a:t>Klima, miljø og menneskerettigheter i 2024</a:t>
            </a:r>
          </a:p>
        </p:txBody>
      </p:sp>
      <p:sp>
        <p:nvSpPr>
          <p:cNvPr id="3" name="Plassholder for tekst 2">
            <a:extLst>
              <a:ext uri="{FF2B5EF4-FFF2-40B4-BE49-F238E27FC236}">
                <a16:creationId xmlns:a16="http://schemas.microsoft.com/office/drawing/2014/main" id="{B7ACAC6D-85FF-7767-1110-F2FB8E6E18DA}"/>
              </a:ext>
            </a:extLst>
          </p:cNvPr>
          <p:cNvSpPr>
            <a:spLocks noGrp="1"/>
          </p:cNvSpPr>
          <p:nvPr>
            <p:ph type="body" sz="quarter" idx="10"/>
          </p:nvPr>
        </p:nvSpPr>
        <p:spPr>
          <a:xfrm>
            <a:off x="6095999" y="4353169"/>
            <a:ext cx="3760787" cy="347662"/>
          </a:xfrm>
        </p:spPr>
        <p:txBody>
          <a:bodyPr>
            <a:normAutofit fontScale="25000" lnSpcReduction="20000"/>
          </a:bodyPr>
          <a:lstStyle/>
          <a:p>
            <a:r>
              <a:rPr lang="nb-NO" sz="7200" b="1" dirty="0">
                <a:solidFill>
                  <a:srgbClr val="6FC3D9"/>
                </a:solidFill>
              </a:rPr>
              <a:t>Året for klimasøksmål</a:t>
            </a:r>
          </a:p>
          <a:p>
            <a:r>
              <a:rPr lang="nb-NO" sz="6400" b="1" dirty="0"/>
              <a:t>Hannah Brænden</a:t>
            </a:r>
            <a:r>
              <a:rPr lang="nb-NO" sz="6400" dirty="0"/>
              <a:t>, juridisk rådgiver i NIM</a:t>
            </a:r>
          </a:p>
          <a:p>
            <a:endParaRPr lang="nb-NO" dirty="0"/>
          </a:p>
        </p:txBody>
      </p:sp>
    </p:spTree>
    <p:extLst>
      <p:ext uri="{BB962C8B-B14F-4D97-AF65-F5344CB8AC3E}">
        <p14:creationId xmlns:p14="http://schemas.microsoft.com/office/powerpoint/2010/main" val="209585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k 1">
            <a:extLst>
              <a:ext uri="{FF2B5EF4-FFF2-40B4-BE49-F238E27FC236}">
                <a16:creationId xmlns:a16="http://schemas.microsoft.com/office/drawing/2014/main" id="{359BAFB3-F309-BE9C-E8A2-0911D9CF0C0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4885" b="26132"/>
          <a:stretch/>
        </p:blipFill>
        <p:spPr>
          <a:xfrm>
            <a:off x="311426" y="780720"/>
            <a:ext cx="11569148" cy="5666888"/>
          </a:xfrm>
          <a:prstGeom prst="rect">
            <a:avLst/>
          </a:prstGeom>
        </p:spPr>
      </p:pic>
      <p:sp>
        <p:nvSpPr>
          <p:cNvPr id="3" name="Rektangel 2">
            <a:extLst>
              <a:ext uri="{FF2B5EF4-FFF2-40B4-BE49-F238E27FC236}">
                <a16:creationId xmlns:a16="http://schemas.microsoft.com/office/drawing/2014/main" id="{7028239B-51E1-498E-7358-7211620CA53B}"/>
              </a:ext>
            </a:extLst>
          </p:cNvPr>
          <p:cNvSpPr/>
          <p:nvPr/>
        </p:nvSpPr>
        <p:spPr>
          <a:xfrm>
            <a:off x="9686392" y="122663"/>
            <a:ext cx="2341756" cy="1092819"/>
          </a:xfrm>
          <a:prstGeom prst="rect">
            <a:avLst/>
          </a:prstGeom>
          <a:solidFill>
            <a:srgbClr val="ECE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a:extLst>
              <a:ext uri="{FF2B5EF4-FFF2-40B4-BE49-F238E27FC236}">
                <a16:creationId xmlns:a16="http://schemas.microsoft.com/office/drawing/2014/main" id="{3824119B-DD28-10F4-3FD5-2C0150B06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0"/>
            <a:ext cx="119046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BCF224B3-CD55-64BA-C698-BA7BAE08C4FA}"/>
              </a:ext>
            </a:extLst>
          </p:cNvPr>
          <p:cNvSpPr txBox="1"/>
          <p:nvPr/>
        </p:nvSpPr>
        <p:spPr>
          <a:xfrm>
            <a:off x="8545852" y="6397779"/>
            <a:ext cx="3834408" cy="692497"/>
          </a:xfrm>
          <a:prstGeom prst="rect">
            <a:avLst/>
          </a:prstGeom>
          <a:noFill/>
        </p:spPr>
        <p:txBody>
          <a:bodyPr wrap="square" rtlCol="0">
            <a:spAutoFit/>
          </a:bodyPr>
          <a:lstStyle/>
          <a:p>
            <a:r>
              <a:rPr lang="en-GB" sz="1050" dirty="0">
                <a:solidFill>
                  <a:schemeClr val="bg2">
                    <a:lumMod val="10000"/>
                  </a:schemeClr>
                </a:solidFill>
              </a:rPr>
              <a:t>McKay </a:t>
            </a:r>
            <a:r>
              <a:rPr lang="en-GB" sz="1050" dirty="0" err="1">
                <a:solidFill>
                  <a:schemeClr val="bg2">
                    <a:lumMod val="10000"/>
                  </a:schemeClr>
                </a:solidFill>
              </a:rPr>
              <a:t>m.fl</a:t>
            </a:r>
            <a:r>
              <a:rPr lang="en-GB" sz="1050" dirty="0">
                <a:solidFill>
                  <a:schemeClr val="bg2">
                    <a:lumMod val="10000"/>
                  </a:schemeClr>
                </a:solidFill>
              </a:rPr>
              <a:t>., </a:t>
            </a:r>
            <a:r>
              <a:rPr lang="en-US" sz="1050" i="1" dirty="0">
                <a:solidFill>
                  <a:schemeClr val="bg2">
                    <a:lumMod val="10000"/>
                  </a:schemeClr>
                </a:solidFill>
              </a:rPr>
              <a:t>Exceeding 1.5°C global warming could trigger multiple climate tipping points </a:t>
            </a:r>
            <a:r>
              <a:rPr lang="en-US" sz="1050" dirty="0">
                <a:solidFill>
                  <a:schemeClr val="bg2">
                    <a:lumMod val="10000"/>
                  </a:schemeClr>
                </a:solidFill>
              </a:rPr>
              <a:t>i Science (2022)</a:t>
            </a:r>
          </a:p>
          <a:p>
            <a:endParaRPr lang="en-GB" dirty="0">
              <a:solidFill>
                <a:schemeClr val="accent2"/>
              </a:solidFill>
              <a:latin typeface="Arial" charset="0"/>
              <a:ea typeface="Arial" charset="0"/>
              <a:cs typeface="Arial" charset="0"/>
            </a:endParaRPr>
          </a:p>
        </p:txBody>
      </p:sp>
    </p:spTree>
    <p:extLst>
      <p:ext uri="{BB962C8B-B14F-4D97-AF65-F5344CB8AC3E}">
        <p14:creationId xmlns:p14="http://schemas.microsoft.com/office/powerpoint/2010/main" val="10948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DEEB4E-DAA4-7384-2AA9-78D619AC5FB2}"/>
              </a:ext>
            </a:extLst>
          </p:cNvPr>
          <p:cNvSpPr>
            <a:spLocks noGrp="1"/>
          </p:cNvSpPr>
          <p:nvPr>
            <p:ph type="title"/>
          </p:nvPr>
        </p:nvSpPr>
        <p:spPr>
          <a:xfrm>
            <a:off x="4923487" y="2464469"/>
            <a:ext cx="7347653" cy="2547968"/>
          </a:xfrm>
        </p:spPr>
        <p:txBody>
          <a:bodyPr/>
          <a:lstStyle/>
          <a:p>
            <a:r>
              <a:rPr lang="nb-NO"/>
              <a:t>Hvorfor er klimaendringene en menneskerettslig </a:t>
            </a:r>
            <a:br>
              <a:rPr lang="nb-NO"/>
            </a:br>
            <a:r>
              <a:rPr lang="nb-NO"/>
              <a:t>trussel i Norge?​</a:t>
            </a:r>
          </a:p>
        </p:txBody>
      </p:sp>
      <p:sp>
        <p:nvSpPr>
          <p:cNvPr id="5" name="TekstSylinder 4">
            <a:extLst>
              <a:ext uri="{FF2B5EF4-FFF2-40B4-BE49-F238E27FC236}">
                <a16:creationId xmlns:a16="http://schemas.microsoft.com/office/drawing/2014/main" id="{8B6CB941-BDD5-74B8-279D-590BCAD23059}"/>
              </a:ext>
            </a:extLst>
          </p:cNvPr>
          <p:cNvSpPr txBox="1"/>
          <p:nvPr/>
        </p:nvSpPr>
        <p:spPr>
          <a:xfrm>
            <a:off x="2307657" y="2877583"/>
            <a:ext cx="1013059" cy="2400657"/>
          </a:xfrm>
          <a:prstGeom prst="rect">
            <a:avLst/>
          </a:prstGeom>
          <a:noFill/>
        </p:spPr>
        <p:txBody>
          <a:bodyPr wrap="square">
            <a:spAutoFit/>
          </a:bodyPr>
          <a:lstStyle/>
          <a:p>
            <a:r>
              <a:rPr lang="nb-NO" sz="15000" b="1" dirty="0">
                <a:solidFill>
                  <a:srgbClr val="FFB7A1"/>
                </a:solidFill>
                <a:latin typeface="Aptos" panose="020B0004020202020204" pitchFamily="34" charset="0"/>
              </a:rPr>
              <a:t>2</a:t>
            </a:r>
            <a:endParaRPr lang="nb-NO" sz="15000" dirty="0">
              <a:solidFill>
                <a:srgbClr val="FFB7A1"/>
              </a:solidFill>
            </a:endParaRPr>
          </a:p>
        </p:txBody>
      </p:sp>
    </p:spTree>
    <p:extLst>
      <p:ext uri="{BB962C8B-B14F-4D97-AF65-F5344CB8AC3E}">
        <p14:creationId xmlns:p14="http://schemas.microsoft.com/office/powerpoint/2010/main" val="4214958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CB60228-874A-DD5F-0A47-F551A9F47A62}"/>
              </a:ext>
            </a:extLst>
          </p:cNvPr>
          <p:cNvSpPr txBox="1"/>
          <p:nvPr/>
        </p:nvSpPr>
        <p:spPr>
          <a:xfrm>
            <a:off x="1581752" y="2105848"/>
            <a:ext cx="9028496" cy="2062103"/>
          </a:xfrm>
          <a:prstGeom prst="rect">
            <a:avLst/>
          </a:prstGeom>
          <a:noFill/>
        </p:spPr>
        <p:txBody>
          <a:bodyPr wrap="square">
            <a:spAutoFit/>
          </a:bodyPr>
          <a:lstStyle/>
          <a:p>
            <a:r>
              <a:rPr lang="nb-NO" sz="3200" dirty="0"/>
              <a:t>«</a:t>
            </a:r>
            <a:r>
              <a:rPr lang="en-US" sz="3200" dirty="0"/>
              <a:t>Recognizing further that … </a:t>
            </a:r>
            <a:r>
              <a:rPr lang="en-US" sz="3200" b="1" dirty="0"/>
              <a:t>climate change </a:t>
            </a:r>
            <a:r>
              <a:rPr lang="en-US" sz="3200" dirty="0"/>
              <a:t>… constitute [one] of the </a:t>
            </a:r>
            <a:r>
              <a:rPr lang="en-US" sz="3200" b="1" dirty="0"/>
              <a:t>most pressing and serious threats</a:t>
            </a:r>
            <a:r>
              <a:rPr lang="en-US" sz="3200" dirty="0"/>
              <a:t> to the ability of present and future generations to effectively enjoy all human rights</a:t>
            </a:r>
            <a:r>
              <a:rPr lang="nb-NO" sz="3200" dirty="0"/>
              <a:t>»</a:t>
            </a:r>
          </a:p>
        </p:txBody>
      </p:sp>
      <p:sp>
        <p:nvSpPr>
          <p:cNvPr id="5" name="TekstSylinder 4">
            <a:extLst>
              <a:ext uri="{FF2B5EF4-FFF2-40B4-BE49-F238E27FC236}">
                <a16:creationId xmlns:a16="http://schemas.microsoft.com/office/drawing/2014/main" id="{CCAC59F9-F13F-3A7D-0C58-C9D558F45010}"/>
              </a:ext>
            </a:extLst>
          </p:cNvPr>
          <p:cNvSpPr txBox="1"/>
          <p:nvPr/>
        </p:nvSpPr>
        <p:spPr>
          <a:xfrm>
            <a:off x="1581752" y="4291483"/>
            <a:ext cx="7366716" cy="646331"/>
          </a:xfrm>
          <a:prstGeom prst="rect">
            <a:avLst/>
          </a:prstGeom>
          <a:noFill/>
        </p:spPr>
        <p:txBody>
          <a:bodyPr wrap="square">
            <a:spAutoFit/>
          </a:bodyPr>
          <a:lstStyle/>
          <a:p>
            <a:r>
              <a:rPr lang="en-US" b="1" dirty="0">
                <a:solidFill>
                  <a:srgbClr val="FF5454"/>
                </a:solidFill>
              </a:rPr>
              <a:t>Norge og 160 land i </a:t>
            </a:r>
            <a:r>
              <a:rPr lang="en-US" b="1" dirty="0" err="1">
                <a:solidFill>
                  <a:srgbClr val="FF5454"/>
                </a:solidFill>
              </a:rPr>
              <a:t>vedtak</a:t>
            </a:r>
            <a:r>
              <a:rPr lang="en-US" b="1" dirty="0">
                <a:solidFill>
                  <a:srgbClr val="FF5454"/>
                </a:solidFill>
              </a:rPr>
              <a:t> i FNs </a:t>
            </a:r>
            <a:r>
              <a:rPr lang="en-US" b="1" dirty="0" err="1">
                <a:solidFill>
                  <a:srgbClr val="FF5454"/>
                </a:solidFill>
              </a:rPr>
              <a:t>generalforsamling</a:t>
            </a:r>
            <a:r>
              <a:rPr lang="en-US" b="1" dirty="0">
                <a:solidFill>
                  <a:srgbClr val="FF5454"/>
                </a:solidFill>
              </a:rPr>
              <a:t>, A/RES/76/300, 28. </a:t>
            </a:r>
            <a:r>
              <a:rPr lang="en-US" b="1" dirty="0" err="1">
                <a:solidFill>
                  <a:srgbClr val="FF5454"/>
                </a:solidFill>
              </a:rPr>
              <a:t>juli</a:t>
            </a:r>
            <a:r>
              <a:rPr lang="en-US" b="1" dirty="0">
                <a:solidFill>
                  <a:srgbClr val="FF5454"/>
                </a:solidFill>
              </a:rPr>
              <a:t> 2022</a:t>
            </a:r>
            <a:endParaRPr lang="nb-NO" b="1" dirty="0">
              <a:solidFill>
                <a:srgbClr val="FF5454"/>
              </a:solidFill>
            </a:endParaRPr>
          </a:p>
        </p:txBody>
      </p:sp>
    </p:spTree>
    <p:extLst>
      <p:ext uri="{BB962C8B-B14F-4D97-AF65-F5344CB8AC3E}">
        <p14:creationId xmlns:p14="http://schemas.microsoft.com/office/powerpoint/2010/main" val="366625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BC84F-7AF7-EC7E-2353-F4B3C112C3F5}"/>
              </a:ext>
            </a:extLst>
          </p:cNvPr>
          <p:cNvSpPr>
            <a:spLocks noGrp="1"/>
          </p:cNvSpPr>
          <p:nvPr>
            <p:ph type="title"/>
          </p:nvPr>
        </p:nvSpPr>
        <p:spPr>
          <a:xfrm>
            <a:off x="5133855" y="1291914"/>
            <a:ext cx="6316036" cy="1239386"/>
          </a:xfrm>
        </p:spPr>
        <p:txBody>
          <a:bodyPr/>
          <a:lstStyle/>
          <a:p>
            <a:r>
              <a:rPr lang="nb-NO" dirty="0"/>
              <a:t>Noen konsekvenser i Norge</a:t>
            </a:r>
          </a:p>
        </p:txBody>
      </p:sp>
      <p:sp>
        <p:nvSpPr>
          <p:cNvPr id="3" name="Plassholder for tekst 2">
            <a:extLst>
              <a:ext uri="{FF2B5EF4-FFF2-40B4-BE49-F238E27FC236}">
                <a16:creationId xmlns:a16="http://schemas.microsoft.com/office/drawing/2014/main" id="{966B9D07-318D-AACF-46F1-C5E5369BD9F9}"/>
              </a:ext>
            </a:extLst>
          </p:cNvPr>
          <p:cNvSpPr>
            <a:spLocks noGrp="1"/>
          </p:cNvSpPr>
          <p:nvPr>
            <p:ph type="body" sz="half" idx="2"/>
          </p:nvPr>
        </p:nvSpPr>
        <p:spPr>
          <a:xfrm>
            <a:off x="5133855" y="2703147"/>
            <a:ext cx="6316036" cy="2952149"/>
          </a:xfrm>
        </p:spPr>
        <p:txBody>
          <a:bodyPr>
            <a:normAutofit fontScale="85000" lnSpcReduction="10000"/>
          </a:bodyPr>
          <a:lstStyle/>
          <a:p>
            <a:pPr marL="342900" indent="-342900" algn="l" rtl="0" fontAlgn="base">
              <a:buFont typeface="Wingdings" pitchFamily="2" charset="2"/>
              <a:buChar char="§"/>
            </a:pPr>
            <a:r>
              <a:rPr lang="nb-NO" b="1" dirty="0"/>
              <a:t>Folkehelseinstituttet</a:t>
            </a:r>
            <a:r>
              <a:rPr lang="nb-NO" dirty="0"/>
              <a:t>: Klima-, natur- og miljøendringer er en av de største truslene mot folkehelsen i Norge</a:t>
            </a:r>
            <a:r>
              <a:rPr lang="en-US" dirty="0"/>
              <a:t>​</a:t>
            </a:r>
          </a:p>
          <a:p>
            <a:pPr marL="342900" indent="-342900" algn="l" rtl="0" fontAlgn="base">
              <a:buFont typeface="Wingdings" pitchFamily="2" charset="2"/>
              <a:buChar char="§"/>
            </a:pPr>
            <a:r>
              <a:rPr lang="nb-NO" b="1" dirty="0"/>
              <a:t>Riksrevisjon</a:t>
            </a:r>
            <a:r>
              <a:rPr lang="nb-NO" dirty="0"/>
              <a:t>: Alvorlig kritikk mot arbeidet med klimatilpasning </a:t>
            </a:r>
            <a:r>
              <a:rPr lang="en-US" dirty="0"/>
              <a:t>​</a:t>
            </a:r>
          </a:p>
          <a:p>
            <a:pPr marL="342900" indent="-342900" algn="l" rtl="0" fontAlgn="base">
              <a:buFont typeface="Wingdings" pitchFamily="2" charset="2"/>
              <a:buChar char="§"/>
            </a:pPr>
            <a:r>
              <a:rPr lang="nb-NO" dirty="0"/>
              <a:t>Oppvarmingen i </a:t>
            </a:r>
            <a:r>
              <a:rPr lang="nb-NO" b="1" dirty="0"/>
              <a:t>Arktis</a:t>
            </a:r>
            <a:r>
              <a:rPr lang="nb-NO" dirty="0"/>
              <a:t> går nesten fire ganger raskere enn det globale gjennomsnittet</a:t>
            </a:r>
            <a:r>
              <a:rPr lang="en-US" dirty="0"/>
              <a:t>​</a:t>
            </a:r>
          </a:p>
          <a:p>
            <a:pPr marL="342900" indent="-342900" algn="l" rtl="0" fontAlgn="base">
              <a:buFont typeface="Wingdings" pitchFamily="2" charset="2"/>
              <a:buChar char="§"/>
            </a:pPr>
            <a:r>
              <a:rPr lang="nb-NO" dirty="0"/>
              <a:t>Høyesterett: «[d]et er </a:t>
            </a:r>
            <a:r>
              <a:rPr lang="nb-NO" dirty="0" err="1"/>
              <a:t>ikkje</a:t>
            </a:r>
            <a:r>
              <a:rPr lang="nb-NO" dirty="0"/>
              <a:t> </a:t>
            </a:r>
            <a:r>
              <a:rPr lang="nb-NO" dirty="0" err="1"/>
              <a:t>tvilsamt</a:t>
            </a:r>
            <a:r>
              <a:rPr lang="nb-NO" dirty="0"/>
              <a:t> at </a:t>
            </a:r>
            <a:r>
              <a:rPr lang="nb-NO" dirty="0" err="1"/>
              <a:t>fylgjene</a:t>
            </a:r>
            <a:r>
              <a:rPr lang="nb-NO" dirty="0"/>
              <a:t> av </a:t>
            </a:r>
            <a:r>
              <a:rPr lang="nb-NO" dirty="0" err="1"/>
              <a:t>klimaendringar</a:t>
            </a:r>
            <a:r>
              <a:rPr lang="nb-NO" dirty="0"/>
              <a:t> i </a:t>
            </a:r>
            <a:r>
              <a:rPr lang="nb-NO" dirty="0" err="1"/>
              <a:t>Noreg</a:t>
            </a:r>
            <a:r>
              <a:rPr lang="nb-NO" dirty="0"/>
              <a:t> vil kunne føre til </a:t>
            </a:r>
            <a:r>
              <a:rPr lang="nb-NO" b="1" dirty="0"/>
              <a:t>tap av menneskeliv</a:t>
            </a:r>
            <a:r>
              <a:rPr lang="nb-NO" dirty="0"/>
              <a:t>, til dømes ved </a:t>
            </a:r>
            <a:r>
              <a:rPr lang="nb-NO" dirty="0" err="1"/>
              <a:t>flaum</a:t>
            </a:r>
            <a:r>
              <a:rPr lang="nb-NO" dirty="0"/>
              <a:t> eller jordras»</a:t>
            </a:r>
            <a:endParaRPr lang="en-US" dirty="0"/>
          </a:p>
          <a:p>
            <a:endParaRPr lang="nb-NO" dirty="0"/>
          </a:p>
        </p:txBody>
      </p:sp>
    </p:spTree>
    <p:extLst>
      <p:ext uri="{BB962C8B-B14F-4D97-AF65-F5344CB8AC3E}">
        <p14:creationId xmlns:p14="http://schemas.microsoft.com/office/powerpoint/2010/main" val="164100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descr="Et bilde som inneholder tekst, plakat&#10;&#10;Automatisk generert beskrivelse">
            <a:extLst>
              <a:ext uri="{FF2B5EF4-FFF2-40B4-BE49-F238E27FC236}">
                <a16:creationId xmlns:a16="http://schemas.microsoft.com/office/drawing/2014/main" id="{7BD8A30E-86D7-11B0-C798-6C60B7575F87}"/>
              </a:ext>
            </a:extLst>
          </p:cNvPr>
          <p:cNvPicPr>
            <a:picLocks noGrp="1" noChangeAspect="1"/>
          </p:cNvPicPr>
          <p:nvPr>
            <p:ph idx="1"/>
          </p:nvPr>
        </p:nvPicPr>
        <p:blipFill rotWithShape="1">
          <a:blip r:embed="rId3"/>
          <a:srcRect t="18773"/>
          <a:stretch/>
        </p:blipFill>
        <p:spPr>
          <a:xfrm>
            <a:off x="20" y="10"/>
            <a:ext cx="12191980" cy="6857990"/>
          </a:xfrm>
          <a:noFill/>
        </p:spPr>
      </p:pic>
      <p:pic>
        <p:nvPicPr>
          <p:cNvPr id="12" name="Grafikk 11">
            <a:extLst>
              <a:ext uri="{FF2B5EF4-FFF2-40B4-BE49-F238E27FC236}">
                <a16:creationId xmlns:a16="http://schemas.microsoft.com/office/drawing/2014/main" id="{8C426FD0-32A5-4483-4434-47049468BD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142421"/>
            <a:ext cx="3648076" cy="715569"/>
          </a:xfrm>
          <a:prstGeom prst="rect">
            <a:avLst/>
          </a:prstGeom>
        </p:spPr>
      </p:pic>
    </p:spTree>
    <p:extLst>
      <p:ext uri="{BB962C8B-B14F-4D97-AF65-F5344CB8AC3E}">
        <p14:creationId xmlns:p14="http://schemas.microsoft.com/office/powerpoint/2010/main" val="300087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40EF5E-2042-BDDA-9768-2BB0D977347B}"/>
              </a:ext>
            </a:extLst>
          </p:cNvPr>
          <p:cNvSpPr>
            <a:spLocks noGrp="1"/>
          </p:cNvSpPr>
          <p:nvPr>
            <p:ph type="title"/>
          </p:nvPr>
        </p:nvSpPr>
        <p:spPr>
          <a:xfrm>
            <a:off x="5191607" y="3349725"/>
            <a:ext cx="6316036" cy="1239386"/>
          </a:xfrm>
        </p:spPr>
        <p:txBody>
          <a:bodyPr/>
          <a:lstStyle/>
          <a:p>
            <a:r>
              <a:rPr lang="nb-NO" dirty="0"/>
              <a:t>Hvor går grensen mellom jus og politikk?</a:t>
            </a:r>
          </a:p>
        </p:txBody>
      </p:sp>
      <p:sp>
        <p:nvSpPr>
          <p:cNvPr id="5" name="TekstSylinder 4">
            <a:extLst>
              <a:ext uri="{FF2B5EF4-FFF2-40B4-BE49-F238E27FC236}">
                <a16:creationId xmlns:a16="http://schemas.microsoft.com/office/drawing/2014/main" id="{10BD33D1-D237-E8BF-E3C3-129FCF6AD0E0}"/>
              </a:ext>
            </a:extLst>
          </p:cNvPr>
          <p:cNvSpPr txBox="1"/>
          <p:nvPr/>
        </p:nvSpPr>
        <p:spPr>
          <a:xfrm>
            <a:off x="2394284" y="2877581"/>
            <a:ext cx="936057" cy="2400657"/>
          </a:xfrm>
          <a:prstGeom prst="rect">
            <a:avLst/>
          </a:prstGeom>
          <a:noFill/>
        </p:spPr>
        <p:txBody>
          <a:bodyPr wrap="square">
            <a:spAutoFit/>
          </a:bodyPr>
          <a:lstStyle/>
          <a:p>
            <a:r>
              <a:rPr lang="nb-NO" sz="15000" b="1" dirty="0">
                <a:solidFill>
                  <a:srgbClr val="FFB7A1"/>
                </a:solidFill>
                <a:latin typeface="Aptos" panose="020B0004020202020204" pitchFamily="34" charset="0"/>
              </a:rPr>
              <a:t>3</a:t>
            </a:r>
            <a:endParaRPr lang="nb-NO" sz="15000" dirty="0"/>
          </a:p>
        </p:txBody>
      </p:sp>
    </p:spTree>
    <p:extLst>
      <p:ext uri="{BB962C8B-B14F-4D97-AF65-F5344CB8AC3E}">
        <p14:creationId xmlns:p14="http://schemas.microsoft.com/office/powerpoint/2010/main" val="532138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BC9D29-88FF-52DD-1843-CE5509704117}"/>
              </a:ext>
            </a:extLst>
          </p:cNvPr>
          <p:cNvSpPr>
            <a:spLocks noGrp="1"/>
          </p:cNvSpPr>
          <p:nvPr>
            <p:ph type="title"/>
          </p:nvPr>
        </p:nvSpPr>
        <p:spPr/>
        <p:txBody>
          <a:bodyPr/>
          <a:lstStyle/>
          <a:p>
            <a:r>
              <a:rPr lang="nb-NO" dirty="0"/>
              <a:t>Stortinget vedtar lover og ratifiserer traktater</a:t>
            </a:r>
          </a:p>
        </p:txBody>
      </p:sp>
      <p:sp>
        <p:nvSpPr>
          <p:cNvPr id="3" name="Plassholder for tekst 2">
            <a:extLst>
              <a:ext uri="{FF2B5EF4-FFF2-40B4-BE49-F238E27FC236}">
                <a16:creationId xmlns:a16="http://schemas.microsoft.com/office/drawing/2014/main" id="{75DCF604-B779-A42C-CD0F-F80828390220}"/>
              </a:ext>
            </a:extLst>
          </p:cNvPr>
          <p:cNvSpPr>
            <a:spLocks noGrp="1"/>
          </p:cNvSpPr>
          <p:nvPr>
            <p:ph type="body" sz="half" idx="2"/>
          </p:nvPr>
        </p:nvSpPr>
        <p:spPr>
          <a:xfrm>
            <a:off x="5278820" y="2703147"/>
            <a:ext cx="6749328" cy="3912806"/>
          </a:xfrm>
        </p:spPr>
        <p:txBody>
          <a:bodyPr>
            <a:normAutofit fontScale="92500" lnSpcReduction="20000"/>
          </a:bodyPr>
          <a:lstStyle/>
          <a:p>
            <a:r>
              <a:rPr lang="nb-NO" u="sng" dirty="0"/>
              <a:t>Menneskerettsloven</a:t>
            </a:r>
            <a:r>
              <a:rPr lang="nb-NO" dirty="0"/>
              <a:t>: FNs barnekonvensjon, Den europeiske menneskerettskonvensjon …</a:t>
            </a:r>
            <a:endParaRPr lang="nb-NO" u="sng" dirty="0"/>
          </a:p>
          <a:p>
            <a:endParaRPr lang="nb-NO" u="sng" dirty="0"/>
          </a:p>
          <a:p>
            <a:r>
              <a:rPr lang="nb-NO" u="sng" dirty="0"/>
              <a:t> Grunnloven § 112</a:t>
            </a:r>
            <a:endParaRPr lang="nb-NO" sz="2000" dirty="0"/>
          </a:p>
          <a:p>
            <a:pPr lvl="1"/>
            <a:r>
              <a:rPr lang="nb-NO" sz="2000" dirty="0"/>
              <a:t>«Enhver har </a:t>
            </a:r>
            <a:r>
              <a:rPr lang="nb-NO" sz="2000" b="1" dirty="0"/>
              <a:t>rett til et miljø som sikrer helsen</a:t>
            </a:r>
            <a:r>
              <a:rPr lang="nb-NO" sz="2000" dirty="0"/>
              <a:t>, og til en </a:t>
            </a:r>
            <a:r>
              <a:rPr lang="nb-NO" sz="2000" b="1" dirty="0"/>
              <a:t>natur</a:t>
            </a:r>
            <a:r>
              <a:rPr lang="nb-NO" sz="2000" dirty="0"/>
              <a:t> der produksjonsevne og mangfold </a:t>
            </a:r>
            <a:r>
              <a:rPr lang="nb-NO" sz="2000" b="1" dirty="0"/>
              <a:t>bevares</a:t>
            </a:r>
            <a:r>
              <a:rPr lang="nb-NO" sz="2000" dirty="0"/>
              <a:t>. Naturens ressurser skal disponeres ut fra en langsiktig og allsidig betraktning som ivaretar denne rett også for </a:t>
            </a:r>
            <a:r>
              <a:rPr lang="nb-NO" sz="2000" b="1" dirty="0"/>
              <a:t>etterslekten</a:t>
            </a:r>
            <a:r>
              <a:rPr lang="nb-NO" sz="2000" dirty="0"/>
              <a:t>.</a:t>
            </a:r>
          </a:p>
          <a:p>
            <a:pPr lvl="1"/>
            <a:r>
              <a:rPr lang="nb-NO" sz="2000" dirty="0"/>
              <a:t>Borgerne har rett til </a:t>
            </a:r>
            <a:r>
              <a:rPr lang="nb-NO" sz="2000" b="1" dirty="0"/>
              <a:t>kunnskap </a:t>
            </a:r>
            <a:r>
              <a:rPr lang="nb-NO" sz="2000" dirty="0"/>
              <a:t>om naturmiljøets tilstand og om </a:t>
            </a:r>
            <a:r>
              <a:rPr lang="nb-NO" sz="2000" b="1" dirty="0"/>
              <a:t>virkningene av planlagte og iverksatte inngrep i naturen</a:t>
            </a:r>
            <a:r>
              <a:rPr lang="nb-NO" sz="2000" dirty="0"/>
              <a:t>, slik at de kan ivareta den rett de har etter foregående ledd.</a:t>
            </a:r>
          </a:p>
          <a:p>
            <a:pPr lvl="1"/>
            <a:r>
              <a:rPr lang="nb-NO" sz="2000" dirty="0"/>
              <a:t>Statens myndigheter </a:t>
            </a:r>
            <a:r>
              <a:rPr lang="nb-NO" sz="2000" b="1" dirty="0"/>
              <a:t>skal iverksette tiltak </a:t>
            </a:r>
            <a:r>
              <a:rPr lang="nb-NO" sz="2000" dirty="0"/>
              <a:t>som gjennomfører disse grunnsetninger».</a:t>
            </a:r>
          </a:p>
          <a:p>
            <a:endParaRPr lang="nb-NO" b="1" u="sng" dirty="0"/>
          </a:p>
          <a:p>
            <a:endParaRPr lang="nb-NO" sz="2400" dirty="0"/>
          </a:p>
          <a:p>
            <a:endParaRPr lang="nb-NO" dirty="0"/>
          </a:p>
        </p:txBody>
      </p:sp>
      <p:pic>
        <p:nvPicPr>
          <p:cNvPr id="7" name="Grafikk 6">
            <a:extLst>
              <a:ext uri="{FF2B5EF4-FFF2-40B4-BE49-F238E27FC236}">
                <a16:creationId xmlns:a16="http://schemas.microsoft.com/office/drawing/2014/main" id="{FDCA8ED9-50B7-8E7B-70F7-B526B276ED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202704"/>
            <a:ext cx="4447674" cy="4447674"/>
          </a:xfrm>
          <a:prstGeom prst="rect">
            <a:avLst/>
          </a:prstGeom>
        </p:spPr>
      </p:pic>
    </p:spTree>
    <p:extLst>
      <p:ext uri="{BB962C8B-B14F-4D97-AF65-F5344CB8AC3E}">
        <p14:creationId xmlns:p14="http://schemas.microsoft.com/office/powerpoint/2010/main" val="34931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8B0890C-41AE-76B5-5BA5-49E51DBD8030}"/>
              </a:ext>
            </a:extLst>
          </p:cNvPr>
          <p:cNvSpPr>
            <a:spLocks noGrp="1"/>
          </p:cNvSpPr>
          <p:nvPr>
            <p:ph type="title"/>
          </p:nvPr>
        </p:nvSpPr>
        <p:spPr>
          <a:xfrm>
            <a:off x="945915" y="730793"/>
            <a:ext cx="8330432" cy="1242386"/>
          </a:xfrm>
        </p:spPr>
        <p:txBody>
          <a:bodyPr wrap="square" anchor="ctr">
            <a:normAutofit fontScale="90000"/>
          </a:bodyPr>
          <a:lstStyle/>
          <a:p>
            <a:r>
              <a:rPr lang="nb-NO" dirty="0"/>
              <a:t>Rettslige grunnlag for retten til et levelig miljø og klima</a:t>
            </a:r>
            <a:endParaRPr lang="en-GB" dirty="0"/>
          </a:p>
        </p:txBody>
      </p:sp>
      <p:sp>
        <p:nvSpPr>
          <p:cNvPr id="2" name="Plassholder for tekst 1">
            <a:extLst>
              <a:ext uri="{FF2B5EF4-FFF2-40B4-BE49-F238E27FC236}">
                <a16:creationId xmlns:a16="http://schemas.microsoft.com/office/drawing/2014/main" id="{2C795CEA-CE23-DB9F-BB8B-A4A735278CFD}"/>
              </a:ext>
            </a:extLst>
          </p:cNvPr>
          <p:cNvSpPr>
            <a:spLocks noGrp="1"/>
          </p:cNvSpPr>
          <p:nvPr>
            <p:ph type="body" sz="half" idx="2"/>
          </p:nvPr>
        </p:nvSpPr>
        <p:spPr/>
        <p:txBody>
          <a:bodyPr>
            <a:normAutofit fontScale="70000" lnSpcReduction="20000"/>
          </a:bodyPr>
          <a:lstStyle/>
          <a:p>
            <a:pPr marL="0" indent="0">
              <a:buNone/>
            </a:pPr>
            <a:r>
              <a:rPr lang="en-GB" sz="3400" b="1" dirty="0"/>
              <a:t>FN-</a:t>
            </a:r>
            <a:r>
              <a:rPr lang="en-GB" sz="3400" b="1" dirty="0" err="1"/>
              <a:t>systemet</a:t>
            </a:r>
            <a:endParaRPr lang="en-GB" sz="3400" dirty="0"/>
          </a:p>
          <a:p>
            <a:r>
              <a:rPr lang="en-GB" sz="2600" dirty="0" err="1"/>
              <a:t>Ikke</a:t>
            </a:r>
            <a:r>
              <a:rPr lang="en-GB" sz="2600" dirty="0"/>
              <a:t> </a:t>
            </a:r>
            <a:r>
              <a:rPr lang="en-GB" sz="2600" i="1" dirty="0" err="1"/>
              <a:t>eksplisitt</a:t>
            </a:r>
            <a:r>
              <a:rPr lang="en-GB" sz="2600" dirty="0"/>
              <a:t> i FN-</a:t>
            </a:r>
            <a:r>
              <a:rPr lang="en-GB" sz="2600" dirty="0" err="1"/>
              <a:t>traktater</a:t>
            </a:r>
            <a:endParaRPr lang="en-GB" sz="2600" dirty="0"/>
          </a:p>
          <a:p>
            <a:r>
              <a:rPr lang="en-GB" sz="2600" i="1" dirty="0" err="1"/>
              <a:t>Implisitt</a:t>
            </a:r>
            <a:r>
              <a:rPr lang="en-GB" sz="2600" dirty="0"/>
              <a:t> </a:t>
            </a:r>
            <a:r>
              <a:rPr lang="en-GB" sz="2600" dirty="0" err="1"/>
              <a:t>tolket</a:t>
            </a:r>
            <a:r>
              <a:rPr lang="en-GB" sz="2600" dirty="0"/>
              <a:t> inn i </a:t>
            </a:r>
            <a:r>
              <a:rPr lang="en-GB" sz="2600" dirty="0" err="1"/>
              <a:t>andre</a:t>
            </a:r>
            <a:r>
              <a:rPr lang="en-GB" sz="2600" dirty="0"/>
              <a:t> </a:t>
            </a:r>
            <a:r>
              <a:rPr lang="en-GB" sz="2600" dirty="0" err="1"/>
              <a:t>rettigheter</a:t>
            </a:r>
            <a:r>
              <a:rPr lang="en-GB" sz="2600" dirty="0"/>
              <a:t> </a:t>
            </a:r>
            <a:r>
              <a:rPr lang="en-GB" sz="2600" dirty="0" err="1"/>
              <a:t>av</a:t>
            </a:r>
            <a:r>
              <a:rPr lang="en-GB" sz="2600" dirty="0"/>
              <a:t> FNs </a:t>
            </a:r>
            <a:r>
              <a:rPr lang="en-GB" sz="2600" dirty="0" err="1"/>
              <a:t>barnekonvensjon</a:t>
            </a:r>
            <a:r>
              <a:rPr lang="en-GB" sz="2600" dirty="0"/>
              <a:t> i </a:t>
            </a:r>
            <a:r>
              <a:rPr lang="en-GB" sz="2600" i="1" dirty="0" err="1"/>
              <a:t>Generell</a:t>
            </a:r>
            <a:r>
              <a:rPr lang="en-GB" sz="2600" i="1" dirty="0"/>
              <a:t> </a:t>
            </a:r>
            <a:r>
              <a:rPr lang="en-GB" sz="2600" i="1" dirty="0" err="1"/>
              <a:t>kommentar</a:t>
            </a:r>
            <a:r>
              <a:rPr lang="en-GB" sz="2600" i="1" dirty="0"/>
              <a:t> 26</a:t>
            </a:r>
            <a:endParaRPr lang="en-GB" sz="2600" dirty="0"/>
          </a:p>
          <a:p>
            <a:r>
              <a:rPr lang="en-GB" sz="2600" dirty="0" err="1"/>
              <a:t>Anerkjent</a:t>
            </a:r>
            <a:r>
              <a:rPr lang="en-GB" sz="2600" dirty="0"/>
              <a:t> i </a:t>
            </a:r>
            <a:r>
              <a:rPr lang="en-GB" sz="2600" dirty="0" err="1"/>
              <a:t>ikke-bindene</a:t>
            </a:r>
            <a:r>
              <a:rPr lang="en-GB" sz="2600" dirty="0"/>
              <a:t> </a:t>
            </a:r>
            <a:r>
              <a:rPr lang="en-GB" sz="2600" dirty="0" err="1"/>
              <a:t>resolusjoner</a:t>
            </a:r>
            <a:r>
              <a:rPr lang="en-GB" sz="2600" dirty="0"/>
              <a:t> </a:t>
            </a:r>
            <a:r>
              <a:rPr lang="en-GB" sz="2600" dirty="0" err="1"/>
              <a:t>fra</a:t>
            </a:r>
            <a:r>
              <a:rPr lang="en-GB" sz="2600" dirty="0"/>
              <a:t> </a:t>
            </a:r>
            <a:r>
              <a:rPr lang="en-US" sz="2600" dirty="0"/>
              <a:t>FNs </a:t>
            </a:r>
            <a:r>
              <a:rPr lang="en-US" sz="2600" dirty="0" err="1"/>
              <a:t>generalforsamling</a:t>
            </a:r>
            <a:r>
              <a:rPr lang="en-US" sz="2600" dirty="0"/>
              <a:t> (2022) og </a:t>
            </a:r>
            <a:r>
              <a:rPr lang="en-US" sz="2600" dirty="0" err="1"/>
              <a:t>menneskerettsråd</a:t>
            </a:r>
            <a:r>
              <a:rPr lang="en-US" sz="2600" dirty="0"/>
              <a:t> (2021)   </a:t>
            </a:r>
          </a:p>
          <a:p>
            <a:endParaRPr lang="en-GB" dirty="0"/>
          </a:p>
          <a:p>
            <a:endParaRPr lang="en-GB" dirty="0"/>
          </a:p>
        </p:txBody>
      </p:sp>
      <p:sp>
        <p:nvSpPr>
          <p:cNvPr id="3" name="Plassholder for tekst 2">
            <a:extLst>
              <a:ext uri="{FF2B5EF4-FFF2-40B4-BE49-F238E27FC236}">
                <a16:creationId xmlns:a16="http://schemas.microsoft.com/office/drawing/2014/main" id="{AD696833-8A89-5DCD-785B-F794314ECA01}"/>
              </a:ext>
            </a:extLst>
          </p:cNvPr>
          <p:cNvSpPr>
            <a:spLocks noGrp="1"/>
          </p:cNvSpPr>
          <p:nvPr>
            <p:ph type="body" sz="half" idx="10"/>
          </p:nvPr>
        </p:nvSpPr>
        <p:spPr>
          <a:xfrm>
            <a:off x="4293461" y="2555363"/>
            <a:ext cx="3071726" cy="3059990"/>
          </a:xfrm>
        </p:spPr>
        <p:txBody>
          <a:bodyPr>
            <a:normAutofit fontScale="77500" lnSpcReduction="20000"/>
          </a:bodyPr>
          <a:lstStyle/>
          <a:p>
            <a:pPr marL="0" indent="0">
              <a:buNone/>
            </a:pPr>
            <a:r>
              <a:rPr lang="en-GB" sz="3100" b="1" dirty="0" err="1"/>
              <a:t>Regionale</a:t>
            </a:r>
            <a:r>
              <a:rPr lang="en-GB" sz="3100" b="1" dirty="0"/>
              <a:t> </a:t>
            </a:r>
            <a:r>
              <a:rPr lang="en-GB" sz="3100" b="1" dirty="0" err="1"/>
              <a:t>systemer</a:t>
            </a:r>
            <a:endParaRPr lang="en-GB" sz="3100" b="1" dirty="0"/>
          </a:p>
          <a:p>
            <a:r>
              <a:rPr lang="en-US" sz="2300" dirty="0" err="1"/>
              <a:t>Anerkjent</a:t>
            </a:r>
            <a:r>
              <a:rPr lang="en-US" sz="2300" dirty="0"/>
              <a:t> i </a:t>
            </a:r>
            <a:r>
              <a:rPr lang="en-US" sz="2300" dirty="0" err="1"/>
              <a:t>afrikanske</a:t>
            </a:r>
            <a:r>
              <a:rPr lang="en-US" sz="2300" dirty="0"/>
              <a:t>, </a:t>
            </a:r>
            <a:r>
              <a:rPr lang="en-US" sz="2300" dirty="0" err="1"/>
              <a:t>arabiske</a:t>
            </a:r>
            <a:r>
              <a:rPr lang="en-US" sz="2300" dirty="0"/>
              <a:t> og </a:t>
            </a:r>
            <a:r>
              <a:rPr lang="en-US" sz="2300" dirty="0" err="1"/>
              <a:t>interamerikanske</a:t>
            </a:r>
            <a:r>
              <a:rPr lang="en-US" sz="2300" dirty="0"/>
              <a:t> MR-</a:t>
            </a:r>
            <a:r>
              <a:rPr lang="en-US" sz="2300" dirty="0" err="1"/>
              <a:t>traktater</a:t>
            </a:r>
            <a:endParaRPr lang="en-US" sz="2300" dirty="0"/>
          </a:p>
          <a:p>
            <a:r>
              <a:rPr lang="en-US" sz="2300" dirty="0" err="1"/>
              <a:t>Ikke</a:t>
            </a:r>
            <a:r>
              <a:rPr lang="en-US" sz="2300" dirty="0"/>
              <a:t> </a:t>
            </a:r>
            <a:r>
              <a:rPr lang="en-US" sz="2300" i="1" dirty="0" err="1"/>
              <a:t>eksplisitt</a:t>
            </a:r>
            <a:r>
              <a:rPr lang="en-US" sz="2300" dirty="0"/>
              <a:t> under Den </a:t>
            </a:r>
            <a:r>
              <a:rPr lang="en-US" sz="2300" dirty="0" err="1"/>
              <a:t>europeiske</a:t>
            </a:r>
            <a:r>
              <a:rPr lang="en-US" sz="2300" dirty="0"/>
              <a:t> </a:t>
            </a:r>
            <a:r>
              <a:rPr lang="en-US" sz="2300" dirty="0" err="1"/>
              <a:t>menneskerettskonvensjon</a:t>
            </a:r>
            <a:r>
              <a:rPr lang="en-US" sz="2300" dirty="0"/>
              <a:t> (EMK), men </a:t>
            </a:r>
            <a:r>
              <a:rPr lang="en-US" sz="2300" i="1" dirty="0" err="1"/>
              <a:t>implisitt</a:t>
            </a:r>
            <a:r>
              <a:rPr lang="en-US" sz="2300" i="1" dirty="0"/>
              <a:t> </a:t>
            </a:r>
            <a:r>
              <a:rPr lang="en-US" sz="2300" dirty="0" err="1"/>
              <a:t>etter</a:t>
            </a:r>
            <a:r>
              <a:rPr lang="en-US" sz="2300" dirty="0"/>
              <a:t> 9. </a:t>
            </a:r>
            <a:r>
              <a:rPr lang="en-US" sz="2300" dirty="0" err="1"/>
              <a:t>april</a:t>
            </a:r>
            <a:r>
              <a:rPr lang="en-US" sz="2300" dirty="0"/>
              <a:t> 2024</a:t>
            </a:r>
          </a:p>
          <a:p>
            <a:r>
              <a:rPr lang="en-US" sz="2300" dirty="0" err="1"/>
              <a:t>Arbeides</a:t>
            </a:r>
            <a:r>
              <a:rPr lang="en-US" sz="2300" dirty="0"/>
              <a:t> med et </a:t>
            </a:r>
            <a:r>
              <a:rPr lang="en-US" sz="2300" dirty="0" err="1"/>
              <a:t>forslag</a:t>
            </a:r>
            <a:r>
              <a:rPr lang="en-US" sz="2300" dirty="0"/>
              <a:t> om </a:t>
            </a:r>
            <a:r>
              <a:rPr lang="en-US" sz="2300" dirty="0" err="1"/>
              <a:t>en</a:t>
            </a:r>
            <a:r>
              <a:rPr lang="en-US" sz="2300" dirty="0"/>
              <a:t> </a:t>
            </a:r>
            <a:r>
              <a:rPr lang="en-US" sz="2300" dirty="0" err="1"/>
              <a:t>rettslig</a:t>
            </a:r>
            <a:r>
              <a:rPr lang="en-US" sz="2300" dirty="0"/>
              <a:t> </a:t>
            </a:r>
            <a:r>
              <a:rPr lang="en-US" sz="2300" dirty="0" err="1"/>
              <a:t>bindende</a:t>
            </a:r>
            <a:r>
              <a:rPr lang="en-US" sz="2300" dirty="0"/>
              <a:t> </a:t>
            </a:r>
            <a:r>
              <a:rPr lang="en-US" sz="2300" dirty="0" err="1"/>
              <a:t>tilleggsprotokoll</a:t>
            </a:r>
            <a:r>
              <a:rPr lang="en-US" sz="2300" dirty="0"/>
              <a:t> </a:t>
            </a:r>
            <a:r>
              <a:rPr lang="en-US" sz="2300" dirty="0" err="1"/>
              <a:t>til</a:t>
            </a:r>
            <a:r>
              <a:rPr lang="en-US" sz="2300" dirty="0"/>
              <a:t> EMK</a:t>
            </a:r>
          </a:p>
          <a:p>
            <a:endParaRPr lang="en-GB" b="1" dirty="0"/>
          </a:p>
        </p:txBody>
      </p:sp>
      <p:sp>
        <p:nvSpPr>
          <p:cNvPr id="5" name="Plassholder for tekst 4">
            <a:extLst>
              <a:ext uri="{FF2B5EF4-FFF2-40B4-BE49-F238E27FC236}">
                <a16:creationId xmlns:a16="http://schemas.microsoft.com/office/drawing/2014/main" id="{4AFCB2B8-F13A-97BC-5570-194F3CA6A3EE}"/>
              </a:ext>
            </a:extLst>
          </p:cNvPr>
          <p:cNvSpPr>
            <a:spLocks noGrp="1"/>
          </p:cNvSpPr>
          <p:nvPr>
            <p:ph type="body" sz="half" idx="11"/>
          </p:nvPr>
        </p:nvSpPr>
        <p:spPr/>
        <p:txBody>
          <a:bodyPr/>
          <a:lstStyle/>
          <a:p>
            <a:pPr marL="0" indent="0">
              <a:buNone/>
            </a:pPr>
            <a:r>
              <a:rPr lang="en-GB" b="1" dirty="0" err="1"/>
              <a:t>Nasjonalt</a:t>
            </a:r>
            <a:endParaRPr lang="en-GB" b="1" dirty="0"/>
          </a:p>
          <a:p>
            <a:r>
              <a:rPr lang="en-US" sz="1800" dirty="0" err="1"/>
              <a:t>Anerkjent</a:t>
            </a:r>
            <a:r>
              <a:rPr lang="en-US" sz="1800" dirty="0"/>
              <a:t> i </a:t>
            </a:r>
            <a:r>
              <a:rPr lang="en-US" sz="1800" dirty="0" err="1"/>
              <a:t>mer</a:t>
            </a:r>
            <a:r>
              <a:rPr lang="en-US" sz="1800" dirty="0"/>
              <a:t> </a:t>
            </a:r>
            <a:r>
              <a:rPr lang="en-US" sz="1800" dirty="0" err="1"/>
              <a:t>enn</a:t>
            </a:r>
            <a:r>
              <a:rPr lang="en-US" sz="1800" dirty="0"/>
              <a:t> 80% av FNs </a:t>
            </a:r>
            <a:r>
              <a:rPr lang="en-US" sz="1800" dirty="0" err="1"/>
              <a:t>medlemsstater</a:t>
            </a:r>
            <a:r>
              <a:rPr lang="en-US" sz="1800" dirty="0"/>
              <a:t> </a:t>
            </a:r>
            <a:r>
              <a:rPr lang="en-US" sz="1800" dirty="0" err="1"/>
              <a:t>lov</a:t>
            </a:r>
            <a:r>
              <a:rPr lang="en-US" sz="1800" dirty="0"/>
              <a:t>, </a:t>
            </a:r>
            <a:r>
              <a:rPr lang="en-US" sz="1800" dirty="0" err="1"/>
              <a:t>grunnlov</a:t>
            </a:r>
            <a:r>
              <a:rPr lang="en-US" sz="1800" dirty="0"/>
              <a:t> </a:t>
            </a:r>
            <a:r>
              <a:rPr lang="en-US" sz="1800" dirty="0" err="1"/>
              <a:t>eller</a:t>
            </a:r>
            <a:r>
              <a:rPr lang="en-US" sz="1800" dirty="0"/>
              <a:t> </a:t>
            </a:r>
            <a:r>
              <a:rPr lang="en-US" sz="1800" dirty="0" err="1"/>
              <a:t>folkerettslige</a:t>
            </a:r>
            <a:r>
              <a:rPr lang="en-US" sz="1800" dirty="0"/>
              <a:t> </a:t>
            </a:r>
            <a:r>
              <a:rPr lang="en-US" sz="1800" dirty="0" err="1"/>
              <a:t>forpliktelser</a:t>
            </a:r>
            <a:endParaRPr lang="en-US" sz="1800" dirty="0"/>
          </a:p>
          <a:p>
            <a:pPr marL="0" indent="0">
              <a:buNone/>
            </a:pPr>
            <a:endParaRPr lang="en-GB" b="1" dirty="0"/>
          </a:p>
        </p:txBody>
      </p:sp>
    </p:spTree>
    <p:extLst>
      <p:ext uri="{BB962C8B-B14F-4D97-AF65-F5344CB8AC3E}">
        <p14:creationId xmlns:p14="http://schemas.microsoft.com/office/powerpoint/2010/main" val="1554424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F46A7B-7F8D-73A0-E336-610E4CFD9CC9}"/>
              </a:ext>
            </a:extLst>
          </p:cNvPr>
          <p:cNvSpPr>
            <a:spLocks noGrp="1"/>
          </p:cNvSpPr>
          <p:nvPr>
            <p:ph type="title"/>
          </p:nvPr>
        </p:nvSpPr>
        <p:spPr/>
        <p:txBody>
          <a:bodyPr/>
          <a:lstStyle/>
          <a:p>
            <a:r>
              <a:rPr lang="nb-NO" dirty="0"/>
              <a:t>Domstoler tolker</a:t>
            </a:r>
          </a:p>
        </p:txBody>
      </p:sp>
      <p:sp>
        <p:nvSpPr>
          <p:cNvPr id="3" name="Plassholder for tekst 2">
            <a:extLst>
              <a:ext uri="{FF2B5EF4-FFF2-40B4-BE49-F238E27FC236}">
                <a16:creationId xmlns:a16="http://schemas.microsoft.com/office/drawing/2014/main" id="{4FA870B1-58F6-C3CB-349C-3273BBC22A9D}"/>
              </a:ext>
            </a:extLst>
          </p:cNvPr>
          <p:cNvSpPr>
            <a:spLocks noGrp="1"/>
          </p:cNvSpPr>
          <p:nvPr>
            <p:ph type="body" sz="half" idx="2"/>
          </p:nvPr>
        </p:nvSpPr>
        <p:spPr>
          <a:xfrm>
            <a:off x="5278820" y="2703147"/>
            <a:ext cx="6631826" cy="3635130"/>
          </a:xfrm>
        </p:spPr>
        <p:txBody>
          <a:bodyPr>
            <a:normAutofit/>
          </a:bodyPr>
          <a:lstStyle/>
          <a:p>
            <a:pPr marL="342900" indent="-342900">
              <a:buFont typeface="Wingdings" pitchFamily="2" charset="2"/>
              <a:buChar char="§"/>
            </a:pPr>
            <a:r>
              <a:rPr lang="nb-NO" sz="2400" dirty="0"/>
              <a:t>Miljørett ≈1% av sivile saker i norske domstoler </a:t>
            </a:r>
          </a:p>
          <a:p>
            <a:pPr marL="342900" indent="-342900">
              <a:buFont typeface="Wingdings" pitchFamily="2" charset="2"/>
              <a:buChar char="§"/>
            </a:pPr>
            <a:r>
              <a:rPr lang="nb-NO" sz="2400" dirty="0"/>
              <a:t>Avveie hensyn</a:t>
            </a:r>
          </a:p>
          <a:p>
            <a:pPr marL="857250" lvl="1" indent="-400050">
              <a:buFont typeface="+mj-lt"/>
              <a:buAutoNum type="romanUcPeriod"/>
            </a:pPr>
            <a:r>
              <a:rPr lang="nb-NO" sz="1800" dirty="0"/>
              <a:t>Åpenbare </a:t>
            </a:r>
            <a:r>
              <a:rPr lang="nb-NO" sz="1800" b="1" dirty="0"/>
              <a:t>rettstatshensyn</a:t>
            </a:r>
            <a:r>
              <a:rPr lang="nb-NO" sz="1800" dirty="0"/>
              <a:t> tilsier at domstolene kan sette </a:t>
            </a:r>
            <a:r>
              <a:rPr lang="nb-NO" sz="1800" b="1" dirty="0"/>
              <a:t>grenser</a:t>
            </a:r>
            <a:r>
              <a:rPr lang="nb-NO" sz="1800" dirty="0"/>
              <a:t> for et politisk flertall for å verne menneskerettigheter de har vedtatt</a:t>
            </a:r>
          </a:p>
          <a:p>
            <a:pPr marL="857250" lvl="1" indent="-400050">
              <a:buFont typeface="+mj-lt"/>
              <a:buAutoNum type="romanUcPeriod"/>
            </a:pPr>
            <a:r>
              <a:rPr lang="nb-NO" sz="1800" dirty="0"/>
              <a:t>Miljøspørsmål handler ofte om </a:t>
            </a:r>
            <a:r>
              <a:rPr lang="nb-NO" sz="1800" b="1" dirty="0"/>
              <a:t>politiske avveininger </a:t>
            </a:r>
            <a:r>
              <a:rPr lang="nb-NO" sz="1800" dirty="0"/>
              <a:t>mellom ulike hensyn (arbeidsplasser, miljøvern, m.m.) som </a:t>
            </a:r>
            <a:r>
              <a:rPr lang="nb-NO" sz="1800" b="1" dirty="0"/>
              <a:t>folkevalgte organ </a:t>
            </a:r>
            <a:r>
              <a:rPr lang="nb-NO" sz="1800" dirty="0"/>
              <a:t>bør gjøre</a:t>
            </a:r>
          </a:p>
          <a:p>
            <a:pPr marL="857250" lvl="1" indent="-400050">
              <a:buFont typeface="+mj-lt"/>
              <a:buAutoNum type="romanUcPeriod"/>
            </a:pPr>
            <a:r>
              <a:rPr lang="nb-NO" sz="1800" b="1" dirty="0"/>
              <a:t>Barn og etterslekten </a:t>
            </a:r>
            <a:r>
              <a:rPr lang="nb-NO" sz="1800" dirty="0"/>
              <a:t>er ikke representert i folkevalgte organ, men vil rammes hardest, og domstoler kan være til å verne deres langsiktige, konstitusjonelt beskyttede, interesser </a:t>
            </a:r>
          </a:p>
          <a:p>
            <a:endParaRPr lang="nb-NO" dirty="0"/>
          </a:p>
        </p:txBody>
      </p:sp>
      <p:pic>
        <p:nvPicPr>
          <p:cNvPr id="15" name="Grafikk 14">
            <a:extLst>
              <a:ext uri="{FF2B5EF4-FFF2-40B4-BE49-F238E27FC236}">
                <a16:creationId xmlns:a16="http://schemas.microsoft.com/office/drawing/2014/main" id="{F3A51FFA-26A5-98B4-A08B-C52DDA233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143" y="1524000"/>
            <a:ext cx="3810000" cy="3810000"/>
          </a:xfrm>
          <a:prstGeom prst="rect">
            <a:avLst/>
          </a:prstGeom>
        </p:spPr>
      </p:pic>
      <p:pic>
        <p:nvPicPr>
          <p:cNvPr id="17" name="Grafikk 16">
            <a:extLst>
              <a:ext uri="{FF2B5EF4-FFF2-40B4-BE49-F238E27FC236}">
                <a16:creationId xmlns:a16="http://schemas.microsoft.com/office/drawing/2014/main" id="{320C30A1-464E-FC80-AE80-18351B97DB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143" y="4050632"/>
            <a:ext cx="3810000" cy="3810000"/>
          </a:xfrm>
          <a:prstGeom prst="rect">
            <a:avLst/>
          </a:prstGeom>
        </p:spPr>
      </p:pic>
    </p:spTree>
    <p:extLst>
      <p:ext uri="{BB962C8B-B14F-4D97-AF65-F5344CB8AC3E}">
        <p14:creationId xmlns:p14="http://schemas.microsoft.com/office/powerpoint/2010/main" val="2753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40EF5E-2042-BDDA-9768-2BB0D977347B}"/>
              </a:ext>
            </a:extLst>
          </p:cNvPr>
          <p:cNvSpPr>
            <a:spLocks noGrp="1"/>
          </p:cNvSpPr>
          <p:nvPr>
            <p:ph type="title"/>
          </p:nvPr>
        </p:nvSpPr>
        <p:spPr>
          <a:xfrm>
            <a:off x="5317322" y="3720533"/>
            <a:ext cx="6316036" cy="1239386"/>
          </a:xfrm>
        </p:spPr>
        <p:txBody>
          <a:bodyPr/>
          <a:lstStyle/>
          <a:p>
            <a:r>
              <a:rPr lang="nb-NO"/>
              <a:t>Hvilke sammenhenger er det mellom klima og menneskerettigheter?</a:t>
            </a:r>
          </a:p>
        </p:txBody>
      </p:sp>
      <p:sp>
        <p:nvSpPr>
          <p:cNvPr id="5" name="TekstSylinder 4">
            <a:extLst>
              <a:ext uri="{FF2B5EF4-FFF2-40B4-BE49-F238E27FC236}">
                <a16:creationId xmlns:a16="http://schemas.microsoft.com/office/drawing/2014/main" id="{10BD33D1-D237-E8BF-E3C3-129FCF6AD0E0}"/>
              </a:ext>
            </a:extLst>
          </p:cNvPr>
          <p:cNvSpPr txBox="1"/>
          <p:nvPr/>
        </p:nvSpPr>
        <p:spPr>
          <a:xfrm>
            <a:off x="2394284" y="2877581"/>
            <a:ext cx="936057" cy="2400657"/>
          </a:xfrm>
          <a:prstGeom prst="rect">
            <a:avLst/>
          </a:prstGeom>
          <a:noFill/>
        </p:spPr>
        <p:txBody>
          <a:bodyPr wrap="square">
            <a:spAutoFit/>
          </a:bodyPr>
          <a:lstStyle/>
          <a:p>
            <a:r>
              <a:rPr lang="nb-NO" sz="15000" b="1" dirty="0">
                <a:solidFill>
                  <a:srgbClr val="FFB7A1"/>
                </a:solidFill>
                <a:latin typeface="Aptos" panose="020B0004020202020204" pitchFamily="34" charset="0"/>
              </a:rPr>
              <a:t>4</a:t>
            </a:r>
            <a:endParaRPr lang="nb-NO" sz="15000" dirty="0"/>
          </a:p>
        </p:txBody>
      </p:sp>
    </p:spTree>
    <p:extLst>
      <p:ext uri="{BB962C8B-B14F-4D97-AF65-F5344CB8AC3E}">
        <p14:creationId xmlns:p14="http://schemas.microsoft.com/office/powerpoint/2010/main" val="347601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k 1">
            <a:extLst>
              <a:ext uri="{FF2B5EF4-FFF2-40B4-BE49-F238E27FC236}">
                <a16:creationId xmlns:a16="http://schemas.microsoft.com/office/drawing/2014/main" id="{F0A6B08A-9314-A537-4088-424A02776AD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277" t="61849" r="4202" b="22764"/>
          <a:stretch/>
        </p:blipFill>
        <p:spPr>
          <a:xfrm>
            <a:off x="294847" y="2478201"/>
            <a:ext cx="11449905" cy="1071155"/>
          </a:xfrm>
          <a:prstGeom prst="rect">
            <a:avLst/>
          </a:prstGeom>
        </p:spPr>
      </p:pic>
      <p:sp>
        <p:nvSpPr>
          <p:cNvPr id="3" name="TekstSylinder 2">
            <a:extLst>
              <a:ext uri="{FF2B5EF4-FFF2-40B4-BE49-F238E27FC236}">
                <a16:creationId xmlns:a16="http://schemas.microsoft.com/office/drawing/2014/main" id="{93903073-D394-823E-FC51-F9521C18FEC4}"/>
              </a:ext>
            </a:extLst>
          </p:cNvPr>
          <p:cNvSpPr txBox="1"/>
          <p:nvPr/>
        </p:nvSpPr>
        <p:spPr>
          <a:xfrm>
            <a:off x="101353" y="3642751"/>
            <a:ext cx="1907842" cy="1200329"/>
          </a:xfrm>
          <a:prstGeom prst="rect">
            <a:avLst/>
          </a:prstGeom>
          <a:noFill/>
        </p:spPr>
        <p:txBody>
          <a:bodyPr wrap="square" lIns="91440" tIns="45720" rIns="91440" bIns="45720" anchor="t">
            <a:spAutoFit/>
          </a:bodyPr>
          <a:lstStyle/>
          <a:p>
            <a:r>
              <a:rPr lang="nb-NO" b="0" i="0">
                <a:solidFill>
                  <a:srgbClr val="1D6E8A"/>
                </a:solidFill>
                <a:effectLst/>
                <a:latin typeface="Aptos"/>
              </a:rPr>
              <a:t>Uavhengig offentlig organ etablert i ved lov 2015</a:t>
            </a:r>
            <a:r>
              <a:rPr lang="nb-NO">
                <a:solidFill>
                  <a:srgbClr val="1D6E8A"/>
                </a:solidFill>
                <a:latin typeface="Aptos"/>
              </a:rPr>
              <a:t>.</a:t>
            </a:r>
            <a:endParaRPr lang="nb-NO">
              <a:latin typeface="Aptos" panose="020B0004020202020204" pitchFamily="34" charset="0"/>
            </a:endParaRPr>
          </a:p>
        </p:txBody>
      </p:sp>
      <p:sp>
        <p:nvSpPr>
          <p:cNvPr id="4" name="TekstSylinder 3">
            <a:extLst>
              <a:ext uri="{FF2B5EF4-FFF2-40B4-BE49-F238E27FC236}">
                <a16:creationId xmlns:a16="http://schemas.microsoft.com/office/drawing/2014/main" id="{ADCBE3F9-76E6-5051-C4DB-3AC6548DAED9}"/>
              </a:ext>
            </a:extLst>
          </p:cNvPr>
          <p:cNvSpPr txBox="1"/>
          <p:nvPr/>
        </p:nvSpPr>
        <p:spPr>
          <a:xfrm>
            <a:off x="2009659" y="3642751"/>
            <a:ext cx="2225703" cy="646331"/>
          </a:xfrm>
          <a:prstGeom prst="rect">
            <a:avLst/>
          </a:prstGeom>
          <a:noFill/>
        </p:spPr>
        <p:txBody>
          <a:bodyPr wrap="square" lIns="91440" tIns="45720" rIns="91440" bIns="45720" anchor="t">
            <a:spAutoFit/>
          </a:bodyPr>
          <a:lstStyle/>
          <a:p>
            <a:r>
              <a:rPr lang="nb-NO" b="0" i="0">
                <a:solidFill>
                  <a:srgbClr val="1D6E8A"/>
                </a:solidFill>
                <a:effectLst/>
                <a:latin typeface="Aptos"/>
              </a:rPr>
              <a:t>Organisatorisk </a:t>
            </a:r>
            <a:r>
              <a:rPr lang="nb-NO">
                <a:solidFill>
                  <a:srgbClr val="1D6E8A"/>
                </a:solidFill>
                <a:latin typeface="Aptos"/>
              </a:rPr>
              <a:t>tilknyttet </a:t>
            </a:r>
            <a:r>
              <a:rPr lang="nb-NO" b="0" i="0">
                <a:solidFill>
                  <a:srgbClr val="1D6E8A"/>
                </a:solidFill>
                <a:effectLst/>
                <a:latin typeface="Aptos"/>
              </a:rPr>
              <a:t>Stortinget</a:t>
            </a:r>
            <a:r>
              <a:rPr lang="nb-NO">
                <a:solidFill>
                  <a:srgbClr val="1D6E8A"/>
                </a:solidFill>
                <a:latin typeface="Aptos"/>
              </a:rPr>
              <a:t>.</a:t>
            </a:r>
            <a:endParaRPr lang="nb-NO">
              <a:latin typeface="Aptos"/>
            </a:endParaRPr>
          </a:p>
        </p:txBody>
      </p:sp>
      <p:sp>
        <p:nvSpPr>
          <p:cNvPr id="5" name="TekstSylinder 4">
            <a:extLst>
              <a:ext uri="{FF2B5EF4-FFF2-40B4-BE49-F238E27FC236}">
                <a16:creationId xmlns:a16="http://schemas.microsoft.com/office/drawing/2014/main" id="{2AB1CBE1-C1D3-5FF7-4151-68590738E48E}"/>
              </a:ext>
            </a:extLst>
          </p:cNvPr>
          <p:cNvSpPr txBox="1"/>
          <p:nvPr/>
        </p:nvSpPr>
        <p:spPr>
          <a:xfrm>
            <a:off x="4131828" y="3642751"/>
            <a:ext cx="1660734" cy="923330"/>
          </a:xfrm>
          <a:prstGeom prst="rect">
            <a:avLst/>
          </a:prstGeom>
          <a:noFill/>
        </p:spPr>
        <p:txBody>
          <a:bodyPr wrap="square" lIns="91440" tIns="45720" rIns="91440" bIns="45720" anchor="t">
            <a:spAutoFit/>
          </a:bodyPr>
          <a:lstStyle/>
          <a:p>
            <a:r>
              <a:rPr lang="nb-NO" b="0" i="0">
                <a:solidFill>
                  <a:srgbClr val="1D6E8A"/>
                </a:solidFill>
                <a:effectLst/>
                <a:latin typeface="Aptos"/>
              </a:rPr>
              <a:t>Ca. 20 ansatte pluss spesial-rådgivere​</a:t>
            </a:r>
            <a:r>
              <a:rPr lang="nb-NO">
                <a:solidFill>
                  <a:srgbClr val="1D6E8A"/>
                </a:solidFill>
                <a:latin typeface="Aptos"/>
              </a:rPr>
              <a:t>.</a:t>
            </a:r>
            <a:endParaRPr lang="nb-NO">
              <a:latin typeface="Aptos" panose="020B0004020202020204" pitchFamily="34" charset="0"/>
            </a:endParaRPr>
          </a:p>
        </p:txBody>
      </p:sp>
      <p:sp>
        <p:nvSpPr>
          <p:cNvPr id="6" name="TekstSylinder 5">
            <a:extLst>
              <a:ext uri="{FF2B5EF4-FFF2-40B4-BE49-F238E27FC236}">
                <a16:creationId xmlns:a16="http://schemas.microsoft.com/office/drawing/2014/main" id="{5DB6BE34-4046-973F-8857-02056D943CB8}"/>
              </a:ext>
            </a:extLst>
          </p:cNvPr>
          <p:cNvSpPr txBox="1"/>
          <p:nvPr/>
        </p:nvSpPr>
        <p:spPr>
          <a:xfrm>
            <a:off x="6146889" y="3642751"/>
            <a:ext cx="1810021" cy="1754326"/>
          </a:xfrm>
          <a:prstGeom prst="rect">
            <a:avLst/>
          </a:prstGeom>
          <a:noFill/>
        </p:spPr>
        <p:txBody>
          <a:bodyPr wrap="square" lIns="91440" tIns="45720" rIns="91440" bIns="45720" anchor="t">
            <a:spAutoFit/>
          </a:bodyPr>
          <a:lstStyle/>
          <a:p>
            <a:r>
              <a:rPr lang="nb-NO" b="0" i="0">
                <a:solidFill>
                  <a:srgbClr val="1D6E8A"/>
                </a:solidFill>
                <a:effectLst/>
                <a:latin typeface="Aptos"/>
              </a:rPr>
              <a:t>Regulert av FNs Paris-prinsipper. Over 120 stater har en nasjonal institusjon. NIM har «A-status»​</a:t>
            </a:r>
            <a:r>
              <a:rPr lang="nb-NO">
                <a:solidFill>
                  <a:srgbClr val="1D6E8A"/>
                </a:solidFill>
                <a:latin typeface="Aptos"/>
              </a:rPr>
              <a:t>.</a:t>
            </a:r>
            <a:endParaRPr lang="nb-NO">
              <a:latin typeface="Aptos" panose="020B0004020202020204" pitchFamily="34" charset="0"/>
            </a:endParaRPr>
          </a:p>
        </p:txBody>
      </p:sp>
      <p:sp>
        <p:nvSpPr>
          <p:cNvPr id="7" name="TekstSylinder 6">
            <a:extLst>
              <a:ext uri="{FF2B5EF4-FFF2-40B4-BE49-F238E27FC236}">
                <a16:creationId xmlns:a16="http://schemas.microsoft.com/office/drawing/2014/main" id="{146D1C28-C031-D620-B14D-CD403238DA86}"/>
              </a:ext>
            </a:extLst>
          </p:cNvPr>
          <p:cNvSpPr txBox="1"/>
          <p:nvPr/>
        </p:nvSpPr>
        <p:spPr>
          <a:xfrm>
            <a:off x="8571954" y="3644703"/>
            <a:ext cx="1610387" cy="923330"/>
          </a:xfrm>
          <a:prstGeom prst="rect">
            <a:avLst/>
          </a:prstGeom>
          <a:noFill/>
        </p:spPr>
        <p:txBody>
          <a:bodyPr wrap="square" lIns="91440" tIns="45720" rIns="91440" bIns="45720" anchor="t">
            <a:spAutoFit/>
          </a:bodyPr>
          <a:lstStyle/>
          <a:p>
            <a:r>
              <a:rPr lang="nb-NO" b="0" i="0">
                <a:solidFill>
                  <a:srgbClr val="1D6E8A"/>
                </a:solidFill>
                <a:effectLst/>
                <a:latin typeface="Aptos"/>
              </a:rPr>
              <a:t>Kontorer i Oslo og Kautokeino​</a:t>
            </a:r>
            <a:r>
              <a:rPr lang="nb-NO">
                <a:solidFill>
                  <a:srgbClr val="1D6E8A"/>
                </a:solidFill>
                <a:latin typeface="Aptos"/>
              </a:rPr>
              <a:t>.</a:t>
            </a:r>
            <a:endParaRPr lang="nb-NO">
              <a:latin typeface="Aptos" panose="020B0004020202020204" pitchFamily="34" charset="0"/>
            </a:endParaRPr>
          </a:p>
        </p:txBody>
      </p:sp>
      <p:sp>
        <p:nvSpPr>
          <p:cNvPr id="8" name="TekstSylinder 7">
            <a:extLst>
              <a:ext uri="{FF2B5EF4-FFF2-40B4-BE49-F238E27FC236}">
                <a16:creationId xmlns:a16="http://schemas.microsoft.com/office/drawing/2014/main" id="{F4905301-9CC3-3A71-EC48-2499AEB741CD}"/>
              </a:ext>
            </a:extLst>
          </p:cNvPr>
          <p:cNvSpPr txBox="1"/>
          <p:nvPr/>
        </p:nvSpPr>
        <p:spPr>
          <a:xfrm>
            <a:off x="10433407" y="3642750"/>
            <a:ext cx="1810021" cy="1200329"/>
          </a:xfrm>
          <a:prstGeom prst="rect">
            <a:avLst/>
          </a:prstGeom>
          <a:noFill/>
        </p:spPr>
        <p:txBody>
          <a:bodyPr wrap="square" lIns="91440" tIns="45720" rIns="91440" bIns="45720" anchor="t">
            <a:spAutoFit/>
          </a:bodyPr>
          <a:lstStyle/>
          <a:p>
            <a:r>
              <a:rPr lang="nb-NO" b="0" i="0">
                <a:solidFill>
                  <a:srgbClr val="1D6E8A"/>
                </a:solidFill>
                <a:effectLst/>
                <a:latin typeface="Aptos"/>
              </a:rPr>
              <a:t>Internasjonale nettverk, ENNHRI og GANHRI</a:t>
            </a:r>
            <a:r>
              <a:rPr lang="nb-NO">
                <a:solidFill>
                  <a:srgbClr val="1D6E8A"/>
                </a:solidFill>
                <a:latin typeface="Aptos"/>
              </a:rPr>
              <a:t>.</a:t>
            </a:r>
            <a:endParaRPr lang="nb-NO">
              <a:latin typeface="Aptos" panose="020B0004020202020204" pitchFamily="34" charset="0"/>
            </a:endParaRPr>
          </a:p>
        </p:txBody>
      </p:sp>
      <p:sp>
        <p:nvSpPr>
          <p:cNvPr id="9" name="TekstSylinder 8">
            <a:extLst>
              <a:ext uri="{FF2B5EF4-FFF2-40B4-BE49-F238E27FC236}">
                <a16:creationId xmlns:a16="http://schemas.microsoft.com/office/drawing/2014/main" id="{9147389B-78A7-0E9A-A694-46D6BA3D2BBB}"/>
              </a:ext>
            </a:extLst>
          </p:cNvPr>
          <p:cNvSpPr txBox="1"/>
          <p:nvPr/>
        </p:nvSpPr>
        <p:spPr>
          <a:xfrm>
            <a:off x="557048" y="451945"/>
            <a:ext cx="8261131" cy="1077218"/>
          </a:xfrm>
          <a:prstGeom prst="rect">
            <a:avLst/>
          </a:prstGeom>
          <a:noFill/>
        </p:spPr>
        <p:txBody>
          <a:bodyPr wrap="square" lIns="91440" tIns="45720" rIns="91440" bIns="45720" rtlCol="0" anchor="t">
            <a:spAutoFit/>
          </a:bodyPr>
          <a:lstStyle/>
          <a:p>
            <a:r>
              <a:rPr lang="nb-NO" sz="3200" b="1">
                <a:solidFill>
                  <a:srgbClr val="1D6E8A"/>
                </a:solidFill>
              </a:rPr>
              <a:t>Kort om NIM (Norges institusjon for menneskerettigheter)</a:t>
            </a:r>
            <a:endParaRPr lang="nb-NO" sz="3200">
              <a:solidFill>
                <a:srgbClr val="1D6E8A"/>
              </a:solidFill>
            </a:endParaRPr>
          </a:p>
        </p:txBody>
      </p:sp>
    </p:spTree>
    <p:extLst>
      <p:ext uri="{BB962C8B-B14F-4D97-AF65-F5344CB8AC3E}">
        <p14:creationId xmlns:p14="http://schemas.microsoft.com/office/powerpoint/2010/main" val="218310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96048B30-276A-DACA-2762-6DE3B499F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252" y="1524000"/>
            <a:ext cx="3810000" cy="3810000"/>
          </a:xfrm>
          <a:prstGeom prst="rect">
            <a:avLst/>
          </a:prstGeom>
        </p:spPr>
      </p:pic>
      <p:sp>
        <p:nvSpPr>
          <p:cNvPr id="2" name="Tittel 1">
            <a:extLst>
              <a:ext uri="{FF2B5EF4-FFF2-40B4-BE49-F238E27FC236}">
                <a16:creationId xmlns:a16="http://schemas.microsoft.com/office/drawing/2014/main" id="{FE06F7A7-A432-4E21-F989-E6557B04A499}"/>
              </a:ext>
            </a:extLst>
          </p:cNvPr>
          <p:cNvSpPr>
            <a:spLocks noGrp="1"/>
          </p:cNvSpPr>
          <p:nvPr>
            <p:ph type="title"/>
          </p:nvPr>
        </p:nvSpPr>
        <p:spPr>
          <a:xfrm>
            <a:off x="5189611" y="912773"/>
            <a:ext cx="6316036" cy="918090"/>
          </a:xfrm>
        </p:spPr>
        <p:txBody>
          <a:bodyPr/>
          <a:lstStyle/>
          <a:p>
            <a:r>
              <a:rPr lang="nb-NO" sz="3600" dirty="0"/>
              <a:t>Menneskerettene kan forplikte stater til å …</a:t>
            </a:r>
          </a:p>
        </p:txBody>
      </p:sp>
      <p:sp>
        <p:nvSpPr>
          <p:cNvPr id="7" name="TekstSylinder 6">
            <a:extLst>
              <a:ext uri="{FF2B5EF4-FFF2-40B4-BE49-F238E27FC236}">
                <a16:creationId xmlns:a16="http://schemas.microsoft.com/office/drawing/2014/main" id="{041C1D4F-F72D-96C9-47BB-DDFEBF8AB1D0}"/>
              </a:ext>
            </a:extLst>
          </p:cNvPr>
          <p:cNvSpPr txBox="1"/>
          <p:nvPr/>
        </p:nvSpPr>
        <p:spPr>
          <a:xfrm>
            <a:off x="5189610" y="2139480"/>
            <a:ext cx="6479137" cy="3729547"/>
          </a:xfrm>
          <a:prstGeom prst="rect">
            <a:avLst/>
          </a:prstGeom>
          <a:noFill/>
        </p:spPr>
        <p:txBody>
          <a:bodyPr wrap="square">
            <a:spAutoFit/>
          </a:bodyPr>
          <a:lstStyle/>
          <a:p>
            <a:pPr marL="342900" lvl="0" indent="-342900">
              <a:lnSpc>
                <a:spcPct val="120000"/>
              </a:lnSpc>
              <a:buFont typeface="+mj-lt"/>
              <a:buAutoNum type="arabicPeriod"/>
            </a:pPr>
            <a:r>
              <a:rPr lang="nb-NO" b="1" dirty="0"/>
              <a:t>Kutte klimagassutslipp</a:t>
            </a:r>
          </a:p>
          <a:p>
            <a:pPr marL="342900" lvl="0" indent="-342900">
              <a:lnSpc>
                <a:spcPct val="120000"/>
              </a:lnSpc>
              <a:buFont typeface="+mj-lt"/>
              <a:buAutoNum type="arabicPeriod"/>
            </a:pPr>
            <a:endParaRPr lang="en-US" b="1" dirty="0"/>
          </a:p>
          <a:p>
            <a:pPr marL="342900" lvl="0" indent="-342900">
              <a:lnSpc>
                <a:spcPct val="120000"/>
              </a:lnSpc>
              <a:buFont typeface="+mj-lt"/>
              <a:buAutoNum type="arabicPeriod"/>
            </a:pPr>
            <a:r>
              <a:rPr lang="nb-NO" b="1" dirty="0"/>
              <a:t>Tilpasse</a:t>
            </a:r>
            <a:r>
              <a:rPr lang="nb-NO" dirty="0"/>
              <a:t> til de klimaendringene som ikke lenger kan unngås</a:t>
            </a:r>
          </a:p>
          <a:p>
            <a:pPr marL="342900" lvl="0" indent="-342900">
              <a:lnSpc>
                <a:spcPct val="120000"/>
              </a:lnSpc>
              <a:buFont typeface="+mj-lt"/>
              <a:buAutoNum type="arabicPeriod"/>
            </a:pPr>
            <a:endParaRPr lang="nb-NO" dirty="0"/>
          </a:p>
          <a:p>
            <a:pPr marL="342900" lvl="0" indent="-342900">
              <a:lnSpc>
                <a:spcPct val="120000"/>
              </a:lnSpc>
              <a:buFont typeface="+mj-lt"/>
              <a:buAutoNum type="arabicPeriod"/>
            </a:pPr>
            <a:r>
              <a:rPr lang="nb-NO" b="1" dirty="0"/>
              <a:t>Hensynta </a:t>
            </a:r>
            <a:r>
              <a:rPr lang="nb-NO" dirty="0"/>
              <a:t>andre rettigheter</a:t>
            </a:r>
            <a:r>
              <a:rPr lang="nb-NO" b="1" dirty="0"/>
              <a:t> </a:t>
            </a:r>
            <a:r>
              <a:rPr lang="nb-NO" dirty="0"/>
              <a:t>når myndighetene iverksetter klimatiltak (f.eks. </a:t>
            </a:r>
            <a:r>
              <a:rPr lang="nb-NO" i="1" dirty="0"/>
              <a:t>Fosen</a:t>
            </a:r>
            <a:r>
              <a:rPr lang="nb-NO" dirty="0"/>
              <a:t>)</a:t>
            </a:r>
          </a:p>
          <a:p>
            <a:pPr marL="342900" lvl="0" indent="-342900">
              <a:lnSpc>
                <a:spcPct val="120000"/>
              </a:lnSpc>
              <a:buFont typeface="+mj-lt"/>
              <a:buAutoNum type="arabicPeriod"/>
            </a:pPr>
            <a:endParaRPr lang="nb-NO" dirty="0"/>
          </a:p>
          <a:p>
            <a:pPr marL="342900" lvl="0" indent="-342900">
              <a:lnSpc>
                <a:spcPct val="120000"/>
              </a:lnSpc>
              <a:buFont typeface="+mj-lt"/>
              <a:buAutoNum type="arabicPeriod"/>
            </a:pPr>
            <a:r>
              <a:rPr lang="nb-NO" dirty="0"/>
              <a:t>Gi et vern mot </a:t>
            </a:r>
            <a:r>
              <a:rPr lang="nb-NO" b="1" dirty="0"/>
              <a:t>retur</a:t>
            </a:r>
            <a:r>
              <a:rPr lang="nb-NO" dirty="0"/>
              <a:t> av klimafordrevne til ubeboelige områder</a:t>
            </a:r>
          </a:p>
          <a:p>
            <a:pPr marL="342900" lvl="0" indent="-342900">
              <a:lnSpc>
                <a:spcPct val="120000"/>
              </a:lnSpc>
              <a:buFont typeface="+mj-lt"/>
              <a:buAutoNum type="arabicPeriod"/>
            </a:pPr>
            <a:endParaRPr lang="nb-NO" dirty="0"/>
          </a:p>
          <a:p>
            <a:pPr marL="342900" lvl="0" indent="-342900">
              <a:lnSpc>
                <a:spcPct val="120000"/>
              </a:lnSpc>
              <a:buFont typeface="+mj-lt"/>
              <a:buAutoNum type="arabicPeriod"/>
            </a:pPr>
            <a:r>
              <a:rPr lang="nb-NO" dirty="0"/>
              <a:t>Ha en tilstrekkelig god </a:t>
            </a:r>
            <a:r>
              <a:rPr lang="en-GB" b="1" dirty="0" err="1"/>
              <a:t>saksbehandling</a:t>
            </a:r>
            <a:r>
              <a:rPr lang="en-GB" dirty="0"/>
              <a:t> </a:t>
            </a:r>
            <a:r>
              <a:rPr lang="en-GB" dirty="0" err="1"/>
              <a:t>på</a:t>
            </a:r>
            <a:r>
              <a:rPr lang="en-GB" dirty="0"/>
              <a:t> </a:t>
            </a:r>
            <a:r>
              <a:rPr lang="en-GB" dirty="0" err="1"/>
              <a:t>klimaområdet</a:t>
            </a:r>
            <a:endParaRPr lang="en-GB" dirty="0"/>
          </a:p>
        </p:txBody>
      </p:sp>
    </p:spTree>
    <p:extLst>
      <p:ext uri="{BB962C8B-B14F-4D97-AF65-F5344CB8AC3E}">
        <p14:creationId xmlns:p14="http://schemas.microsoft.com/office/powerpoint/2010/main" val="249371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7A17F-7B08-B986-C230-D21DBB53017C}"/>
              </a:ext>
            </a:extLst>
          </p:cNvPr>
          <p:cNvSpPr>
            <a:spLocks noGrp="1"/>
          </p:cNvSpPr>
          <p:nvPr>
            <p:ph type="title"/>
          </p:nvPr>
        </p:nvSpPr>
        <p:spPr>
          <a:xfrm>
            <a:off x="2867991" y="2809307"/>
            <a:ext cx="6456018" cy="1239386"/>
          </a:xfrm>
        </p:spPr>
        <p:txBody>
          <a:bodyPr/>
          <a:lstStyle/>
          <a:p>
            <a:r>
              <a:rPr lang="nb-NO" sz="4400" b="1"/>
              <a:t>Utslippskutt er det mest grunnleggende fordi...</a:t>
            </a:r>
            <a:endParaRPr lang="nb-NO"/>
          </a:p>
        </p:txBody>
      </p:sp>
    </p:spTree>
    <p:extLst>
      <p:ext uri="{BB962C8B-B14F-4D97-AF65-F5344CB8AC3E}">
        <p14:creationId xmlns:p14="http://schemas.microsoft.com/office/powerpoint/2010/main" val="2555364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018FA7F1-31AF-C806-1AA9-CA9C7FAD5D85}"/>
              </a:ext>
            </a:extLst>
          </p:cNvPr>
          <p:cNvSpPr>
            <a:spLocks noGrp="1"/>
          </p:cNvSpPr>
          <p:nvPr>
            <p:ph type="title"/>
          </p:nvPr>
        </p:nvSpPr>
        <p:spPr>
          <a:xfrm>
            <a:off x="1305886" y="2756167"/>
            <a:ext cx="9534202" cy="2808639"/>
          </a:xfrm>
        </p:spPr>
        <p:txBody>
          <a:bodyPr>
            <a:normAutofit/>
          </a:bodyPr>
          <a:lstStyle/>
          <a:p>
            <a:r>
              <a:rPr lang="nb-NO" sz="1800" b="0" kern="100" dirty="0">
                <a:effectLst/>
                <a:latin typeface="Aptos" panose="020B0004020202020204" pitchFamily="34" charset="0"/>
                <a:ea typeface="Aptos" panose="020B0004020202020204" pitchFamily="34" charset="0"/>
                <a:cs typeface="Times New Roman" panose="02020603050405020304" pitchFamily="18" charset="0"/>
              </a:rPr>
              <a:t>«</a:t>
            </a:r>
            <a:r>
              <a:rPr lang="en-US" sz="2400" b="0" dirty="0"/>
              <a:t>Above 1.5°C of global warming, limited freshwater resources pose potential </a:t>
            </a:r>
            <a:r>
              <a:rPr lang="en-US" sz="2400" dirty="0"/>
              <a:t>hard adaptation limits for small islands </a:t>
            </a:r>
            <a:r>
              <a:rPr lang="en-US" sz="2400" b="0" dirty="0"/>
              <a:t>(…) Actions that focus on sectors and risks in isolation and on short-term gains often lead to maladaptation over the long term, creating lock-ins of vulnerability, exposure and risks that are difficult to change. Seawalls effectively reduce impacts to people and assets </a:t>
            </a:r>
            <a:r>
              <a:rPr lang="en-US" sz="2400" dirty="0"/>
              <a:t>in the short term </a:t>
            </a:r>
            <a:r>
              <a:rPr lang="en-US" sz="2400" b="0" dirty="0"/>
              <a:t>but can also result in lock-ins and increase exposure to climate risks </a:t>
            </a:r>
            <a:r>
              <a:rPr lang="en-US" sz="2400" dirty="0"/>
              <a:t>in the long term</a:t>
            </a:r>
            <a:r>
              <a:rPr lang="nb-NO" sz="2400" b="0" kern="100" dirty="0">
                <a:effectLst/>
                <a:latin typeface="Aptos" panose="020B0004020202020204" pitchFamily="34" charset="0"/>
                <a:ea typeface="Aptos" panose="020B0004020202020204" pitchFamily="34" charset="0"/>
                <a:cs typeface="Times New Roman" panose="02020603050405020304" pitchFamily="18" charset="0"/>
              </a:rPr>
              <a:t>»</a:t>
            </a:r>
            <a:endParaRPr lang="nb-NO" sz="2400" b="0" dirty="0"/>
          </a:p>
        </p:txBody>
      </p:sp>
      <p:sp>
        <p:nvSpPr>
          <p:cNvPr id="5" name="Plassholder for tekst 2">
            <a:extLst>
              <a:ext uri="{FF2B5EF4-FFF2-40B4-BE49-F238E27FC236}">
                <a16:creationId xmlns:a16="http://schemas.microsoft.com/office/drawing/2014/main" id="{01599E12-4447-BC25-505F-D5070D93CE21}"/>
              </a:ext>
            </a:extLst>
          </p:cNvPr>
          <p:cNvSpPr>
            <a:spLocks noGrp="1"/>
          </p:cNvSpPr>
          <p:nvPr>
            <p:ph type="body" sz="half" idx="2"/>
          </p:nvPr>
        </p:nvSpPr>
        <p:spPr>
          <a:xfrm>
            <a:off x="1328899" y="1145274"/>
            <a:ext cx="9161573" cy="1043743"/>
          </a:xfrm>
        </p:spPr>
        <p:txBody>
          <a:bodyPr>
            <a:noAutofit/>
          </a:bodyPr>
          <a:lstStyle/>
          <a:p>
            <a:pPr marL="0" indent="0">
              <a:buNone/>
            </a:pPr>
            <a:r>
              <a:rPr lang="nb-NO" sz="3600" b="1">
                <a:solidFill>
                  <a:srgbClr val="1D6E8A"/>
                </a:solidFill>
              </a:rPr>
              <a:t>A) Grenser for hvilke klimaendringer det er mulig å tilpasse seg</a:t>
            </a:r>
          </a:p>
        </p:txBody>
      </p:sp>
      <p:sp>
        <p:nvSpPr>
          <p:cNvPr id="6" name="Plassholder for tekst 2">
            <a:extLst>
              <a:ext uri="{FF2B5EF4-FFF2-40B4-BE49-F238E27FC236}">
                <a16:creationId xmlns:a16="http://schemas.microsoft.com/office/drawing/2014/main" id="{2CDABE95-B758-2AAE-56E0-82EF46F7B605}"/>
              </a:ext>
            </a:extLst>
          </p:cNvPr>
          <p:cNvSpPr txBox="1">
            <a:spLocks/>
          </p:cNvSpPr>
          <p:nvPr/>
        </p:nvSpPr>
        <p:spPr>
          <a:xfrm>
            <a:off x="1328899" y="2318293"/>
            <a:ext cx="3598779" cy="37922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Wingdings" pitchFamily="2" charset="2"/>
              <a:buNone/>
              <a:defRPr sz="1600" b="1" kern="1200">
                <a:solidFill>
                  <a:srgbClr val="FF7676"/>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Wingdings" pitchFamily="2" charset="2"/>
              <a:buNone/>
              <a:defRPr sz="1400" kern="1200">
                <a:solidFill>
                  <a:srgbClr val="1D6E8A"/>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Wingdings" pitchFamily="2" charset="2"/>
              <a:buNone/>
              <a:defRPr sz="1200" kern="1200">
                <a:solidFill>
                  <a:srgbClr val="1D6E8A"/>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Wingdings" pitchFamily="2" charset="2"/>
              <a:buNone/>
              <a:defRPr sz="1000" kern="1200">
                <a:solidFill>
                  <a:srgbClr val="1D6E8A"/>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Wingdings" pitchFamily="2" charset="2"/>
              <a:buNone/>
              <a:defRPr sz="1000" kern="1200">
                <a:solidFill>
                  <a:srgbClr val="1D6E8A"/>
                </a:solidFill>
                <a:latin typeface="Aptos"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nb-NO" dirty="0">
                <a:solidFill>
                  <a:srgbClr val="1D6E8A"/>
                </a:solidFill>
              </a:rPr>
              <a:t>Eksempel: </a:t>
            </a:r>
            <a:r>
              <a:rPr lang="nb-NO" i="1" dirty="0">
                <a:solidFill>
                  <a:srgbClr val="1D6E8A"/>
                </a:solidFill>
              </a:rPr>
              <a:t>Daniel Billy </a:t>
            </a:r>
            <a:r>
              <a:rPr lang="nb-NO" i="1" dirty="0" err="1">
                <a:solidFill>
                  <a:srgbClr val="1D6E8A"/>
                </a:solidFill>
              </a:rPr>
              <a:t>mf.l</a:t>
            </a:r>
            <a:r>
              <a:rPr lang="nb-NO" i="1" dirty="0">
                <a:solidFill>
                  <a:srgbClr val="1D6E8A"/>
                </a:solidFill>
              </a:rPr>
              <a:t>. mot Australia</a:t>
            </a:r>
          </a:p>
        </p:txBody>
      </p:sp>
      <p:sp>
        <p:nvSpPr>
          <p:cNvPr id="7" name="Plassholder for tekst 2">
            <a:extLst>
              <a:ext uri="{FF2B5EF4-FFF2-40B4-BE49-F238E27FC236}">
                <a16:creationId xmlns:a16="http://schemas.microsoft.com/office/drawing/2014/main" id="{DA38CBC5-3C3E-0803-762E-127DDB2FC4F5}"/>
              </a:ext>
            </a:extLst>
          </p:cNvPr>
          <p:cNvSpPr txBox="1">
            <a:spLocks/>
          </p:cNvSpPr>
          <p:nvPr/>
        </p:nvSpPr>
        <p:spPr>
          <a:xfrm>
            <a:off x="1328899" y="5623459"/>
            <a:ext cx="4103713" cy="4277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1600" b="1" kern="1200">
                <a:solidFill>
                  <a:srgbClr val="FF7676"/>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Wingdings" pitchFamily="2" charset="2"/>
              <a:buNone/>
              <a:defRPr sz="1400" kern="1200">
                <a:solidFill>
                  <a:srgbClr val="1D6E8A"/>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Wingdings" pitchFamily="2" charset="2"/>
              <a:buNone/>
              <a:defRPr sz="1200" kern="1200">
                <a:solidFill>
                  <a:srgbClr val="1D6E8A"/>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Wingdings" pitchFamily="2" charset="2"/>
              <a:buNone/>
              <a:defRPr sz="1000" kern="1200">
                <a:solidFill>
                  <a:srgbClr val="1D6E8A"/>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Wingdings" pitchFamily="2" charset="2"/>
              <a:buNone/>
              <a:defRPr sz="1000" kern="1200">
                <a:solidFill>
                  <a:srgbClr val="1D6E8A"/>
                </a:solidFill>
                <a:latin typeface="Aptos"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nb-NO" sz="1200" b="0" dirty="0">
                <a:solidFill>
                  <a:srgbClr val="FF0000"/>
                </a:solidFill>
              </a:rPr>
              <a:t>FNs klimapanel, </a:t>
            </a:r>
            <a:r>
              <a:rPr lang="pt-BR" sz="1200" b="0" i="1" dirty="0">
                <a:solidFill>
                  <a:srgbClr val="FF0000"/>
                </a:solidFill>
              </a:rPr>
              <a:t>AR6 SYR SPM </a:t>
            </a:r>
            <a:r>
              <a:rPr lang="pt-BR" sz="1200" b="0" dirty="0">
                <a:solidFill>
                  <a:srgbClr val="FF0000"/>
                </a:solidFill>
              </a:rPr>
              <a:t>(2023) avsnitt B.4.2, B.4.3</a:t>
            </a:r>
            <a:endParaRPr lang="nb-NO" sz="1200" b="0" dirty="0">
              <a:solidFill>
                <a:srgbClr val="FF0000"/>
              </a:solidFill>
            </a:endParaRPr>
          </a:p>
        </p:txBody>
      </p:sp>
    </p:spTree>
    <p:extLst>
      <p:ext uri="{BB962C8B-B14F-4D97-AF65-F5344CB8AC3E}">
        <p14:creationId xmlns:p14="http://schemas.microsoft.com/office/powerpoint/2010/main" val="3000128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6E37705-177F-7A77-F0A9-FD088D820728}"/>
              </a:ext>
            </a:extLst>
          </p:cNvPr>
          <p:cNvSpPr>
            <a:spLocks noGrp="1"/>
          </p:cNvSpPr>
          <p:nvPr>
            <p:ph type="title"/>
          </p:nvPr>
        </p:nvSpPr>
        <p:spPr>
          <a:xfrm>
            <a:off x="1328899" y="2708649"/>
            <a:ext cx="9534202" cy="2599933"/>
          </a:xfrm>
        </p:spPr>
        <p:txBody>
          <a:bodyPr>
            <a:normAutofit fontScale="90000"/>
          </a:bodyPr>
          <a:lstStyle/>
          <a:p>
            <a:r>
              <a:rPr lang="nb-NO" sz="2400" b="0" dirty="0"/>
              <a:t>«I</a:t>
            </a:r>
            <a:r>
              <a:rPr lang="en-US" sz="2400" b="0" dirty="0"/>
              <a:t>t follows from the principle of proportionality that one generation must not be allowed to consume large portions of the CO2 budget while bearing a relatively minor share of the reduction effort, if this would involve leaving </a:t>
            </a:r>
            <a:r>
              <a:rPr lang="en-US" sz="2400" dirty="0"/>
              <a:t>subsequent generations with a drastic reduction burden and expose their lives to serious losses of freedom </a:t>
            </a:r>
            <a:r>
              <a:rPr lang="en-US" sz="2400" b="0" dirty="0"/>
              <a:t>– something the complainants describe as an “emergency stop”. It is true that </a:t>
            </a:r>
            <a:r>
              <a:rPr lang="en-US" sz="2400" dirty="0"/>
              <a:t>even severe losses of freedom may</a:t>
            </a:r>
            <a:r>
              <a:rPr lang="en-US" sz="2400" b="0" dirty="0"/>
              <a:t>, at some point in the future, </a:t>
            </a:r>
            <a:r>
              <a:rPr lang="en-US" sz="2400" dirty="0"/>
              <a:t>be deemed proportionate and justified </a:t>
            </a:r>
            <a:r>
              <a:rPr lang="en-US" sz="2400" b="0" dirty="0"/>
              <a:t>in order to prevent climate change</a:t>
            </a:r>
            <a:r>
              <a:rPr lang="nb-NO" sz="2400" b="0" dirty="0"/>
              <a:t>»</a:t>
            </a:r>
          </a:p>
        </p:txBody>
      </p:sp>
      <p:sp>
        <p:nvSpPr>
          <p:cNvPr id="5" name="Plassholder for tekst 2">
            <a:extLst>
              <a:ext uri="{FF2B5EF4-FFF2-40B4-BE49-F238E27FC236}">
                <a16:creationId xmlns:a16="http://schemas.microsoft.com/office/drawing/2014/main" id="{F4EE72FE-C9C4-C8FD-7416-B0DDB70312D2}"/>
              </a:ext>
            </a:extLst>
          </p:cNvPr>
          <p:cNvSpPr>
            <a:spLocks noGrp="1"/>
          </p:cNvSpPr>
          <p:nvPr>
            <p:ph type="body" sz="half" idx="2"/>
          </p:nvPr>
        </p:nvSpPr>
        <p:spPr>
          <a:xfrm>
            <a:off x="1328899" y="1145274"/>
            <a:ext cx="9161573" cy="1043743"/>
          </a:xfrm>
        </p:spPr>
        <p:txBody>
          <a:bodyPr>
            <a:noAutofit/>
          </a:bodyPr>
          <a:lstStyle/>
          <a:p>
            <a:pPr marL="0" indent="0">
              <a:buNone/>
            </a:pPr>
            <a:r>
              <a:rPr lang="nb-NO" sz="3600" b="1">
                <a:solidFill>
                  <a:srgbClr val="1D6E8A"/>
                </a:solidFill>
              </a:rPr>
              <a:t>B) Utsatte utslippskutt skyver byrden av utslippskutt over på barn og etterslekten</a:t>
            </a:r>
          </a:p>
        </p:txBody>
      </p:sp>
      <p:sp>
        <p:nvSpPr>
          <p:cNvPr id="7" name="Plassholder for tekst 2">
            <a:extLst>
              <a:ext uri="{FF2B5EF4-FFF2-40B4-BE49-F238E27FC236}">
                <a16:creationId xmlns:a16="http://schemas.microsoft.com/office/drawing/2014/main" id="{3DD25B1A-8C21-C589-9F33-E920A1CA0E8D}"/>
              </a:ext>
            </a:extLst>
          </p:cNvPr>
          <p:cNvSpPr txBox="1">
            <a:spLocks/>
          </p:cNvSpPr>
          <p:nvPr/>
        </p:nvSpPr>
        <p:spPr>
          <a:xfrm>
            <a:off x="1328898" y="5448993"/>
            <a:ext cx="3598779" cy="37922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Wingdings" pitchFamily="2" charset="2"/>
              <a:buNone/>
              <a:defRPr sz="1600" b="1" kern="1200">
                <a:solidFill>
                  <a:srgbClr val="FF7676"/>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Wingdings" pitchFamily="2" charset="2"/>
              <a:buNone/>
              <a:defRPr sz="1400" kern="1200">
                <a:solidFill>
                  <a:srgbClr val="1D6E8A"/>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Wingdings" pitchFamily="2" charset="2"/>
              <a:buNone/>
              <a:defRPr sz="1200" kern="1200">
                <a:solidFill>
                  <a:srgbClr val="1D6E8A"/>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Wingdings" pitchFamily="2" charset="2"/>
              <a:buNone/>
              <a:defRPr sz="1000" kern="1200">
                <a:solidFill>
                  <a:srgbClr val="1D6E8A"/>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Wingdings" pitchFamily="2" charset="2"/>
              <a:buNone/>
              <a:defRPr sz="1000" kern="1200">
                <a:solidFill>
                  <a:srgbClr val="1D6E8A"/>
                </a:solidFill>
                <a:latin typeface="Aptos" panose="020B00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b="0" i="1" dirty="0">
                <a:solidFill>
                  <a:srgbClr val="FF0000"/>
                </a:solidFill>
              </a:rPr>
              <a:t>Neubauer </a:t>
            </a:r>
            <a:r>
              <a:rPr lang="en-GB" b="0" i="1" dirty="0" err="1">
                <a:solidFill>
                  <a:srgbClr val="FF0000"/>
                </a:solidFill>
              </a:rPr>
              <a:t>m.fl</a:t>
            </a:r>
            <a:r>
              <a:rPr lang="en-GB" b="0" i="1" dirty="0">
                <a:solidFill>
                  <a:srgbClr val="FF0000"/>
                </a:solidFill>
              </a:rPr>
              <a:t>. mot </a:t>
            </a:r>
            <a:r>
              <a:rPr lang="en-GB" b="0" i="1" dirty="0" err="1">
                <a:solidFill>
                  <a:srgbClr val="FF0000"/>
                </a:solidFill>
              </a:rPr>
              <a:t>Tyskland</a:t>
            </a:r>
            <a:r>
              <a:rPr lang="en-GB" b="0" i="1" dirty="0">
                <a:solidFill>
                  <a:srgbClr val="FF0000"/>
                </a:solidFill>
              </a:rPr>
              <a:t> </a:t>
            </a:r>
            <a:r>
              <a:rPr lang="en-GB" b="0" dirty="0">
                <a:solidFill>
                  <a:srgbClr val="FF0000"/>
                </a:solidFill>
              </a:rPr>
              <a:t>(2021) </a:t>
            </a:r>
            <a:r>
              <a:rPr lang="en-GB" b="0" dirty="0" err="1">
                <a:solidFill>
                  <a:srgbClr val="FF0000"/>
                </a:solidFill>
              </a:rPr>
              <a:t>avsnitt</a:t>
            </a:r>
            <a:r>
              <a:rPr lang="en-GB" b="0" dirty="0">
                <a:solidFill>
                  <a:srgbClr val="FF0000"/>
                </a:solidFill>
              </a:rPr>
              <a:t> 192</a:t>
            </a:r>
            <a:endParaRPr lang="nb-NO" b="0" dirty="0">
              <a:solidFill>
                <a:srgbClr val="FF0000"/>
              </a:solidFill>
            </a:endParaRPr>
          </a:p>
        </p:txBody>
      </p:sp>
    </p:spTree>
    <p:extLst>
      <p:ext uri="{BB962C8B-B14F-4D97-AF65-F5344CB8AC3E}">
        <p14:creationId xmlns:p14="http://schemas.microsoft.com/office/powerpoint/2010/main" val="118196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7A17F-7B08-B986-C230-D21DBB53017C}"/>
              </a:ext>
            </a:extLst>
          </p:cNvPr>
          <p:cNvSpPr>
            <a:spLocks noGrp="1"/>
          </p:cNvSpPr>
          <p:nvPr>
            <p:ph type="title"/>
          </p:nvPr>
        </p:nvSpPr>
        <p:spPr>
          <a:xfrm>
            <a:off x="2959430" y="2935687"/>
            <a:ext cx="7048169" cy="1661093"/>
          </a:xfrm>
        </p:spPr>
        <p:txBody>
          <a:bodyPr/>
          <a:lstStyle/>
          <a:p>
            <a:r>
              <a:rPr lang="nb-NO" sz="3200" dirty="0"/>
              <a:t>Domstoler kan prøve om utslipp kuttes i tråd med best tilgjengelig vitenskapen og landenes egne målsetninger, </a:t>
            </a:r>
            <a:r>
              <a:rPr lang="nb-NO" sz="3200" i="1" dirty="0"/>
              <a:t>men</a:t>
            </a:r>
            <a:r>
              <a:rPr lang="nb-NO" sz="3200" dirty="0"/>
              <a:t> valget mellom tiltak er opp </a:t>
            </a:r>
            <a:r>
              <a:rPr lang="nb-NO" sz="3200"/>
              <a:t>til politikere.</a:t>
            </a:r>
            <a:endParaRPr lang="nb-NO" sz="3200" dirty="0"/>
          </a:p>
        </p:txBody>
      </p:sp>
    </p:spTree>
    <p:extLst>
      <p:ext uri="{BB962C8B-B14F-4D97-AF65-F5344CB8AC3E}">
        <p14:creationId xmlns:p14="http://schemas.microsoft.com/office/powerpoint/2010/main" val="1877530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40EF5E-2042-BDDA-9768-2BB0D977347B}"/>
              </a:ext>
            </a:extLst>
          </p:cNvPr>
          <p:cNvSpPr>
            <a:spLocks noGrp="1"/>
          </p:cNvSpPr>
          <p:nvPr>
            <p:ph type="title"/>
          </p:nvPr>
        </p:nvSpPr>
        <p:spPr>
          <a:xfrm>
            <a:off x="5336573" y="3204759"/>
            <a:ext cx="6316036" cy="1239386"/>
          </a:xfrm>
        </p:spPr>
        <p:txBody>
          <a:bodyPr/>
          <a:lstStyle/>
          <a:p>
            <a:r>
              <a:rPr lang="nb-NO" dirty="0"/>
              <a:t>Hvilke klimasøksmål bør du kjenne til og følge med på?</a:t>
            </a:r>
          </a:p>
        </p:txBody>
      </p:sp>
      <p:sp>
        <p:nvSpPr>
          <p:cNvPr id="5" name="TekstSylinder 4">
            <a:extLst>
              <a:ext uri="{FF2B5EF4-FFF2-40B4-BE49-F238E27FC236}">
                <a16:creationId xmlns:a16="http://schemas.microsoft.com/office/drawing/2014/main" id="{10BD33D1-D237-E8BF-E3C3-129FCF6AD0E0}"/>
              </a:ext>
            </a:extLst>
          </p:cNvPr>
          <p:cNvSpPr txBox="1"/>
          <p:nvPr/>
        </p:nvSpPr>
        <p:spPr>
          <a:xfrm>
            <a:off x="2394284" y="2877581"/>
            <a:ext cx="936057" cy="2400657"/>
          </a:xfrm>
          <a:prstGeom prst="rect">
            <a:avLst/>
          </a:prstGeom>
          <a:noFill/>
        </p:spPr>
        <p:txBody>
          <a:bodyPr wrap="square">
            <a:spAutoFit/>
          </a:bodyPr>
          <a:lstStyle/>
          <a:p>
            <a:r>
              <a:rPr lang="nb-NO" sz="15000" b="1" dirty="0">
                <a:solidFill>
                  <a:srgbClr val="FFB7A1"/>
                </a:solidFill>
                <a:latin typeface="Aptos" panose="020B0004020202020204" pitchFamily="34" charset="0"/>
              </a:rPr>
              <a:t>5</a:t>
            </a:r>
            <a:endParaRPr lang="nb-NO" sz="15000" dirty="0"/>
          </a:p>
        </p:txBody>
      </p:sp>
    </p:spTree>
    <p:extLst>
      <p:ext uri="{BB962C8B-B14F-4D97-AF65-F5344CB8AC3E}">
        <p14:creationId xmlns:p14="http://schemas.microsoft.com/office/powerpoint/2010/main" val="1757505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46C0DC-EEE5-1427-5712-26EEDE7640CD}"/>
              </a:ext>
            </a:extLst>
          </p:cNvPr>
          <p:cNvSpPr>
            <a:spLocks noGrp="1"/>
          </p:cNvSpPr>
          <p:nvPr>
            <p:ph type="title"/>
          </p:nvPr>
        </p:nvSpPr>
        <p:spPr/>
        <p:txBody>
          <a:bodyPr/>
          <a:lstStyle/>
          <a:p>
            <a:r>
              <a:rPr lang="nb-NO" dirty="0"/>
              <a:t>Klimasøksmål</a:t>
            </a:r>
          </a:p>
        </p:txBody>
      </p:sp>
      <p:sp>
        <p:nvSpPr>
          <p:cNvPr id="3" name="Plassholder for tekst 2">
            <a:extLst>
              <a:ext uri="{FF2B5EF4-FFF2-40B4-BE49-F238E27FC236}">
                <a16:creationId xmlns:a16="http://schemas.microsoft.com/office/drawing/2014/main" id="{81E31B97-F644-F186-D8AC-593DCFB96280}"/>
              </a:ext>
            </a:extLst>
          </p:cNvPr>
          <p:cNvSpPr>
            <a:spLocks noGrp="1"/>
          </p:cNvSpPr>
          <p:nvPr>
            <p:ph type="body" sz="half" idx="2"/>
          </p:nvPr>
        </p:nvSpPr>
        <p:spPr>
          <a:xfrm>
            <a:off x="5278820" y="2703147"/>
            <a:ext cx="6856135" cy="3204594"/>
          </a:xfrm>
        </p:spPr>
        <p:txBody>
          <a:bodyPr>
            <a:normAutofit fontScale="47500" lnSpcReduction="20000"/>
          </a:bodyPr>
          <a:lstStyle/>
          <a:p>
            <a:r>
              <a:rPr lang="nb-NO" sz="4400" dirty="0"/>
              <a:t>Tusenvis av klimasøksmål i verden</a:t>
            </a:r>
          </a:p>
          <a:p>
            <a:pPr marL="522287" lvl="1" indent="-342900">
              <a:buFont typeface="Wingdings" pitchFamily="2" charset="2"/>
              <a:buChar char="§"/>
            </a:pPr>
            <a:r>
              <a:rPr lang="nb-NO" sz="4400" dirty="0"/>
              <a:t>Over 100 basert på menneskerettigheter</a:t>
            </a:r>
          </a:p>
          <a:p>
            <a:pPr marL="179387" lvl="1"/>
            <a:endParaRPr lang="nb-NO" sz="4400" dirty="0"/>
          </a:p>
          <a:p>
            <a:r>
              <a:rPr lang="nb-NO" sz="4400" dirty="0"/>
              <a:t>London School </a:t>
            </a:r>
            <a:r>
              <a:rPr lang="nb-NO" sz="4400" dirty="0" err="1"/>
              <a:t>of</a:t>
            </a:r>
            <a:r>
              <a:rPr lang="nb-NO" sz="4400" dirty="0"/>
              <a:t> </a:t>
            </a:r>
            <a:r>
              <a:rPr lang="nb-NO" sz="4400" dirty="0" err="1"/>
              <a:t>Economics</a:t>
            </a:r>
            <a:r>
              <a:rPr lang="nb-NO" sz="4400" dirty="0"/>
              <a:t> (2023)</a:t>
            </a:r>
          </a:p>
          <a:p>
            <a:pPr marL="522287" lvl="1" indent="-342900">
              <a:buFont typeface="Wingdings" pitchFamily="2" charset="2"/>
              <a:buChar char="§"/>
            </a:pPr>
            <a:r>
              <a:rPr lang="en-US" sz="4400" dirty="0"/>
              <a:t>Mer </a:t>
            </a:r>
            <a:r>
              <a:rPr lang="en-US" sz="4400" dirty="0" err="1"/>
              <a:t>enn</a:t>
            </a:r>
            <a:r>
              <a:rPr lang="en-US" sz="4400" dirty="0"/>
              <a:t> 50% av </a:t>
            </a:r>
            <a:r>
              <a:rPr lang="en-US" sz="4400" dirty="0" err="1"/>
              <a:t>sakene</a:t>
            </a:r>
            <a:r>
              <a:rPr lang="en-US" sz="4400" dirty="0"/>
              <a:t> </a:t>
            </a:r>
            <a:r>
              <a:rPr lang="en-US" sz="4400" dirty="0" err="1"/>
              <a:t>har</a:t>
            </a:r>
            <a:r>
              <a:rPr lang="en-US" sz="4400" dirty="0"/>
              <a:t> </a:t>
            </a:r>
            <a:r>
              <a:rPr lang="en-US" sz="4400" dirty="0" err="1"/>
              <a:t>direkte</a:t>
            </a:r>
            <a:r>
              <a:rPr lang="en-US" sz="4400" dirty="0"/>
              <a:t> positive </a:t>
            </a:r>
            <a:r>
              <a:rPr lang="en-US" sz="4400" dirty="0" err="1"/>
              <a:t>konsekvenser</a:t>
            </a:r>
            <a:r>
              <a:rPr lang="en-US" sz="4400" dirty="0"/>
              <a:t> for </a:t>
            </a:r>
            <a:r>
              <a:rPr lang="en-US" sz="4400" dirty="0" err="1"/>
              <a:t>klimaet</a:t>
            </a:r>
            <a:r>
              <a:rPr lang="en-US" sz="4400" dirty="0"/>
              <a:t>, i </a:t>
            </a:r>
            <a:r>
              <a:rPr lang="en-US" sz="4400" dirty="0" err="1"/>
              <a:t>tillegg</a:t>
            </a:r>
            <a:r>
              <a:rPr lang="en-US" sz="4400" dirty="0"/>
              <a:t> </a:t>
            </a:r>
            <a:r>
              <a:rPr lang="en-US" sz="4400" dirty="0" err="1"/>
              <a:t>til</a:t>
            </a:r>
            <a:r>
              <a:rPr lang="en-US" sz="4400" dirty="0"/>
              <a:t> </a:t>
            </a:r>
            <a:r>
              <a:rPr lang="en-US" sz="4400" dirty="0" err="1"/>
              <a:t>indirekte</a:t>
            </a:r>
            <a:r>
              <a:rPr lang="en-US" sz="4400" dirty="0"/>
              <a:t> </a:t>
            </a:r>
            <a:r>
              <a:rPr lang="en-US" sz="4400" dirty="0" err="1"/>
              <a:t>konsekvenser</a:t>
            </a:r>
            <a:endParaRPr lang="en-US" sz="4400" dirty="0"/>
          </a:p>
          <a:p>
            <a:pPr marL="179387" lvl="1"/>
            <a:endParaRPr lang="nb-NO" sz="4400" dirty="0"/>
          </a:p>
          <a:p>
            <a:r>
              <a:rPr lang="nb-NO" sz="4400" dirty="0"/>
              <a:t>FNs klimapanel (2023): </a:t>
            </a:r>
          </a:p>
          <a:p>
            <a:pPr marL="522287" lvl="1" indent="-342900">
              <a:buFont typeface="Wingdings" pitchFamily="2" charset="2"/>
              <a:buChar char="§"/>
            </a:pPr>
            <a:r>
              <a:rPr lang="nb-NO" sz="4400" dirty="0"/>
              <a:t>Vellykkede søksmål kan føre til sterkere klimapolitikk og hindre forurensende prosjekter </a:t>
            </a:r>
          </a:p>
        </p:txBody>
      </p:sp>
      <p:pic>
        <p:nvPicPr>
          <p:cNvPr id="5" name="Grafikk 4">
            <a:extLst>
              <a:ext uri="{FF2B5EF4-FFF2-40B4-BE49-F238E27FC236}">
                <a16:creationId xmlns:a16="http://schemas.microsoft.com/office/drawing/2014/main" id="{857E6057-6A23-0AC7-5094-EE1AD77142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133" y="1451572"/>
            <a:ext cx="3810000" cy="3810000"/>
          </a:xfrm>
          <a:prstGeom prst="rect">
            <a:avLst/>
          </a:prstGeom>
        </p:spPr>
      </p:pic>
    </p:spTree>
    <p:extLst>
      <p:ext uri="{BB962C8B-B14F-4D97-AF65-F5344CB8AC3E}">
        <p14:creationId xmlns:p14="http://schemas.microsoft.com/office/powerpoint/2010/main" val="379564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21476-B0EC-E4E0-1C29-56D177831F8B}"/>
              </a:ext>
            </a:extLst>
          </p:cNvPr>
          <p:cNvSpPr>
            <a:spLocks noGrp="1"/>
          </p:cNvSpPr>
          <p:nvPr>
            <p:ph type="title"/>
          </p:nvPr>
        </p:nvSpPr>
        <p:spPr>
          <a:xfrm>
            <a:off x="5278821" y="1853332"/>
            <a:ext cx="6316036" cy="769407"/>
          </a:xfrm>
        </p:spPr>
        <p:txBody>
          <a:bodyPr/>
          <a:lstStyle/>
          <a:p>
            <a:r>
              <a:rPr lang="nb-NO" dirty="0"/>
              <a:t>Det «store» klimasøksmålet i Norge</a:t>
            </a:r>
          </a:p>
        </p:txBody>
      </p:sp>
      <p:sp>
        <p:nvSpPr>
          <p:cNvPr id="3" name="Plassholder for tekst 2">
            <a:extLst>
              <a:ext uri="{FF2B5EF4-FFF2-40B4-BE49-F238E27FC236}">
                <a16:creationId xmlns:a16="http://schemas.microsoft.com/office/drawing/2014/main" id="{727FDA26-E8F3-06D8-D932-DA9938DAD469}"/>
              </a:ext>
            </a:extLst>
          </p:cNvPr>
          <p:cNvSpPr>
            <a:spLocks noGrp="1"/>
          </p:cNvSpPr>
          <p:nvPr>
            <p:ph type="body" sz="half" idx="2"/>
          </p:nvPr>
        </p:nvSpPr>
        <p:spPr>
          <a:xfrm>
            <a:off x="5359503" y="2703147"/>
            <a:ext cx="6316036" cy="2952149"/>
          </a:xfrm>
        </p:spPr>
        <p:txBody>
          <a:bodyPr>
            <a:normAutofit/>
          </a:bodyPr>
          <a:lstStyle/>
          <a:p>
            <a:pPr marL="342900" indent="-342900">
              <a:buFont typeface="Wingdings" pitchFamily="2" charset="2"/>
              <a:buChar char="§"/>
            </a:pPr>
            <a:r>
              <a:rPr lang="en-GB" dirty="0" err="1"/>
              <a:t>Høyesterett</a:t>
            </a:r>
            <a:r>
              <a:rPr lang="en-GB" dirty="0"/>
              <a:t> i plenum, </a:t>
            </a:r>
            <a:r>
              <a:rPr lang="en-GB" dirty="0" err="1"/>
              <a:t>desember</a:t>
            </a:r>
            <a:r>
              <a:rPr lang="en-GB" dirty="0"/>
              <a:t> 2020, </a:t>
            </a:r>
            <a:r>
              <a:rPr lang="en-GB" i="1" dirty="0"/>
              <a:t>HR-2020-2472-P </a:t>
            </a:r>
          </a:p>
          <a:p>
            <a:pPr marL="342900" indent="-342900">
              <a:buFont typeface="Wingdings" pitchFamily="2" charset="2"/>
              <a:buChar char="§"/>
            </a:pPr>
            <a:r>
              <a:rPr lang="nb-NO" dirty="0"/>
              <a:t>Prejudikat for tolkningen av innholdet i Grunnloven § 112</a:t>
            </a:r>
          </a:p>
          <a:p>
            <a:pPr marL="342900" indent="-342900">
              <a:buFont typeface="Wingdings" pitchFamily="2" charset="2"/>
              <a:buChar char="§"/>
            </a:pPr>
            <a:r>
              <a:rPr lang="nb-NO" dirty="0"/>
              <a:t>10 utvinningstillatelser til olje- og gassutvinning i Barentshavet var ikke i strid med Grl. § 112 eller EMK art. 2 og 8 </a:t>
            </a:r>
          </a:p>
        </p:txBody>
      </p:sp>
      <p:pic>
        <p:nvPicPr>
          <p:cNvPr id="4" name="Grafikk 3">
            <a:extLst>
              <a:ext uri="{FF2B5EF4-FFF2-40B4-BE49-F238E27FC236}">
                <a16:creationId xmlns:a16="http://schemas.microsoft.com/office/drawing/2014/main" id="{EA3A4EF6-8809-1B7C-0704-19871C46184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6666" r="35697" b="73023"/>
          <a:stretch/>
        </p:blipFill>
        <p:spPr>
          <a:xfrm>
            <a:off x="597143" y="1387167"/>
            <a:ext cx="3517606" cy="3433619"/>
          </a:xfrm>
          <a:prstGeom prst="rect">
            <a:avLst/>
          </a:prstGeom>
        </p:spPr>
      </p:pic>
    </p:spTree>
    <p:extLst>
      <p:ext uri="{BB962C8B-B14F-4D97-AF65-F5344CB8AC3E}">
        <p14:creationId xmlns:p14="http://schemas.microsoft.com/office/powerpoint/2010/main" val="219586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A741BF-93CA-B53A-33CD-D387A20EE409}"/>
              </a:ext>
            </a:extLst>
          </p:cNvPr>
          <p:cNvSpPr>
            <a:spLocks noGrp="1"/>
          </p:cNvSpPr>
          <p:nvPr>
            <p:ph type="title"/>
          </p:nvPr>
        </p:nvSpPr>
        <p:spPr>
          <a:xfrm>
            <a:off x="5011191" y="1202704"/>
            <a:ext cx="6316036" cy="780558"/>
          </a:xfrm>
        </p:spPr>
        <p:txBody>
          <a:bodyPr/>
          <a:lstStyle/>
          <a:p>
            <a:r>
              <a:rPr lang="nb-NO" dirty="0"/>
              <a:t>Hva sier dommen?</a:t>
            </a:r>
          </a:p>
        </p:txBody>
      </p:sp>
      <p:sp>
        <p:nvSpPr>
          <p:cNvPr id="3" name="Plassholder for tekst 2">
            <a:extLst>
              <a:ext uri="{FF2B5EF4-FFF2-40B4-BE49-F238E27FC236}">
                <a16:creationId xmlns:a16="http://schemas.microsoft.com/office/drawing/2014/main" id="{98F6B354-BF32-8A00-F8E5-9C95B202B265}"/>
              </a:ext>
            </a:extLst>
          </p:cNvPr>
          <p:cNvSpPr>
            <a:spLocks noGrp="1"/>
          </p:cNvSpPr>
          <p:nvPr>
            <p:ph type="body" sz="half" idx="2"/>
          </p:nvPr>
        </p:nvSpPr>
        <p:spPr>
          <a:xfrm>
            <a:off x="5011190" y="2150531"/>
            <a:ext cx="7016957" cy="4584806"/>
          </a:xfrm>
        </p:spPr>
        <p:txBody>
          <a:bodyPr>
            <a:normAutofit fontScale="70000" lnSpcReduction="20000"/>
          </a:bodyPr>
          <a:lstStyle/>
          <a:p>
            <a:r>
              <a:rPr lang="nb-NO" u="sng" dirty="0"/>
              <a:t>Innhold </a:t>
            </a:r>
          </a:p>
          <a:p>
            <a:pPr marL="342900" indent="-342900">
              <a:buFont typeface="Wingdings" panose="05000000000000000000" pitchFamily="2" charset="2"/>
              <a:buChar char="§"/>
            </a:pPr>
            <a:r>
              <a:rPr lang="nb-NO" b="1" dirty="0"/>
              <a:t>Direktiv</a:t>
            </a:r>
            <a:r>
              <a:rPr lang="nb-NO" dirty="0"/>
              <a:t> for Stortinget og tiltak fra myndighetene</a:t>
            </a:r>
          </a:p>
          <a:p>
            <a:pPr marL="342900" indent="-342900">
              <a:buFont typeface="Wingdings" panose="05000000000000000000" pitchFamily="2" charset="2"/>
              <a:buChar char="§"/>
            </a:pPr>
            <a:r>
              <a:rPr lang="nb-NO" dirty="0"/>
              <a:t>Relevant for </a:t>
            </a:r>
            <a:r>
              <a:rPr lang="nb-NO" b="1" dirty="0"/>
              <a:t>tolkning av lover </a:t>
            </a:r>
            <a:r>
              <a:rPr lang="nb-NO" dirty="0"/>
              <a:t>og </a:t>
            </a:r>
            <a:r>
              <a:rPr lang="nb-NO" b="1" dirty="0"/>
              <a:t>skjønnsutøvelse</a:t>
            </a:r>
            <a:r>
              <a:rPr lang="nb-NO" dirty="0"/>
              <a:t> i forvaltningen</a:t>
            </a:r>
          </a:p>
          <a:p>
            <a:pPr marL="342900" indent="-342900">
              <a:buFont typeface="Wingdings" panose="05000000000000000000" pitchFamily="2" charset="2"/>
              <a:buChar char="§"/>
            </a:pPr>
            <a:r>
              <a:rPr lang="nb-NO" dirty="0"/>
              <a:t>Kan benyttes direkte der lovgiver ikke har tatt stilling til et miljøproblem</a:t>
            </a:r>
          </a:p>
          <a:p>
            <a:pPr marL="342900" indent="-342900">
              <a:buFont typeface="Wingdings" panose="05000000000000000000" pitchFamily="2" charset="2"/>
              <a:buChar char="§"/>
            </a:pPr>
            <a:r>
              <a:rPr lang="nb-NO" dirty="0"/>
              <a:t>Omfatter </a:t>
            </a:r>
            <a:r>
              <a:rPr lang="nb-NO" b="1" dirty="0"/>
              <a:t>klima</a:t>
            </a:r>
            <a:r>
              <a:rPr lang="nb-NO" dirty="0"/>
              <a:t> og </a:t>
            </a:r>
            <a:r>
              <a:rPr lang="nb-NO" b="1" dirty="0"/>
              <a:t>eksporterte forbrenningsutslipp </a:t>
            </a:r>
            <a:r>
              <a:rPr lang="nb-NO" dirty="0"/>
              <a:t>fra olje og gass når det fører til skade i Norge</a:t>
            </a:r>
          </a:p>
          <a:p>
            <a:pPr marL="342900" indent="-342900">
              <a:buFont typeface="Wingdings" panose="05000000000000000000" pitchFamily="2" charset="2"/>
              <a:buChar char="§"/>
            </a:pPr>
            <a:r>
              <a:rPr lang="nb-NO" dirty="0"/>
              <a:t>Myndighetene må iverksette tiltak og avstå fra vedtak i strid med § 112</a:t>
            </a:r>
          </a:p>
          <a:p>
            <a:pPr marL="342900" indent="-342900">
              <a:buFont typeface="Wingdings" panose="05000000000000000000" pitchFamily="2" charset="2"/>
              <a:buChar char="§"/>
            </a:pPr>
            <a:r>
              <a:rPr lang="nb-NO" dirty="0"/>
              <a:t>Domstolene kan sette til side et vedtak </a:t>
            </a:r>
            <a:r>
              <a:rPr lang="nb-NO" i="1" dirty="0"/>
              <a:t>Stortinget har samtykket til </a:t>
            </a:r>
            <a:r>
              <a:rPr lang="nb-NO" dirty="0"/>
              <a:t>der Stortinget «</a:t>
            </a:r>
            <a:r>
              <a:rPr lang="nb-NO" b="1" dirty="0"/>
              <a:t>grovt</a:t>
            </a:r>
            <a:r>
              <a:rPr lang="nb-NO" dirty="0"/>
              <a:t> ha sett til side pliktene sine etter § 112 tredje ledd»</a:t>
            </a:r>
          </a:p>
          <a:p>
            <a:endParaRPr lang="nb-NO" dirty="0"/>
          </a:p>
          <a:p>
            <a:r>
              <a:rPr lang="nb-NO" u="sng" dirty="0"/>
              <a:t>Krav til saksbehandlingen</a:t>
            </a:r>
          </a:p>
          <a:p>
            <a:pPr marL="342900" indent="-342900">
              <a:buFont typeface="Wingdings" pitchFamily="2" charset="2"/>
              <a:buChar char="§"/>
            </a:pPr>
            <a:r>
              <a:rPr lang="nb-NO" b="1" dirty="0"/>
              <a:t>Inngående</a:t>
            </a:r>
            <a:r>
              <a:rPr lang="nb-NO" dirty="0"/>
              <a:t> prøving av saksbehandlingen</a:t>
            </a:r>
          </a:p>
          <a:p>
            <a:pPr marL="342900" indent="-342900">
              <a:buFont typeface="Wingdings" pitchFamily="2" charset="2"/>
              <a:buChar char="§"/>
            </a:pPr>
            <a:r>
              <a:rPr lang="nb-NO" dirty="0"/>
              <a:t>Strengere krav desto </a:t>
            </a:r>
            <a:r>
              <a:rPr lang="nb-NO" b="1" dirty="0"/>
              <a:t>større konsekvenser</a:t>
            </a:r>
          </a:p>
          <a:p>
            <a:pPr marL="342900" indent="-342900">
              <a:buFont typeface="Wingdings" pitchFamily="2" charset="2"/>
              <a:buChar char="§"/>
            </a:pPr>
            <a:r>
              <a:rPr lang="nb-NO" dirty="0"/>
              <a:t>Plikt til konsekvensutredning av forbrenningsutslipp ved PUD</a:t>
            </a:r>
          </a:p>
          <a:p>
            <a:endParaRPr lang="nb-NO" dirty="0"/>
          </a:p>
          <a:p>
            <a:endParaRPr lang="nb-NO" dirty="0"/>
          </a:p>
        </p:txBody>
      </p:sp>
      <p:pic>
        <p:nvPicPr>
          <p:cNvPr id="4" name="Grafikk 3">
            <a:extLst>
              <a:ext uri="{FF2B5EF4-FFF2-40B4-BE49-F238E27FC236}">
                <a16:creationId xmlns:a16="http://schemas.microsoft.com/office/drawing/2014/main" id="{08C4A2A8-F628-6A2D-9254-EE30F31F42F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538" r="38376"/>
          <a:stretch/>
        </p:blipFill>
        <p:spPr>
          <a:xfrm>
            <a:off x="1644073" y="190477"/>
            <a:ext cx="1459345" cy="6059054"/>
          </a:xfrm>
          <a:prstGeom prst="rect">
            <a:avLst/>
          </a:prstGeom>
        </p:spPr>
      </p:pic>
    </p:spTree>
    <p:extLst>
      <p:ext uri="{BB962C8B-B14F-4D97-AF65-F5344CB8AC3E}">
        <p14:creationId xmlns:p14="http://schemas.microsoft.com/office/powerpoint/2010/main" val="123986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543215-464E-11CA-87CB-016E52969C5F}"/>
              </a:ext>
            </a:extLst>
          </p:cNvPr>
          <p:cNvSpPr>
            <a:spLocks noGrp="1"/>
          </p:cNvSpPr>
          <p:nvPr>
            <p:ph type="title"/>
          </p:nvPr>
        </p:nvSpPr>
        <p:spPr>
          <a:xfrm>
            <a:off x="418098" y="477012"/>
            <a:ext cx="9434654" cy="1451383"/>
          </a:xfrm>
        </p:spPr>
        <p:txBody>
          <a:bodyPr/>
          <a:lstStyle/>
          <a:p>
            <a:r>
              <a:rPr lang="nb-NO" sz="3200" dirty="0"/>
              <a:t>Konsekvensutredning av forbrenningsutslipp ved plan for utbygging og drift av petroleumsforekomster (PUD)</a:t>
            </a:r>
          </a:p>
        </p:txBody>
      </p:sp>
      <p:sp>
        <p:nvSpPr>
          <p:cNvPr id="3" name="Plassholder for tekst 2">
            <a:extLst>
              <a:ext uri="{FF2B5EF4-FFF2-40B4-BE49-F238E27FC236}">
                <a16:creationId xmlns:a16="http://schemas.microsoft.com/office/drawing/2014/main" id="{49822025-D37A-A2A3-15C4-95C2C645CBC9}"/>
              </a:ext>
            </a:extLst>
          </p:cNvPr>
          <p:cNvSpPr>
            <a:spLocks noGrp="1"/>
          </p:cNvSpPr>
          <p:nvPr>
            <p:ph type="body" sz="half" idx="2"/>
          </p:nvPr>
        </p:nvSpPr>
        <p:spPr>
          <a:xfrm>
            <a:off x="418098" y="2342397"/>
            <a:ext cx="5244572" cy="4314881"/>
          </a:xfrm>
        </p:spPr>
        <p:txBody>
          <a:bodyPr>
            <a:normAutofit fontScale="92500" lnSpcReduction="20000"/>
          </a:bodyPr>
          <a:lstStyle/>
          <a:p>
            <a:pPr marL="0" indent="0">
              <a:buNone/>
            </a:pPr>
            <a:r>
              <a:rPr lang="nb-NO" u="sng" dirty="0"/>
              <a:t>Høyesterett</a:t>
            </a:r>
            <a:r>
              <a:rPr lang="nb-NO" dirty="0"/>
              <a:t>: </a:t>
            </a:r>
          </a:p>
          <a:p>
            <a:r>
              <a:rPr lang="nb-NO" sz="2000" dirty="0"/>
              <a:t>Flertall: forbrenningsutslipp «vil bli </a:t>
            </a:r>
            <a:r>
              <a:rPr lang="nb-NO" sz="2000" dirty="0" err="1"/>
              <a:t>konsekvensutgreidde</a:t>
            </a:r>
            <a:r>
              <a:rPr lang="nb-NO" sz="2000" dirty="0"/>
              <a:t> ved en eventuell søknad om PUD» </a:t>
            </a:r>
          </a:p>
          <a:p>
            <a:r>
              <a:rPr lang="nb-NO" sz="2000" dirty="0"/>
              <a:t>Mindretall: må utredes ved åpningen</a:t>
            </a:r>
          </a:p>
          <a:p>
            <a:pPr marL="0" indent="0">
              <a:buNone/>
            </a:pPr>
            <a:endParaRPr lang="nb-NO" sz="2000" dirty="0"/>
          </a:p>
          <a:p>
            <a:pPr marL="0" indent="0">
              <a:buNone/>
            </a:pPr>
            <a:r>
              <a:rPr lang="nb-NO" u="sng" dirty="0"/>
              <a:t>Premisset følges ikke opp av ED</a:t>
            </a:r>
          </a:p>
          <a:p>
            <a:r>
              <a:rPr lang="nb-NO" sz="2000" dirty="0"/>
              <a:t>NIM påpeker dette</a:t>
            </a:r>
          </a:p>
          <a:p>
            <a:r>
              <a:rPr lang="nb-NO" sz="2000" dirty="0"/>
              <a:t>Saksbehandlingen endres 1. juli 2022, men ikke nok etter NIMs syn</a:t>
            </a:r>
          </a:p>
          <a:p>
            <a:endParaRPr lang="nb-NO" sz="2000" dirty="0"/>
          </a:p>
          <a:p>
            <a:pPr marL="0" indent="0">
              <a:buNone/>
            </a:pPr>
            <a:r>
              <a:rPr lang="nb-NO" u="sng" dirty="0"/>
              <a:t>«Det lille klimasøksmålet»</a:t>
            </a:r>
          </a:p>
          <a:p>
            <a:r>
              <a:rPr lang="nb-NO" sz="2000" dirty="0"/>
              <a:t>Oslo tingrett, januar 2024 (anket)</a:t>
            </a:r>
          </a:p>
          <a:p>
            <a:r>
              <a:rPr lang="nb-NO" sz="2000" dirty="0"/>
              <a:t>Tre PUD-er ugyldige </a:t>
            </a:r>
          </a:p>
          <a:p>
            <a:pPr marL="0" indent="0">
              <a:buNone/>
            </a:pPr>
            <a:endParaRPr lang="nb-NO" sz="2000" u="sng" dirty="0"/>
          </a:p>
          <a:p>
            <a:endParaRPr lang="nb-NO" sz="7400" dirty="0"/>
          </a:p>
        </p:txBody>
      </p:sp>
      <p:pic>
        <p:nvPicPr>
          <p:cNvPr id="5" name="Grafikk 4">
            <a:extLst>
              <a:ext uri="{FF2B5EF4-FFF2-40B4-BE49-F238E27FC236}">
                <a16:creationId xmlns:a16="http://schemas.microsoft.com/office/drawing/2014/main" id="{7818E1E8-72A6-F809-75A6-DB832C033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2670" y="2198122"/>
            <a:ext cx="6702018" cy="3945777"/>
          </a:xfrm>
          <a:prstGeom prst="rect">
            <a:avLst/>
          </a:prstGeom>
        </p:spPr>
      </p:pic>
    </p:spTree>
    <p:extLst>
      <p:ext uri="{BB962C8B-B14F-4D97-AF65-F5344CB8AC3E}">
        <p14:creationId xmlns:p14="http://schemas.microsoft.com/office/powerpoint/2010/main" val="213152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09DB6A-9202-DB47-5BB6-5FE2A43F397B}"/>
              </a:ext>
            </a:extLst>
          </p:cNvPr>
          <p:cNvSpPr>
            <a:spLocks noGrp="1"/>
          </p:cNvSpPr>
          <p:nvPr>
            <p:ph type="title"/>
          </p:nvPr>
        </p:nvSpPr>
        <p:spPr>
          <a:xfrm>
            <a:off x="1405099" y="1695866"/>
            <a:ext cx="9381802" cy="3466268"/>
          </a:xfrm>
        </p:spPr>
        <p:txBody>
          <a:bodyPr>
            <a:normAutofit/>
          </a:bodyPr>
          <a:lstStyle/>
          <a:p>
            <a:r>
              <a:rPr lang="nb-NO" dirty="0">
                <a:latin typeface="Aptos"/>
              </a:rPr>
              <a:t>«[NIM] har som hovedoppgave</a:t>
            </a:r>
            <a:r>
              <a:rPr lang="nb-NO" b="1" dirty="0">
                <a:latin typeface="Aptos"/>
              </a:rPr>
              <a:t> </a:t>
            </a:r>
            <a:r>
              <a:rPr lang="nb-NO" dirty="0">
                <a:latin typeface="Aptos"/>
              </a:rPr>
              <a:t>å </a:t>
            </a:r>
            <a:r>
              <a:rPr lang="nb-NO" b="1" dirty="0">
                <a:latin typeface="Aptos"/>
              </a:rPr>
              <a:t>fremme og beskytte menneskerettighetene </a:t>
            </a:r>
            <a:r>
              <a:rPr lang="nb-NO" dirty="0">
                <a:latin typeface="Aptos"/>
              </a:rPr>
              <a:t>i tråd med Grunnloven, menneskerettsloven og den øvrige lovgivning, internasjonale traktater og folkeretten for øvrig.»​</a:t>
            </a:r>
            <a:br>
              <a:rPr lang="nb-NO" dirty="0"/>
            </a:br>
            <a:endParaRPr lang="nb-NO" dirty="0"/>
          </a:p>
        </p:txBody>
      </p:sp>
      <p:sp>
        <p:nvSpPr>
          <p:cNvPr id="3" name="Plassholder for tekst 2">
            <a:extLst>
              <a:ext uri="{FF2B5EF4-FFF2-40B4-BE49-F238E27FC236}">
                <a16:creationId xmlns:a16="http://schemas.microsoft.com/office/drawing/2014/main" id="{DC82B307-9630-5961-B045-00BA9FE96BEF}"/>
              </a:ext>
            </a:extLst>
          </p:cNvPr>
          <p:cNvSpPr>
            <a:spLocks noGrp="1"/>
          </p:cNvSpPr>
          <p:nvPr>
            <p:ph type="body" sz="half" idx="2"/>
          </p:nvPr>
        </p:nvSpPr>
        <p:spPr>
          <a:xfrm>
            <a:off x="1405099" y="5163913"/>
            <a:ext cx="3598779" cy="619852"/>
          </a:xfrm>
        </p:spPr>
        <p:txBody>
          <a:bodyPr vert="horz" lIns="91440" tIns="45720" rIns="91440" bIns="45720" rtlCol="0" anchor="t">
            <a:normAutofit fontScale="92500" lnSpcReduction="20000"/>
          </a:bodyPr>
          <a:lstStyle/>
          <a:p>
            <a:endParaRPr lang="nb-NO" sz="1800" dirty="0">
              <a:latin typeface="Aptos"/>
            </a:endParaRPr>
          </a:p>
          <a:p>
            <a:r>
              <a:rPr lang="nb-NO" sz="2200" dirty="0">
                <a:latin typeface="Aptos"/>
              </a:rPr>
              <a:t>NIM-loven § 1</a:t>
            </a:r>
            <a:endParaRPr lang="nb-NO" sz="2200" dirty="0"/>
          </a:p>
          <a:p>
            <a:endParaRPr lang="nb-NO" dirty="0"/>
          </a:p>
        </p:txBody>
      </p:sp>
    </p:spTree>
    <p:extLst>
      <p:ext uri="{BB962C8B-B14F-4D97-AF65-F5344CB8AC3E}">
        <p14:creationId xmlns:p14="http://schemas.microsoft.com/office/powerpoint/2010/main" val="3643976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543215-464E-11CA-87CB-016E52969C5F}"/>
              </a:ext>
            </a:extLst>
          </p:cNvPr>
          <p:cNvSpPr>
            <a:spLocks noGrp="1"/>
          </p:cNvSpPr>
          <p:nvPr>
            <p:ph type="title"/>
          </p:nvPr>
        </p:nvSpPr>
        <p:spPr/>
        <p:txBody>
          <a:bodyPr/>
          <a:lstStyle/>
          <a:p>
            <a:r>
              <a:rPr lang="nb-NO" dirty="0"/>
              <a:t>Når inntrer plikten til å nekte PUD?</a:t>
            </a:r>
          </a:p>
        </p:txBody>
      </p:sp>
      <p:sp>
        <p:nvSpPr>
          <p:cNvPr id="3" name="Plassholder for tekst 2">
            <a:extLst>
              <a:ext uri="{FF2B5EF4-FFF2-40B4-BE49-F238E27FC236}">
                <a16:creationId xmlns:a16="http://schemas.microsoft.com/office/drawing/2014/main" id="{49822025-D37A-A2A3-15C4-95C2C645CBC9}"/>
              </a:ext>
            </a:extLst>
          </p:cNvPr>
          <p:cNvSpPr>
            <a:spLocks noGrp="1"/>
          </p:cNvSpPr>
          <p:nvPr>
            <p:ph type="body" sz="half" idx="2"/>
          </p:nvPr>
        </p:nvSpPr>
        <p:spPr/>
        <p:txBody>
          <a:bodyPr>
            <a:normAutofit fontScale="92500" lnSpcReduction="10000"/>
          </a:bodyPr>
          <a:lstStyle/>
          <a:p>
            <a:r>
              <a:rPr lang="nb-NO" sz="2800" dirty="0"/>
              <a:t>Myndighetene vil kunne ha «rett og plikt til </a:t>
            </a:r>
            <a:r>
              <a:rPr lang="nb-NO" sz="2800" dirty="0" err="1"/>
              <a:t>ikkje</a:t>
            </a:r>
            <a:r>
              <a:rPr lang="nb-NO" sz="2800" dirty="0"/>
              <a:t> å godkjenne» PUD «dersom omsynet til klima og miljø» tilsier det </a:t>
            </a:r>
          </a:p>
          <a:p>
            <a:r>
              <a:rPr lang="nb-NO" sz="2800" dirty="0"/>
              <a:t>Høyesterett avklarer ikke </a:t>
            </a:r>
            <a:r>
              <a:rPr lang="nb-NO" sz="2800" i="1" dirty="0"/>
              <a:t>når</a:t>
            </a:r>
          </a:p>
          <a:p>
            <a:pPr marL="800100" lvl="1" indent="-342900">
              <a:buFont typeface="Wingdings" panose="05000000000000000000" pitchFamily="2" charset="2"/>
              <a:buChar char="§"/>
            </a:pPr>
            <a:r>
              <a:rPr lang="nb-NO" sz="2000" dirty="0"/>
              <a:t>Utredning fra NIM til ED våren 2022 om dette</a:t>
            </a:r>
          </a:p>
          <a:p>
            <a:pPr marL="800100" lvl="1" indent="-342900">
              <a:buFont typeface="Wingdings" panose="05000000000000000000" pitchFamily="2" charset="2"/>
              <a:buChar char="§"/>
            </a:pPr>
            <a:r>
              <a:rPr lang="nb-NO" sz="2000"/>
              <a:t>ED </a:t>
            </a:r>
            <a:r>
              <a:rPr lang="nb-NO" sz="2000" dirty="0"/>
              <a:t>har enda ikke tilkjennegitt et syn på når plikten inntrer</a:t>
            </a:r>
          </a:p>
          <a:p>
            <a:pPr marL="800100" lvl="1" indent="-342900">
              <a:buFont typeface="Wingdings" panose="05000000000000000000" pitchFamily="2" charset="2"/>
              <a:buChar char="§"/>
            </a:pPr>
            <a:r>
              <a:rPr lang="nb-NO" sz="2000" dirty="0"/>
              <a:t>NIM mener en uavklart rettstilstand skaper en risiko for grunnlovsstridige vedtak</a:t>
            </a:r>
          </a:p>
          <a:p>
            <a:pPr marL="0" indent="0">
              <a:buNone/>
            </a:pPr>
            <a:endParaRPr lang="nb-NO" dirty="0"/>
          </a:p>
        </p:txBody>
      </p:sp>
      <p:pic>
        <p:nvPicPr>
          <p:cNvPr id="6" name="Grafikk 5">
            <a:extLst>
              <a:ext uri="{FF2B5EF4-FFF2-40B4-BE49-F238E27FC236}">
                <a16:creationId xmlns:a16="http://schemas.microsoft.com/office/drawing/2014/main" id="{B59EBC6E-98D7-2EAE-53D1-747188F8DE3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6666" r="35697" b="73023"/>
          <a:stretch/>
        </p:blipFill>
        <p:spPr>
          <a:xfrm>
            <a:off x="597143" y="1387167"/>
            <a:ext cx="3517606" cy="3433619"/>
          </a:xfrm>
          <a:prstGeom prst="rect">
            <a:avLst/>
          </a:prstGeom>
        </p:spPr>
      </p:pic>
    </p:spTree>
    <p:extLst>
      <p:ext uri="{BB962C8B-B14F-4D97-AF65-F5344CB8AC3E}">
        <p14:creationId xmlns:p14="http://schemas.microsoft.com/office/powerpoint/2010/main" val="1891500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0EA92A-DCC8-2FF1-C7FE-B22AD99DD36D}"/>
              </a:ext>
            </a:extLst>
          </p:cNvPr>
          <p:cNvSpPr>
            <a:spLocks noGrp="1"/>
          </p:cNvSpPr>
          <p:nvPr>
            <p:ph type="title"/>
          </p:nvPr>
        </p:nvSpPr>
        <p:spPr>
          <a:xfrm>
            <a:off x="99096" y="-102440"/>
            <a:ext cx="6376398" cy="1165592"/>
          </a:xfrm>
        </p:spPr>
        <p:txBody>
          <a:bodyPr/>
          <a:lstStyle/>
          <a:p>
            <a:r>
              <a:rPr lang="en-GB" sz="2400"/>
              <a:t>Den </a:t>
            </a:r>
            <a:r>
              <a:rPr lang="en-GB" sz="2400" err="1"/>
              <a:t>europeiske</a:t>
            </a:r>
            <a:r>
              <a:rPr lang="en-GB" sz="2400"/>
              <a:t> </a:t>
            </a:r>
            <a:r>
              <a:rPr lang="en-GB" sz="2400" err="1"/>
              <a:t>menneskerettsdomstolen</a:t>
            </a:r>
            <a:r>
              <a:rPr lang="en-GB" sz="2400"/>
              <a:t> (EMD) i Strasbourg 9. </a:t>
            </a:r>
            <a:r>
              <a:rPr lang="en-GB" sz="2400" err="1"/>
              <a:t>april</a:t>
            </a:r>
            <a:r>
              <a:rPr lang="en-GB" sz="2400"/>
              <a:t> 2024</a:t>
            </a:r>
          </a:p>
        </p:txBody>
      </p:sp>
      <p:pic>
        <p:nvPicPr>
          <p:cNvPr id="1026" name="86ECE2CD-D3A7-45FC-A14B-CD54EA133E0A" descr="IMG_6972.jpg">
            <a:extLst>
              <a:ext uri="{FF2B5EF4-FFF2-40B4-BE49-F238E27FC236}">
                <a16:creationId xmlns:a16="http://schemas.microsoft.com/office/drawing/2014/main" id="{FB162C74-4375-FA55-2E47-7DB7FC6FA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212" y="-314815"/>
            <a:ext cx="5923788" cy="775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6" descr="Et bilde som inneholder klær, person, himmel, Menneskeansikt&#10;&#10;Automatisk generert beskrivelse">
            <a:extLst>
              <a:ext uri="{FF2B5EF4-FFF2-40B4-BE49-F238E27FC236}">
                <a16:creationId xmlns:a16="http://schemas.microsoft.com/office/drawing/2014/main" id="{8D878ACC-852A-F309-5669-768D32FECDD4}"/>
              </a:ext>
            </a:extLst>
          </p:cNvPr>
          <p:cNvPicPr>
            <a:picLocks noChangeAspect="1"/>
          </p:cNvPicPr>
          <p:nvPr/>
        </p:nvPicPr>
        <p:blipFill>
          <a:blip r:embed="rId4"/>
          <a:stretch>
            <a:fillRect/>
          </a:stretch>
        </p:blipFill>
        <p:spPr>
          <a:xfrm>
            <a:off x="0" y="1339595"/>
            <a:ext cx="6268212" cy="4178808"/>
          </a:xfrm>
          <a:prstGeom prst="rect">
            <a:avLst/>
          </a:prstGeom>
        </p:spPr>
      </p:pic>
      <p:sp>
        <p:nvSpPr>
          <p:cNvPr id="3" name="TekstSylinder 2">
            <a:extLst>
              <a:ext uri="{FF2B5EF4-FFF2-40B4-BE49-F238E27FC236}">
                <a16:creationId xmlns:a16="http://schemas.microsoft.com/office/drawing/2014/main" id="{742FC80C-799D-F6B5-C906-C5E46569A840}"/>
              </a:ext>
            </a:extLst>
          </p:cNvPr>
          <p:cNvSpPr txBox="1"/>
          <p:nvPr/>
        </p:nvSpPr>
        <p:spPr>
          <a:xfrm>
            <a:off x="0" y="5280567"/>
            <a:ext cx="2894275" cy="261610"/>
          </a:xfrm>
          <a:prstGeom prst="rect">
            <a:avLst/>
          </a:prstGeom>
          <a:noFill/>
        </p:spPr>
        <p:txBody>
          <a:bodyPr wrap="square" rtlCol="0">
            <a:spAutoFit/>
          </a:bodyPr>
          <a:lstStyle/>
          <a:p>
            <a:r>
              <a:rPr lang="en-GB" sz="1100">
                <a:solidFill>
                  <a:schemeClr val="bg2"/>
                </a:solidFill>
              </a:rPr>
              <a:t>Foto: Rasmus Berg</a:t>
            </a:r>
          </a:p>
        </p:txBody>
      </p:sp>
      <p:sp>
        <p:nvSpPr>
          <p:cNvPr id="4" name="Tittel 1">
            <a:extLst>
              <a:ext uri="{FF2B5EF4-FFF2-40B4-BE49-F238E27FC236}">
                <a16:creationId xmlns:a16="http://schemas.microsoft.com/office/drawing/2014/main" id="{25CEEA07-BABC-D34E-345C-150DCF51CED0}"/>
              </a:ext>
            </a:extLst>
          </p:cNvPr>
          <p:cNvSpPr txBox="1">
            <a:spLocks/>
          </p:cNvSpPr>
          <p:nvPr/>
        </p:nvSpPr>
        <p:spPr>
          <a:xfrm>
            <a:off x="38932" y="5283176"/>
            <a:ext cx="6268212" cy="14971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rgbClr val="1D6E8A"/>
                </a:solidFill>
                <a:latin typeface="Aptos" panose="020B0004020202020204" pitchFamily="34" charset="0"/>
                <a:ea typeface="+mj-ea"/>
                <a:cs typeface="+mj-cs"/>
              </a:defRPr>
            </a:lvl1pPr>
          </a:lstStyle>
          <a:p>
            <a:r>
              <a:rPr lang="en-GB" sz="1600" i="1"/>
              <a:t>KlimaSeniorinnen mot </a:t>
            </a:r>
            <a:r>
              <a:rPr lang="en-GB" sz="1600" i="1" err="1"/>
              <a:t>Sveits</a:t>
            </a:r>
            <a:r>
              <a:rPr lang="en-GB" sz="1600" i="1"/>
              <a:t>: </a:t>
            </a:r>
            <a:r>
              <a:rPr lang="en-GB" sz="1600" b="0" err="1"/>
              <a:t>Første</a:t>
            </a:r>
            <a:r>
              <a:rPr lang="en-GB" sz="1600" b="0"/>
              <a:t> gang </a:t>
            </a:r>
            <a:r>
              <a:rPr lang="en-GB" sz="1600" b="0" err="1"/>
              <a:t>konkluderer</a:t>
            </a:r>
            <a:r>
              <a:rPr lang="en-GB" sz="1600" b="0"/>
              <a:t> EMD med at stater </a:t>
            </a:r>
            <a:r>
              <a:rPr lang="en-GB" sz="1600" b="0" err="1"/>
              <a:t>kan</a:t>
            </a:r>
            <a:r>
              <a:rPr lang="en-GB" sz="1600" b="0"/>
              <a:t> </a:t>
            </a:r>
            <a:r>
              <a:rPr lang="en-GB" sz="1600" b="0" err="1"/>
              <a:t>bli</a:t>
            </a:r>
            <a:r>
              <a:rPr lang="en-GB" sz="1600" b="0"/>
              <a:t> </a:t>
            </a:r>
            <a:r>
              <a:rPr lang="en-GB" sz="1600" b="0" err="1"/>
              <a:t>dømt</a:t>
            </a:r>
            <a:r>
              <a:rPr lang="en-GB" sz="1600" b="0"/>
              <a:t> for </a:t>
            </a:r>
            <a:r>
              <a:rPr lang="en-GB" sz="1600" b="0" err="1"/>
              <a:t>brudd</a:t>
            </a:r>
            <a:r>
              <a:rPr lang="en-GB" sz="1600" b="0"/>
              <a:t> </a:t>
            </a:r>
            <a:r>
              <a:rPr lang="en-GB" sz="1600" b="0" err="1"/>
              <a:t>på</a:t>
            </a:r>
            <a:r>
              <a:rPr lang="en-GB" sz="1600" b="0"/>
              <a:t> </a:t>
            </a:r>
            <a:r>
              <a:rPr lang="en-GB" sz="1600" b="0" err="1"/>
              <a:t>retten</a:t>
            </a:r>
            <a:r>
              <a:rPr lang="en-GB" sz="1600" b="0"/>
              <a:t> </a:t>
            </a:r>
            <a:r>
              <a:rPr lang="en-GB" sz="1600" b="0" err="1"/>
              <a:t>til</a:t>
            </a:r>
            <a:r>
              <a:rPr lang="en-GB" sz="1600" b="0"/>
              <a:t> </a:t>
            </a:r>
            <a:r>
              <a:rPr lang="en-GB" sz="1600" b="0" err="1"/>
              <a:t>privatliv</a:t>
            </a:r>
            <a:r>
              <a:rPr lang="en-GB" sz="1600" b="0"/>
              <a:t> </a:t>
            </a:r>
            <a:r>
              <a:rPr lang="en-GB" sz="1600" b="0" err="1"/>
              <a:t>etter</a:t>
            </a:r>
            <a:r>
              <a:rPr lang="en-GB" sz="1600" b="0"/>
              <a:t> EMK </a:t>
            </a:r>
            <a:r>
              <a:rPr lang="en-GB" sz="1600" b="0" err="1"/>
              <a:t>artikkel</a:t>
            </a:r>
            <a:r>
              <a:rPr lang="en-GB" sz="1600" b="0"/>
              <a:t> 8 </a:t>
            </a:r>
            <a:r>
              <a:rPr lang="en-GB" sz="1600" b="0" err="1"/>
              <a:t>hvis</a:t>
            </a:r>
            <a:r>
              <a:rPr lang="en-GB" sz="1600" b="0"/>
              <a:t> de </a:t>
            </a:r>
            <a:r>
              <a:rPr lang="en-GB" sz="1600" b="0" err="1"/>
              <a:t>ikke</a:t>
            </a:r>
            <a:r>
              <a:rPr lang="en-GB" sz="1600" b="0"/>
              <a:t> </a:t>
            </a:r>
            <a:r>
              <a:rPr lang="en-GB" sz="1600" b="0" err="1"/>
              <a:t>gjør</a:t>
            </a:r>
            <a:r>
              <a:rPr lang="en-GB" sz="1600" b="0"/>
              <a:t> sin del for å </a:t>
            </a:r>
            <a:r>
              <a:rPr lang="en-GB" sz="1600" b="0" err="1"/>
              <a:t>kutte</a:t>
            </a:r>
            <a:r>
              <a:rPr lang="en-GB" sz="1600" b="0"/>
              <a:t> </a:t>
            </a:r>
            <a:r>
              <a:rPr lang="en-GB" sz="1600" b="0" err="1"/>
              <a:t>nok</a:t>
            </a:r>
            <a:r>
              <a:rPr lang="en-GB" sz="1600" b="0"/>
              <a:t> </a:t>
            </a:r>
            <a:r>
              <a:rPr lang="en-GB" sz="1600" b="0" err="1"/>
              <a:t>utslipp</a:t>
            </a:r>
            <a:r>
              <a:rPr lang="en-GB" sz="1600" b="0"/>
              <a:t> (16-1)</a:t>
            </a:r>
          </a:p>
          <a:p>
            <a:endParaRPr lang="en-GB" sz="1600" b="0"/>
          </a:p>
          <a:p>
            <a:r>
              <a:rPr lang="nb-NO" sz="1000" b="0"/>
              <a:t>Sakene </a:t>
            </a:r>
            <a:r>
              <a:rPr lang="nb-NO" sz="1000" b="0" i="1" err="1"/>
              <a:t>Carême</a:t>
            </a:r>
            <a:r>
              <a:rPr lang="nb-NO" sz="1000" b="0" i="1"/>
              <a:t> mot Frankrike og Duarte m.fl. mot Portugal og Norge m.fl. </a:t>
            </a:r>
            <a:r>
              <a:rPr lang="nb-NO" sz="1000" b="0"/>
              <a:t>avvises enstemmig</a:t>
            </a:r>
            <a:r>
              <a:rPr lang="nb-NO" sz="1000" b="0" i="1"/>
              <a:t> </a:t>
            </a:r>
            <a:endParaRPr lang="en-GB" sz="1000" b="0"/>
          </a:p>
        </p:txBody>
      </p:sp>
    </p:spTree>
    <p:extLst>
      <p:ext uri="{BB962C8B-B14F-4D97-AF65-F5344CB8AC3E}">
        <p14:creationId xmlns:p14="http://schemas.microsoft.com/office/powerpoint/2010/main" val="3517650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217886-40A6-A867-1CEB-F6B549FC6DB3}"/>
              </a:ext>
            </a:extLst>
          </p:cNvPr>
          <p:cNvSpPr>
            <a:spLocks noGrp="1"/>
          </p:cNvSpPr>
          <p:nvPr>
            <p:ph type="title"/>
          </p:nvPr>
        </p:nvSpPr>
        <p:spPr/>
        <p:txBody>
          <a:bodyPr/>
          <a:lstStyle/>
          <a:p>
            <a:r>
              <a:rPr lang="en-GB" i="1"/>
              <a:t>KlimaSeniorinnen </a:t>
            </a:r>
            <a:r>
              <a:rPr lang="en-GB"/>
              <a:t>i grove </a:t>
            </a:r>
            <a:r>
              <a:rPr lang="en-GB" err="1"/>
              <a:t>trekk</a:t>
            </a:r>
            <a:endParaRPr lang="en-GB"/>
          </a:p>
        </p:txBody>
      </p:sp>
      <p:sp>
        <p:nvSpPr>
          <p:cNvPr id="3" name="Plassholder for tekst 2">
            <a:extLst>
              <a:ext uri="{FF2B5EF4-FFF2-40B4-BE49-F238E27FC236}">
                <a16:creationId xmlns:a16="http://schemas.microsoft.com/office/drawing/2014/main" id="{E9D2A2E1-4DF9-FB7F-1E44-EE433E3203A0}"/>
              </a:ext>
            </a:extLst>
          </p:cNvPr>
          <p:cNvSpPr>
            <a:spLocks noGrp="1"/>
          </p:cNvSpPr>
          <p:nvPr>
            <p:ph type="body" sz="half" idx="2"/>
          </p:nvPr>
        </p:nvSpPr>
        <p:spPr>
          <a:xfrm>
            <a:off x="5278821" y="2703147"/>
            <a:ext cx="6762738" cy="3160940"/>
          </a:xfrm>
        </p:spPr>
        <p:txBody>
          <a:bodyPr>
            <a:noAutofit/>
          </a:bodyPr>
          <a:lstStyle/>
          <a:p>
            <a:pPr marL="285750" lvl="0" indent="-285750">
              <a:buFont typeface="Arial" panose="020B0604020202020204" pitchFamily="34" charset="0"/>
              <a:buChar char="•"/>
            </a:pPr>
            <a:r>
              <a:rPr lang="nb-NO" sz="1800" dirty="0">
                <a:effectLst/>
                <a:ea typeface="Calibri" panose="020F0502020204030204" pitchFamily="34" charset="0"/>
              </a:rPr>
              <a:t>Klimaforening får unntaksvis </a:t>
            </a:r>
            <a:r>
              <a:rPr lang="nb-NO" sz="1800" b="1" dirty="0">
                <a:effectLst/>
                <a:ea typeface="Calibri" panose="020F0502020204030204" pitchFamily="34" charset="0"/>
              </a:rPr>
              <a:t>klagerett</a:t>
            </a:r>
            <a:r>
              <a:rPr lang="nb-NO" sz="1800" dirty="0">
                <a:effectLst/>
                <a:ea typeface="Calibri" panose="020F0502020204030204" pitchFamily="34" charset="0"/>
              </a:rPr>
              <a:t> på vegne av eldre kvinner, som er svært sårbare for hetebølger som kan tilskrives klimaendringene</a:t>
            </a:r>
          </a:p>
          <a:p>
            <a:pPr marL="285750" indent="-285750">
              <a:buFont typeface="Arial" panose="020B0604020202020204" pitchFamily="34" charset="0"/>
              <a:buChar char="•"/>
            </a:pPr>
            <a:r>
              <a:rPr lang="nb-NO" sz="1800" dirty="0"/>
              <a:t>EMD sier at det ikke nå, i 2024, kan være tvil </a:t>
            </a:r>
            <a:r>
              <a:rPr lang="nb-NO" sz="1800" i="1" dirty="0"/>
              <a:t>om</a:t>
            </a:r>
            <a:r>
              <a:rPr lang="nb-NO" sz="1800" dirty="0"/>
              <a:t> at klimaendringene er en menneskerettslig utfordring. Spørsmålet er </a:t>
            </a:r>
            <a:r>
              <a:rPr lang="nb-NO" sz="1800" i="1" dirty="0">
                <a:solidFill>
                  <a:srgbClr val="FF0000"/>
                </a:solidFill>
              </a:rPr>
              <a:t>på hvilken måte</a:t>
            </a:r>
            <a:r>
              <a:rPr lang="nb-NO" sz="1800" dirty="0"/>
              <a:t>.</a:t>
            </a:r>
            <a:endParaRPr lang="en-US" sz="2000" dirty="0"/>
          </a:p>
          <a:p>
            <a:pPr marL="285750" lvl="0" indent="-285750">
              <a:buFont typeface="Arial" panose="020B0604020202020204" pitchFamily="34" charset="0"/>
              <a:buChar char="•"/>
            </a:pPr>
            <a:r>
              <a:rPr lang="nb-NO" sz="1800" dirty="0">
                <a:effectLst/>
                <a:ea typeface="Calibri" panose="020F0502020204030204" pitchFamily="34" charset="0"/>
              </a:rPr>
              <a:t>«Dråpen i havet»-argumentet avvises – stater må gjøre sin del, der </a:t>
            </a:r>
            <a:r>
              <a:rPr lang="nb-NO" sz="1800" b="1" dirty="0">
                <a:effectLst/>
                <a:ea typeface="Calibri" panose="020F0502020204030204" pitchFamily="34" charset="0"/>
              </a:rPr>
              <a:t>hvert tonn CO2 teller</a:t>
            </a:r>
            <a:r>
              <a:rPr lang="nb-NO" sz="1800" dirty="0">
                <a:effectLst/>
                <a:ea typeface="Calibri" panose="020F0502020204030204" pitchFamily="34" charset="0"/>
              </a:rPr>
              <a:t>.</a:t>
            </a:r>
          </a:p>
          <a:p>
            <a:pPr marL="285750" lvl="0" indent="-285750">
              <a:buFont typeface="Arial" panose="020B0604020202020204" pitchFamily="34" charset="0"/>
              <a:buChar char="•"/>
            </a:pPr>
            <a:r>
              <a:rPr lang="nb-NO" sz="1800" dirty="0">
                <a:effectLst/>
                <a:ea typeface="Calibri" panose="020F0502020204030204" pitchFamily="34" charset="0"/>
              </a:rPr>
              <a:t>Stater må ha et rettslig og administrativt rammeverk som viser veien til netto nullutslipp i prinsippet innen de neste tre tiårene, og føre bevis for implementering</a:t>
            </a:r>
          </a:p>
          <a:p>
            <a:pPr marL="285750" lvl="0" indent="-285750">
              <a:buFont typeface="Arial" panose="020B0604020202020204" pitchFamily="34" charset="0"/>
              <a:buChar char="•"/>
            </a:pPr>
            <a:r>
              <a:rPr lang="nb-NO" sz="1800" dirty="0">
                <a:ea typeface="Calibri" panose="020F0502020204030204" pitchFamily="34" charset="0"/>
              </a:rPr>
              <a:t>Valg av konkrete klimatiltak er opp til politikerne</a:t>
            </a:r>
            <a:endParaRPr lang="nb-NO" sz="1800" dirty="0">
              <a:effectLst/>
              <a:ea typeface="Calibri" panose="020F0502020204030204" pitchFamily="34" charset="0"/>
            </a:endParaRPr>
          </a:p>
        </p:txBody>
      </p:sp>
    </p:spTree>
    <p:extLst>
      <p:ext uri="{BB962C8B-B14F-4D97-AF65-F5344CB8AC3E}">
        <p14:creationId xmlns:p14="http://schemas.microsoft.com/office/powerpoint/2010/main" val="4191668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BF2FF8-9638-D40F-C068-E68D679F13AD}"/>
              </a:ext>
            </a:extLst>
          </p:cNvPr>
          <p:cNvSpPr>
            <a:spLocks noGrp="1"/>
          </p:cNvSpPr>
          <p:nvPr>
            <p:ph type="title"/>
          </p:nvPr>
        </p:nvSpPr>
        <p:spPr/>
        <p:txBody>
          <a:bodyPr/>
          <a:lstStyle/>
          <a:p>
            <a:r>
              <a:rPr lang="en-GB" sz="3600"/>
              <a:t>NIMs </a:t>
            </a:r>
            <a:r>
              <a:rPr lang="en-GB" sz="3600" err="1"/>
              <a:t>utredning</a:t>
            </a:r>
            <a:r>
              <a:rPr lang="en-GB" sz="3600"/>
              <a:t> om </a:t>
            </a:r>
            <a:r>
              <a:rPr lang="en-GB" sz="3600" err="1"/>
              <a:t>dommens</a:t>
            </a:r>
            <a:r>
              <a:rPr lang="en-GB" sz="3600"/>
              <a:t> </a:t>
            </a:r>
            <a:r>
              <a:rPr lang="en-GB" sz="3600" err="1"/>
              <a:t>betydning</a:t>
            </a:r>
            <a:r>
              <a:rPr lang="en-GB" sz="3600"/>
              <a:t> for Norge</a:t>
            </a:r>
          </a:p>
        </p:txBody>
      </p:sp>
      <p:sp>
        <p:nvSpPr>
          <p:cNvPr id="3" name="Plassholder for tekst 2">
            <a:extLst>
              <a:ext uri="{FF2B5EF4-FFF2-40B4-BE49-F238E27FC236}">
                <a16:creationId xmlns:a16="http://schemas.microsoft.com/office/drawing/2014/main" id="{40C6BB2B-E902-B02D-8210-3755C6422D76}"/>
              </a:ext>
            </a:extLst>
          </p:cNvPr>
          <p:cNvSpPr>
            <a:spLocks noGrp="1"/>
          </p:cNvSpPr>
          <p:nvPr>
            <p:ph type="body" sz="half" idx="2"/>
          </p:nvPr>
        </p:nvSpPr>
        <p:spPr>
          <a:xfrm>
            <a:off x="5278820" y="2703147"/>
            <a:ext cx="6628699" cy="3687493"/>
          </a:xfrm>
        </p:spPr>
        <p:txBody>
          <a:bodyPr>
            <a:normAutofit/>
          </a:bodyPr>
          <a:lstStyle/>
          <a:p>
            <a:r>
              <a:rPr lang="nb-NO" sz="2000"/>
              <a:t>Sveits ble dømt for brudd på EMK artikkel 8 særlig fordi: </a:t>
            </a:r>
          </a:p>
          <a:p>
            <a:pPr marL="457200" indent="-457200">
              <a:buFont typeface="+mj-lt"/>
              <a:buAutoNum type="arabicPeriod"/>
            </a:pPr>
            <a:r>
              <a:rPr lang="nb-NO" sz="2000"/>
              <a:t>Sveits hadde utilstrekkelige utslippskutt så langt (19 % siden 1990). </a:t>
            </a:r>
          </a:p>
          <a:p>
            <a:pPr marL="457200" lvl="0" indent="-457200">
              <a:buFont typeface="+mj-lt"/>
              <a:buAutoNum type="arabicPeriod"/>
            </a:pPr>
            <a:r>
              <a:rPr lang="nb-NO" sz="2000"/>
              <a:t>Utslippskutt i perioden 2025 til 2030 var uregulert.</a:t>
            </a:r>
          </a:p>
          <a:p>
            <a:pPr marL="457200" lvl="0" indent="-457200">
              <a:buFont typeface="+mj-lt"/>
              <a:buAutoNum type="arabicPeriod"/>
            </a:pPr>
            <a:r>
              <a:rPr lang="nb-NO" sz="2000"/>
              <a:t>Sveits hadde ikke vedtatt et karbonbudsjett eller likende grenser for hvilke klimagasser som kunne slippes ut frem mot 2050.</a:t>
            </a:r>
          </a:p>
          <a:p>
            <a:endParaRPr lang="en-GB"/>
          </a:p>
          <a:p>
            <a:pPr marL="342900" indent="-342900">
              <a:buFont typeface="Wingdings" panose="05000000000000000000" pitchFamily="2" charset="2"/>
              <a:buChar char="Ø"/>
            </a:pPr>
            <a:r>
              <a:rPr lang="en-GB" sz="2000" b="1" err="1"/>
              <a:t>Norges</a:t>
            </a:r>
            <a:r>
              <a:rPr lang="en-GB" sz="2000" b="1"/>
              <a:t> klimalov og </a:t>
            </a:r>
            <a:r>
              <a:rPr lang="en-GB" sz="2000" b="1" err="1"/>
              <a:t>rammeverk</a:t>
            </a:r>
            <a:r>
              <a:rPr lang="en-GB" sz="2000" b="1"/>
              <a:t> </a:t>
            </a:r>
            <a:r>
              <a:rPr lang="en-GB" sz="2000" b="1" err="1"/>
              <a:t>har</a:t>
            </a:r>
            <a:r>
              <a:rPr lang="en-GB" sz="2000" b="1"/>
              <a:t> </a:t>
            </a:r>
            <a:r>
              <a:rPr lang="en-GB" sz="2000" b="1" err="1"/>
              <a:t>lignende</a:t>
            </a:r>
            <a:r>
              <a:rPr lang="en-GB" sz="2000" b="1"/>
              <a:t> </a:t>
            </a:r>
            <a:r>
              <a:rPr lang="en-GB" sz="2000" b="1" err="1"/>
              <a:t>svakheter</a:t>
            </a:r>
            <a:endParaRPr lang="en-GB" sz="2000" b="1"/>
          </a:p>
        </p:txBody>
      </p:sp>
    </p:spTree>
    <p:extLst>
      <p:ext uri="{BB962C8B-B14F-4D97-AF65-F5344CB8AC3E}">
        <p14:creationId xmlns:p14="http://schemas.microsoft.com/office/powerpoint/2010/main" val="544442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90D727-CC1E-75D2-870F-C5363CB07AF4}"/>
              </a:ext>
            </a:extLst>
          </p:cNvPr>
          <p:cNvSpPr>
            <a:spLocks noGrp="1"/>
          </p:cNvSpPr>
          <p:nvPr>
            <p:ph type="title"/>
          </p:nvPr>
        </p:nvSpPr>
        <p:spPr>
          <a:xfrm>
            <a:off x="4986478" y="1115121"/>
            <a:ext cx="6608379" cy="1338119"/>
          </a:xfrm>
        </p:spPr>
        <p:txBody>
          <a:bodyPr/>
          <a:lstStyle/>
          <a:p>
            <a:r>
              <a:rPr lang="nb-NO" sz="4400" dirty="0"/>
              <a:t>Den europeiske menneskerettsdomstol</a:t>
            </a:r>
            <a:endParaRPr lang="nb-NO" dirty="0"/>
          </a:p>
        </p:txBody>
      </p:sp>
      <p:pic>
        <p:nvPicPr>
          <p:cNvPr id="4" name="Grafikk 3">
            <a:extLst>
              <a:ext uri="{FF2B5EF4-FFF2-40B4-BE49-F238E27FC236}">
                <a16:creationId xmlns:a16="http://schemas.microsoft.com/office/drawing/2014/main" id="{CAA61F1E-54AA-DE88-8C1B-9F58C6A3E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643" y="1371600"/>
            <a:ext cx="3810000" cy="3810000"/>
          </a:xfrm>
          <a:prstGeom prst="rect">
            <a:avLst/>
          </a:prstGeom>
        </p:spPr>
      </p:pic>
      <p:sp>
        <p:nvSpPr>
          <p:cNvPr id="7" name="TekstSylinder 6">
            <a:extLst>
              <a:ext uri="{FF2B5EF4-FFF2-40B4-BE49-F238E27FC236}">
                <a16:creationId xmlns:a16="http://schemas.microsoft.com/office/drawing/2014/main" id="{9FE47A10-DB94-7C1A-0C88-BBA79CA71EAA}"/>
              </a:ext>
            </a:extLst>
          </p:cNvPr>
          <p:cNvSpPr txBox="1"/>
          <p:nvPr/>
        </p:nvSpPr>
        <p:spPr>
          <a:xfrm>
            <a:off x="5019787" y="2776625"/>
            <a:ext cx="6858448" cy="2092881"/>
          </a:xfrm>
          <a:prstGeom prst="rect">
            <a:avLst/>
          </a:prstGeom>
          <a:noFill/>
        </p:spPr>
        <p:txBody>
          <a:bodyPr wrap="square">
            <a:spAutoFit/>
          </a:bodyPr>
          <a:lstStyle/>
          <a:p>
            <a:r>
              <a:rPr lang="en-US" sz="2400" b="1" dirty="0"/>
              <a:t>Sak mot Norge </a:t>
            </a:r>
            <a:r>
              <a:rPr lang="en-US" sz="2400" b="1" dirty="0" err="1"/>
              <a:t>satt</a:t>
            </a:r>
            <a:r>
              <a:rPr lang="en-US" sz="2400" b="1" dirty="0"/>
              <a:t> </a:t>
            </a:r>
            <a:r>
              <a:rPr lang="en-US" sz="2400" b="1" dirty="0" err="1"/>
              <a:t>på</a:t>
            </a:r>
            <a:r>
              <a:rPr lang="en-US" sz="2400" b="1" dirty="0"/>
              <a:t> vent:</a:t>
            </a:r>
          </a:p>
          <a:p>
            <a:pPr marL="342900" indent="-342900">
              <a:buFont typeface="Wingdings" panose="05000000000000000000" pitchFamily="2" charset="2"/>
              <a:buChar char="§"/>
            </a:pPr>
            <a:r>
              <a:rPr lang="en-US" sz="2400" dirty="0"/>
              <a:t>Greenpeace Nordic et al. v. Norway (</a:t>
            </a:r>
            <a:r>
              <a:rPr lang="en-US" sz="2400" dirty="0" err="1"/>
              <a:t>klagen</a:t>
            </a:r>
            <a:r>
              <a:rPr lang="en-US" sz="2400" dirty="0"/>
              <a:t> over </a:t>
            </a:r>
            <a:r>
              <a:rPr lang="nb-NO" sz="2400" dirty="0"/>
              <a:t>HR-2020-2472-P</a:t>
            </a:r>
            <a:r>
              <a:rPr lang="en-US" sz="2400" dirty="0"/>
              <a:t>)</a:t>
            </a:r>
          </a:p>
          <a:p>
            <a:endParaRPr lang="en-US" sz="2000" dirty="0"/>
          </a:p>
          <a:p>
            <a:endParaRPr lang="en-US" sz="2000" dirty="0"/>
          </a:p>
          <a:p>
            <a:endParaRPr lang="en-US" dirty="0"/>
          </a:p>
        </p:txBody>
      </p:sp>
    </p:spTree>
    <p:extLst>
      <p:ext uri="{BB962C8B-B14F-4D97-AF65-F5344CB8AC3E}">
        <p14:creationId xmlns:p14="http://schemas.microsoft.com/office/powerpoint/2010/main" val="3029865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E24A90-F88C-8277-A88D-FE5512E9B136}"/>
              </a:ext>
            </a:extLst>
          </p:cNvPr>
          <p:cNvSpPr txBox="1">
            <a:spLocks/>
          </p:cNvSpPr>
          <p:nvPr/>
        </p:nvSpPr>
        <p:spPr>
          <a:xfrm>
            <a:off x="750455" y="906941"/>
            <a:ext cx="8731584" cy="1239386"/>
          </a:xfrm>
          <a:prstGeom prst="rect">
            <a:avLst/>
          </a:prstGeom>
        </p:spPr>
        <p:txBody>
          <a:bodyPr/>
          <a:lstStyle>
            <a:lvl1pPr algn="l" defTabSz="914400" rtl="0" eaLnBrk="1" latinLnBrk="0" hangingPunct="1">
              <a:lnSpc>
                <a:spcPct val="90000"/>
              </a:lnSpc>
              <a:spcBef>
                <a:spcPct val="0"/>
              </a:spcBef>
              <a:buNone/>
              <a:defRPr sz="4400" b="1" kern="1200">
                <a:solidFill>
                  <a:srgbClr val="1D6E8A"/>
                </a:solidFill>
                <a:latin typeface="Aptos" panose="020B0004020202020204" pitchFamily="34" charset="0"/>
                <a:ea typeface="+mj-ea"/>
                <a:cs typeface="+mj-cs"/>
              </a:defRPr>
            </a:lvl1pPr>
          </a:lstStyle>
          <a:p>
            <a:r>
              <a:rPr lang="nb-NO"/>
              <a:t>Klimasøkmålets år 2024 </a:t>
            </a:r>
            <a:endParaRPr lang="nb-NO" dirty="0"/>
          </a:p>
        </p:txBody>
      </p:sp>
      <p:grpSp>
        <p:nvGrpSpPr>
          <p:cNvPr id="3" name="Gruppe 2">
            <a:extLst>
              <a:ext uri="{FF2B5EF4-FFF2-40B4-BE49-F238E27FC236}">
                <a16:creationId xmlns:a16="http://schemas.microsoft.com/office/drawing/2014/main" id="{18A4E15A-09BC-0E14-368A-CC770C5C62D5}"/>
              </a:ext>
            </a:extLst>
          </p:cNvPr>
          <p:cNvGrpSpPr/>
          <p:nvPr/>
        </p:nvGrpSpPr>
        <p:grpSpPr>
          <a:xfrm>
            <a:off x="418452" y="2439536"/>
            <a:ext cx="11355096" cy="3173462"/>
            <a:chOff x="495935" y="3049136"/>
            <a:chExt cx="11355096" cy="3173462"/>
          </a:xfrm>
        </p:grpSpPr>
        <p:pic>
          <p:nvPicPr>
            <p:cNvPr id="4" name="Grafikk 3">
              <a:extLst>
                <a:ext uri="{FF2B5EF4-FFF2-40B4-BE49-F238E27FC236}">
                  <a16:creationId xmlns:a16="http://schemas.microsoft.com/office/drawing/2014/main" id="{DBD6416F-447C-9874-5594-82F12CE49A0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3856" t="45933" r="24183" b="36638"/>
            <a:stretch/>
          </p:blipFill>
          <p:spPr>
            <a:xfrm>
              <a:off x="610235" y="3049136"/>
              <a:ext cx="10971530" cy="2070100"/>
            </a:xfrm>
            <a:prstGeom prst="rect">
              <a:avLst/>
            </a:prstGeom>
          </p:spPr>
        </p:pic>
        <p:sp>
          <p:nvSpPr>
            <p:cNvPr id="5" name="TekstSylinder 4">
              <a:extLst>
                <a:ext uri="{FF2B5EF4-FFF2-40B4-BE49-F238E27FC236}">
                  <a16:creationId xmlns:a16="http://schemas.microsoft.com/office/drawing/2014/main" id="{77F5DDC9-B67C-CB40-3C2F-BAB4B8AA4629}"/>
                </a:ext>
              </a:extLst>
            </p:cNvPr>
            <p:cNvSpPr txBox="1"/>
            <p:nvPr/>
          </p:nvSpPr>
          <p:spPr>
            <a:xfrm>
              <a:off x="495935" y="5017636"/>
              <a:ext cx="2552065" cy="1200329"/>
            </a:xfrm>
            <a:prstGeom prst="rect">
              <a:avLst/>
            </a:prstGeom>
            <a:noFill/>
          </p:spPr>
          <p:txBody>
            <a:bodyPr wrap="square" rtlCol="0">
              <a:spAutoFit/>
            </a:bodyPr>
            <a:lstStyle/>
            <a:p>
              <a:r>
                <a:rPr lang="nb-NO" b="1" dirty="0">
                  <a:latin typeface="Aptos" panose="020B0004020202020204" pitchFamily="34" charset="0"/>
                </a:rPr>
                <a:t>Den internasjonale domstolens </a:t>
              </a:r>
              <a:r>
                <a:rPr lang="nb-NO" dirty="0">
                  <a:latin typeface="Aptos" panose="020B0004020202020204" pitchFamily="34" charset="0"/>
                </a:rPr>
                <a:t>rådgivende uttalelse om klima og menneskerettigheter</a:t>
              </a:r>
            </a:p>
          </p:txBody>
        </p:sp>
        <p:sp>
          <p:nvSpPr>
            <p:cNvPr id="6" name="TekstSylinder 5">
              <a:extLst>
                <a:ext uri="{FF2B5EF4-FFF2-40B4-BE49-F238E27FC236}">
                  <a16:creationId xmlns:a16="http://schemas.microsoft.com/office/drawing/2014/main" id="{1B6A028C-B59A-F44B-5A64-B72004651009}"/>
                </a:ext>
              </a:extLst>
            </p:cNvPr>
            <p:cNvSpPr txBox="1"/>
            <p:nvPr/>
          </p:nvSpPr>
          <p:spPr>
            <a:xfrm>
              <a:off x="3459532" y="5017636"/>
              <a:ext cx="2552065" cy="1200329"/>
            </a:xfrm>
            <a:prstGeom prst="rect">
              <a:avLst/>
            </a:prstGeom>
            <a:noFill/>
          </p:spPr>
          <p:txBody>
            <a:bodyPr wrap="square" rtlCol="0">
              <a:spAutoFit/>
            </a:bodyPr>
            <a:lstStyle/>
            <a:p>
              <a:r>
                <a:rPr lang="nb-NO" b="1" dirty="0">
                  <a:latin typeface="Aptos" panose="020B0004020202020204" pitchFamily="34" charset="0"/>
                </a:rPr>
                <a:t>Den interamerikanske domstolen </a:t>
              </a:r>
              <a:r>
                <a:rPr lang="nb-NO" dirty="0">
                  <a:latin typeface="Aptos" panose="020B0004020202020204" pitchFamily="34" charset="0"/>
                </a:rPr>
                <a:t>rådgivende uttalelse om klima og menneskerettigheter</a:t>
              </a:r>
            </a:p>
          </p:txBody>
        </p:sp>
        <p:sp>
          <p:nvSpPr>
            <p:cNvPr id="7" name="TekstSylinder 6">
              <a:extLst>
                <a:ext uri="{FF2B5EF4-FFF2-40B4-BE49-F238E27FC236}">
                  <a16:creationId xmlns:a16="http://schemas.microsoft.com/office/drawing/2014/main" id="{0B0209AB-5490-27EF-23DB-81949B9D828D}"/>
                </a:ext>
              </a:extLst>
            </p:cNvPr>
            <p:cNvSpPr txBox="1"/>
            <p:nvPr/>
          </p:nvSpPr>
          <p:spPr>
            <a:xfrm>
              <a:off x="6550129" y="5017636"/>
              <a:ext cx="2552065" cy="923330"/>
            </a:xfrm>
            <a:prstGeom prst="rect">
              <a:avLst/>
            </a:prstGeom>
            <a:noFill/>
          </p:spPr>
          <p:txBody>
            <a:bodyPr wrap="square" rtlCol="0">
              <a:spAutoFit/>
            </a:bodyPr>
            <a:lstStyle/>
            <a:p>
              <a:r>
                <a:rPr lang="nb-NO" b="1" dirty="0">
                  <a:latin typeface="Aptos" panose="020B0004020202020204" pitchFamily="34" charset="0"/>
                </a:rPr>
                <a:t>Havrettstribunalets</a:t>
              </a:r>
              <a:r>
                <a:rPr lang="nb-NO" dirty="0">
                  <a:latin typeface="Aptos" panose="020B0004020202020204" pitchFamily="34" charset="0"/>
                </a:rPr>
                <a:t> rådgivende uttalelse om havet og klima</a:t>
              </a:r>
            </a:p>
          </p:txBody>
        </p:sp>
        <p:sp>
          <p:nvSpPr>
            <p:cNvPr id="8" name="TekstSylinder 7">
              <a:extLst>
                <a:ext uri="{FF2B5EF4-FFF2-40B4-BE49-F238E27FC236}">
                  <a16:creationId xmlns:a16="http://schemas.microsoft.com/office/drawing/2014/main" id="{800894C9-1B38-5505-F521-8CBA95ED6EE1}"/>
                </a:ext>
              </a:extLst>
            </p:cNvPr>
            <p:cNvSpPr txBox="1"/>
            <p:nvPr/>
          </p:nvSpPr>
          <p:spPr>
            <a:xfrm>
              <a:off x="10078163" y="5022269"/>
              <a:ext cx="1772868" cy="1200329"/>
            </a:xfrm>
            <a:prstGeom prst="rect">
              <a:avLst/>
            </a:prstGeom>
            <a:noFill/>
          </p:spPr>
          <p:txBody>
            <a:bodyPr wrap="square" rtlCol="0">
              <a:spAutoFit/>
            </a:bodyPr>
            <a:lstStyle/>
            <a:p>
              <a:r>
                <a:rPr lang="nb-NO" b="1" dirty="0">
                  <a:latin typeface="Aptos" panose="020B0004020202020204" pitchFamily="34" charset="0"/>
                </a:rPr>
                <a:t>Nasjonale</a:t>
              </a:r>
              <a:r>
                <a:rPr lang="nb-NO" dirty="0">
                  <a:latin typeface="Aptos" panose="020B0004020202020204" pitchFamily="34" charset="0"/>
                </a:rPr>
                <a:t> klimasøksmål</a:t>
              </a:r>
            </a:p>
            <a:p>
              <a:pPr marL="285750" indent="-285750">
                <a:buFontTx/>
                <a:buChar char="-"/>
              </a:pPr>
              <a:r>
                <a:rPr lang="nb-NO" dirty="0">
                  <a:latin typeface="Aptos" panose="020B0004020202020204" pitchFamily="34" charset="0"/>
                </a:rPr>
                <a:t>Sør-Korea</a:t>
              </a:r>
            </a:p>
            <a:p>
              <a:endParaRPr lang="nb-NO" dirty="0">
                <a:latin typeface="Aptos" panose="020B0004020202020204" pitchFamily="34" charset="0"/>
              </a:endParaRPr>
            </a:p>
          </p:txBody>
        </p:sp>
      </p:grpSp>
    </p:spTree>
    <p:extLst>
      <p:ext uri="{BB962C8B-B14F-4D97-AF65-F5344CB8AC3E}">
        <p14:creationId xmlns:p14="http://schemas.microsoft.com/office/powerpoint/2010/main" val="1877775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F0B7E7-C134-B194-22C0-AAD1EF163D3C}"/>
              </a:ext>
            </a:extLst>
          </p:cNvPr>
          <p:cNvSpPr>
            <a:spLocks noGrp="1"/>
          </p:cNvSpPr>
          <p:nvPr>
            <p:ph type="title"/>
          </p:nvPr>
        </p:nvSpPr>
        <p:spPr/>
        <p:txBody>
          <a:bodyPr/>
          <a:lstStyle/>
          <a:p>
            <a:r>
              <a:rPr lang="en-GB" dirty="0" err="1"/>
              <a:t>Vil</a:t>
            </a:r>
            <a:r>
              <a:rPr lang="en-GB" dirty="0"/>
              <a:t> du </a:t>
            </a:r>
            <a:r>
              <a:rPr lang="en-GB" dirty="0" err="1"/>
              <a:t>vite</a:t>
            </a:r>
            <a:r>
              <a:rPr lang="en-GB" dirty="0"/>
              <a:t> </a:t>
            </a:r>
            <a:r>
              <a:rPr lang="en-GB" dirty="0" err="1"/>
              <a:t>mer</a:t>
            </a:r>
            <a:r>
              <a:rPr lang="en-GB" dirty="0"/>
              <a:t>?</a:t>
            </a:r>
          </a:p>
        </p:txBody>
      </p:sp>
      <p:sp>
        <p:nvSpPr>
          <p:cNvPr id="3" name="Plassholder for innhold 2">
            <a:extLst>
              <a:ext uri="{FF2B5EF4-FFF2-40B4-BE49-F238E27FC236}">
                <a16:creationId xmlns:a16="http://schemas.microsoft.com/office/drawing/2014/main" id="{D5052008-EA9A-7B5E-C8F2-7D3658FF5F85}"/>
              </a:ext>
            </a:extLst>
          </p:cNvPr>
          <p:cNvSpPr>
            <a:spLocks noGrp="1"/>
          </p:cNvSpPr>
          <p:nvPr>
            <p:ph type="body" sz="half" idx="2"/>
          </p:nvPr>
        </p:nvSpPr>
        <p:spPr/>
        <p:txBody>
          <a:bodyPr>
            <a:normAutofit/>
          </a:bodyPr>
          <a:lstStyle/>
          <a:p>
            <a:pPr marL="179388" indent="0">
              <a:buNone/>
            </a:pPr>
            <a:r>
              <a:rPr lang="nb-NO" sz="2800" dirty="0"/>
              <a:t>NIMs temaside om klima og miljø</a:t>
            </a:r>
            <a:endParaRPr lang="nb-NO" sz="2800" dirty="0">
              <a:hlinkClick r:id="rId3"/>
            </a:endParaRPr>
          </a:p>
          <a:p>
            <a:pPr marL="636588" indent="-457200">
              <a:buFont typeface="Wingdings" panose="05000000000000000000" pitchFamily="2" charset="2"/>
              <a:buChar char="§"/>
            </a:pPr>
            <a:r>
              <a:rPr lang="nb-NO" sz="2600" i="1" dirty="0">
                <a:hlinkClick r:id="rId3"/>
              </a:rPr>
              <a:t>Klima og menneskerettigheter: Syv spørsmål og svar</a:t>
            </a:r>
            <a:endParaRPr lang="nb-NO" sz="2600" i="1" dirty="0"/>
          </a:p>
          <a:p>
            <a:pPr marL="179388" indent="0">
              <a:buNone/>
            </a:pPr>
            <a:br>
              <a:rPr lang="nb-NO" dirty="0"/>
            </a:br>
            <a:endParaRPr lang="en-GB" dirty="0"/>
          </a:p>
        </p:txBody>
      </p:sp>
    </p:spTree>
    <p:extLst>
      <p:ext uri="{BB962C8B-B14F-4D97-AF65-F5344CB8AC3E}">
        <p14:creationId xmlns:p14="http://schemas.microsoft.com/office/powerpoint/2010/main" val="2567205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1931576-BAE4-056E-B2A5-3B2D80D64645}"/>
              </a:ext>
            </a:extLst>
          </p:cNvPr>
          <p:cNvSpPr/>
          <p:nvPr/>
        </p:nvSpPr>
        <p:spPr>
          <a:xfrm>
            <a:off x="9686392" y="122663"/>
            <a:ext cx="2341756" cy="1092819"/>
          </a:xfrm>
          <a:prstGeom prst="rect">
            <a:avLst/>
          </a:prstGeom>
          <a:solidFill>
            <a:srgbClr val="ECED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9474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B0879-CD02-ABDE-F0EC-099E1294CA3F}"/>
              </a:ext>
            </a:extLst>
          </p:cNvPr>
          <p:cNvSpPr>
            <a:spLocks noGrp="1"/>
          </p:cNvSpPr>
          <p:nvPr>
            <p:ph type="title"/>
          </p:nvPr>
        </p:nvSpPr>
        <p:spPr>
          <a:xfrm>
            <a:off x="5301046" y="1336054"/>
            <a:ext cx="6316036" cy="1239386"/>
          </a:xfrm>
        </p:spPr>
        <p:txBody>
          <a:bodyPr/>
          <a:lstStyle/>
          <a:p>
            <a:r>
              <a:rPr lang="nb-NO" dirty="0"/>
              <a:t>Agenda</a:t>
            </a:r>
          </a:p>
        </p:txBody>
      </p:sp>
      <p:sp>
        <p:nvSpPr>
          <p:cNvPr id="3" name="Plassholder for tekst 2">
            <a:extLst>
              <a:ext uri="{FF2B5EF4-FFF2-40B4-BE49-F238E27FC236}">
                <a16:creationId xmlns:a16="http://schemas.microsoft.com/office/drawing/2014/main" id="{94B01E32-CD48-14BF-978C-71E56CFFB716}"/>
              </a:ext>
            </a:extLst>
          </p:cNvPr>
          <p:cNvSpPr>
            <a:spLocks noGrp="1"/>
          </p:cNvSpPr>
          <p:nvPr>
            <p:ph type="body" sz="half" idx="2"/>
          </p:nvPr>
        </p:nvSpPr>
        <p:spPr>
          <a:xfrm>
            <a:off x="5278820" y="2703147"/>
            <a:ext cx="6452071" cy="3080238"/>
          </a:xfrm>
        </p:spPr>
        <p:txBody>
          <a:bodyPr>
            <a:normAutofit lnSpcReduction="10000"/>
          </a:bodyPr>
          <a:lstStyle/>
          <a:p>
            <a:pPr marL="457200" indent="-457200">
              <a:buFont typeface="+mj-lt"/>
              <a:buAutoNum type="arabicPeriod"/>
            </a:pPr>
            <a:r>
              <a:rPr lang="nb-NO" sz="2400" dirty="0"/>
              <a:t>Klimaendringer i et nøtteskall</a:t>
            </a:r>
          </a:p>
          <a:p>
            <a:pPr marL="457200" indent="-457200">
              <a:buFont typeface="+mj-lt"/>
              <a:buAutoNum type="arabicPeriod"/>
            </a:pPr>
            <a:r>
              <a:rPr lang="nb-NO" sz="2400" dirty="0"/>
              <a:t>Hvorfor er klimaendringene en menneskerettslig </a:t>
            </a:r>
            <a:br>
              <a:rPr lang="nb-NO" sz="2400" dirty="0"/>
            </a:br>
            <a:r>
              <a:rPr lang="nb-NO" sz="2400" dirty="0"/>
              <a:t>trussel i Norge?​</a:t>
            </a:r>
          </a:p>
          <a:p>
            <a:pPr marL="457200" indent="-457200">
              <a:buFont typeface="+mj-lt"/>
              <a:buAutoNum type="arabicPeriod"/>
            </a:pPr>
            <a:r>
              <a:rPr lang="nb-NO" sz="2400" dirty="0"/>
              <a:t>Hvor går grensen mellom jus og politikk?</a:t>
            </a:r>
          </a:p>
          <a:p>
            <a:pPr marL="457200" indent="-457200">
              <a:buFont typeface="+mj-lt"/>
              <a:buAutoNum type="arabicPeriod"/>
            </a:pPr>
            <a:r>
              <a:rPr lang="nb-NO" sz="2400" dirty="0"/>
              <a:t>Hvilke sammenhenger er det mellom klima og menneskerettigheter?</a:t>
            </a:r>
          </a:p>
          <a:p>
            <a:pPr marL="457200" indent="-457200">
              <a:buFont typeface="+mj-lt"/>
              <a:buAutoNum type="arabicPeriod"/>
            </a:pPr>
            <a:r>
              <a:rPr lang="nb-NO" sz="2400" dirty="0"/>
              <a:t>Klimasøksmålets år 2024 </a:t>
            </a:r>
          </a:p>
          <a:p>
            <a:endParaRPr lang="nb-NO" dirty="0"/>
          </a:p>
        </p:txBody>
      </p:sp>
    </p:spTree>
    <p:extLst>
      <p:ext uri="{BB962C8B-B14F-4D97-AF65-F5344CB8AC3E}">
        <p14:creationId xmlns:p14="http://schemas.microsoft.com/office/powerpoint/2010/main" val="403027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DEEB4E-DAA4-7384-2AA9-78D619AC5FB2}"/>
              </a:ext>
            </a:extLst>
          </p:cNvPr>
          <p:cNvSpPr>
            <a:spLocks noGrp="1"/>
          </p:cNvSpPr>
          <p:nvPr>
            <p:ph type="title"/>
          </p:nvPr>
        </p:nvSpPr>
        <p:spPr>
          <a:xfrm>
            <a:off x="4923487" y="2464469"/>
            <a:ext cx="7347653" cy="2547968"/>
          </a:xfrm>
        </p:spPr>
        <p:txBody>
          <a:bodyPr/>
          <a:lstStyle/>
          <a:p>
            <a:r>
              <a:rPr lang="nb-NO" dirty="0"/>
              <a:t>Klimaendringer i et nøtteskall​</a:t>
            </a:r>
          </a:p>
        </p:txBody>
      </p:sp>
      <p:sp>
        <p:nvSpPr>
          <p:cNvPr id="5" name="TekstSylinder 4">
            <a:extLst>
              <a:ext uri="{FF2B5EF4-FFF2-40B4-BE49-F238E27FC236}">
                <a16:creationId xmlns:a16="http://schemas.microsoft.com/office/drawing/2014/main" id="{8B6CB941-BDD5-74B8-279D-590BCAD23059}"/>
              </a:ext>
            </a:extLst>
          </p:cNvPr>
          <p:cNvSpPr txBox="1"/>
          <p:nvPr/>
        </p:nvSpPr>
        <p:spPr>
          <a:xfrm>
            <a:off x="2307657" y="2877583"/>
            <a:ext cx="1013059" cy="2400657"/>
          </a:xfrm>
          <a:prstGeom prst="rect">
            <a:avLst/>
          </a:prstGeom>
          <a:noFill/>
        </p:spPr>
        <p:txBody>
          <a:bodyPr wrap="square">
            <a:spAutoFit/>
          </a:bodyPr>
          <a:lstStyle/>
          <a:p>
            <a:r>
              <a:rPr lang="nb-NO" sz="15000" b="1" dirty="0">
                <a:solidFill>
                  <a:srgbClr val="FFB7A1"/>
                </a:solidFill>
                <a:latin typeface="Aptos" panose="020B0004020202020204" pitchFamily="34" charset="0"/>
              </a:rPr>
              <a:t>1</a:t>
            </a:r>
            <a:endParaRPr lang="nb-NO" sz="15000" dirty="0">
              <a:solidFill>
                <a:srgbClr val="FFB7A1"/>
              </a:solidFill>
            </a:endParaRPr>
          </a:p>
        </p:txBody>
      </p:sp>
    </p:spTree>
    <p:extLst>
      <p:ext uri="{BB962C8B-B14F-4D97-AF65-F5344CB8AC3E}">
        <p14:creationId xmlns:p14="http://schemas.microsoft.com/office/powerpoint/2010/main" val="3846064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5FC45B6-B5E9-E3F4-882B-5BF3EE4E4EB6}"/>
              </a:ext>
            </a:extLst>
          </p:cNvPr>
          <p:cNvSpPr>
            <a:spLocks noGrp="1"/>
          </p:cNvSpPr>
          <p:nvPr>
            <p:ph type="body" sz="half" idx="2"/>
          </p:nvPr>
        </p:nvSpPr>
        <p:spPr>
          <a:xfrm>
            <a:off x="5278821" y="2969847"/>
            <a:ext cx="6316036" cy="2300653"/>
          </a:xfrm>
        </p:spPr>
        <p:txBody>
          <a:bodyPr>
            <a:normAutofit/>
          </a:bodyPr>
          <a:lstStyle/>
          <a:p>
            <a:pPr marL="342900" indent="-342900" algn="l" rtl="0" fontAlgn="base">
              <a:buFont typeface="Wingdings" pitchFamily="2" charset="2"/>
              <a:buChar char="§"/>
            </a:pPr>
            <a:r>
              <a:rPr lang="nb-NO" dirty="0"/>
              <a:t>Verden er på ca. 1,1°C –  allerede flere og mer intense </a:t>
            </a:r>
            <a:r>
              <a:rPr lang="nb-NO" b="1" dirty="0"/>
              <a:t>ekstremværhendelser</a:t>
            </a:r>
            <a:r>
              <a:rPr lang="en-US" dirty="0"/>
              <a:t>​</a:t>
            </a:r>
          </a:p>
          <a:p>
            <a:pPr algn="l" rtl="0" fontAlgn="base"/>
            <a:r>
              <a:rPr lang="nb-NO" dirty="0"/>
              <a:t>Eksempel: Striregnet i Pakistan 2022</a:t>
            </a:r>
            <a:r>
              <a:rPr lang="en-US" dirty="0"/>
              <a:t>​</a:t>
            </a:r>
          </a:p>
          <a:p>
            <a:pPr algn="l" rtl="0" fontAlgn="base"/>
            <a:endParaRPr lang="en-US" dirty="0"/>
          </a:p>
          <a:p>
            <a:pPr marL="342900" indent="-342900" algn="l" rtl="0" fontAlgn="base">
              <a:buFont typeface="Wingdings" pitchFamily="2" charset="2"/>
              <a:buChar char="§"/>
            </a:pPr>
            <a:r>
              <a:rPr lang="nb-NO" b="1" dirty="0"/>
              <a:t>Hvert desimal </a:t>
            </a:r>
            <a:r>
              <a:rPr lang="nb-NO" dirty="0"/>
              <a:t>av gradsøkning gjør det verre </a:t>
            </a:r>
            <a:endParaRPr lang="en-US" dirty="0"/>
          </a:p>
          <a:p>
            <a:endParaRPr lang="nb-NO" dirty="0"/>
          </a:p>
        </p:txBody>
      </p:sp>
      <p:pic>
        <p:nvPicPr>
          <p:cNvPr id="4" name="Grafikk 3">
            <a:extLst>
              <a:ext uri="{FF2B5EF4-FFF2-40B4-BE49-F238E27FC236}">
                <a16:creationId xmlns:a16="http://schemas.microsoft.com/office/drawing/2014/main" id="{5E4F3152-72E7-1888-2490-A22B6A22AB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6184" y="2177171"/>
            <a:ext cx="2503657" cy="2503657"/>
          </a:xfrm>
          <a:prstGeom prst="rect">
            <a:avLst/>
          </a:prstGeom>
        </p:spPr>
      </p:pic>
      <p:sp>
        <p:nvSpPr>
          <p:cNvPr id="5" name="Tittel 1">
            <a:extLst>
              <a:ext uri="{FF2B5EF4-FFF2-40B4-BE49-F238E27FC236}">
                <a16:creationId xmlns:a16="http://schemas.microsoft.com/office/drawing/2014/main" id="{82987593-C25F-461C-1794-3CF91E6BF4D9}"/>
              </a:ext>
            </a:extLst>
          </p:cNvPr>
          <p:cNvSpPr>
            <a:spLocks noGrp="1"/>
          </p:cNvSpPr>
          <p:nvPr>
            <p:ph type="title"/>
          </p:nvPr>
        </p:nvSpPr>
        <p:spPr>
          <a:xfrm>
            <a:off x="5278821" y="1587500"/>
            <a:ext cx="6316036" cy="1239386"/>
          </a:xfrm>
        </p:spPr>
        <p:txBody>
          <a:bodyPr/>
          <a:lstStyle/>
          <a:p>
            <a:r>
              <a:rPr lang="nb-NO" dirty="0"/>
              <a:t>Klimaendringene i 2024</a:t>
            </a:r>
          </a:p>
        </p:txBody>
      </p:sp>
    </p:spTree>
    <p:extLst>
      <p:ext uri="{BB962C8B-B14F-4D97-AF65-F5344CB8AC3E}">
        <p14:creationId xmlns:p14="http://schemas.microsoft.com/office/powerpoint/2010/main" val="128390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4A8F42CF-AA4D-3F94-3AE8-4F789D42C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851" y="1561171"/>
            <a:ext cx="11864297" cy="4368336"/>
          </a:xfrm>
          <a:prstGeom prst="rect">
            <a:avLst/>
          </a:prstGeom>
        </p:spPr>
      </p:pic>
    </p:spTree>
    <p:extLst>
      <p:ext uri="{BB962C8B-B14F-4D97-AF65-F5344CB8AC3E}">
        <p14:creationId xmlns:p14="http://schemas.microsoft.com/office/powerpoint/2010/main" val="3302499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D1437D-0278-598E-6329-5AEF0957060D}"/>
              </a:ext>
            </a:extLst>
          </p:cNvPr>
          <p:cNvSpPr>
            <a:spLocks noGrp="1"/>
          </p:cNvSpPr>
          <p:nvPr>
            <p:ph type="title"/>
          </p:nvPr>
        </p:nvSpPr>
        <p:spPr>
          <a:xfrm>
            <a:off x="2657798" y="4108311"/>
            <a:ext cx="6876404" cy="846696"/>
          </a:xfrm>
        </p:spPr>
        <p:txBody>
          <a:bodyPr>
            <a:noAutofit/>
          </a:bodyPr>
          <a:lstStyle/>
          <a:p>
            <a:br>
              <a:rPr lang="en-GB" sz="2800" dirty="0"/>
            </a:br>
            <a:r>
              <a:rPr lang="nb-NO" sz="2800" b="0" dirty="0"/>
              <a:t>«C</a:t>
            </a:r>
            <a:r>
              <a:rPr lang="en-US" sz="2800" b="0" dirty="0" err="1"/>
              <a:t>limate</a:t>
            </a:r>
            <a:r>
              <a:rPr lang="en-US" sz="2800" b="0" dirty="0"/>
              <a:t> change is a threat to human well-being and planetary health.</a:t>
            </a:r>
            <a:br>
              <a:rPr lang="en-US" sz="2800" b="0" dirty="0"/>
            </a:br>
            <a:r>
              <a:rPr lang="en-US" sz="2800" b="0" dirty="0"/>
              <a:t> </a:t>
            </a:r>
            <a:br>
              <a:rPr lang="en-US" sz="2800" b="0" dirty="0"/>
            </a:br>
            <a:r>
              <a:rPr lang="en-US" sz="2800" b="0" dirty="0"/>
              <a:t>There is a </a:t>
            </a:r>
            <a:r>
              <a:rPr lang="en-US" sz="2800" dirty="0"/>
              <a:t>rapidly closing window </a:t>
            </a:r>
            <a:r>
              <a:rPr lang="en-US" sz="2800" b="0" dirty="0"/>
              <a:t>of opportunity to secure a </a:t>
            </a:r>
            <a:r>
              <a:rPr lang="en-US" sz="2800" b="0" dirty="0" err="1"/>
              <a:t>liveable</a:t>
            </a:r>
            <a:r>
              <a:rPr lang="en-US" sz="2800" b="0" dirty="0"/>
              <a:t> and sustainable future for all.</a:t>
            </a:r>
            <a:br>
              <a:rPr lang="en-US" sz="2800" b="0" dirty="0"/>
            </a:br>
            <a:br>
              <a:rPr lang="en-US" sz="2800" b="0" dirty="0"/>
            </a:br>
            <a:r>
              <a:rPr lang="en-US" sz="2800" b="0" dirty="0"/>
              <a:t>The </a:t>
            </a:r>
            <a:r>
              <a:rPr lang="en-US" sz="2800" dirty="0"/>
              <a:t>choices and actions </a:t>
            </a:r>
            <a:r>
              <a:rPr lang="en-US" sz="2800" b="0" dirty="0"/>
              <a:t>implemented in this decade will have </a:t>
            </a:r>
            <a:r>
              <a:rPr lang="en-US" sz="2800" dirty="0"/>
              <a:t>impacts now and for thousands of years</a:t>
            </a:r>
            <a:r>
              <a:rPr lang="en-US" sz="2800" b="0" dirty="0"/>
              <a:t>.</a:t>
            </a:r>
            <a:r>
              <a:rPr lang="nb-NO" sz="2800" b="0" dirty="0"/>
              <a:t>»</a:t>
            </a:r>
            <a:r>
              <a:rPr lang="en-US" sz="2800" b="0" dirty="0"/>
              <a:t> </a:t>
            </a:r>
            <a:endParaRPr lang="en-GB" sz="2800" b="0" dirty="0"/>
          </a:p>
        </p:txBody>
      </p:sp>
      <p:sp>
        <p:nvSpPr>
          <p:cNvPr id="3" name="Plassholder for tekst 2">
            <a:extLst>
              <a:ext uri="{FF2B5EF4-FFF2-40B4-BE49-F238E27FC236}">
                <a16:creationId xmlns:a16="http://schemas.microsoft.com/office/drawing/2014/main" id="{9B90D97D-16C3-9EBE-3031-626B9F9C3FC2}"/>
              </a:ext>
            </a:extLst>
          </p:cNvPr>
          <p:cNvSpPr>
            <a:spLocks noGrp="1"/>
          </p:cNvSpPr>
          <p:nvPr>
            <p:ph type="body" sz="half" idx="2"/>
          </p:nvPr>
        </p:nvSpPr>
        <p:spPr>
          <a:xfrm>
            <a:off x="2657798" y="5114228"/>
            <a:ext cx="5799021" cy="1609301"/>
          </a:xfrm>
        </p:spPr>
        <p:txBody>
          <a:bodyPr>
            <a:normAutofit/>
          </a:bodyPr>
          <a:lstStyle/>
          <a:p>
            <a:r>
              <a:rPr lang="en-GB" sz="1400" dirty="0"/>
              <a:t>FNs </a:t>
            </a:r>
            <a:r>
              <a:rPr lang="en-GB" sz="1400" dirty="0" err="1"/>
              <a:t>klimapanel</a:t>
            </a:r>
            <a:r>
              <a:rPr lang="en-GB" sz="1400" dirty="0"/>
              <a:t>, </a:t>
            </a:r>
            <a:r>
              <a:rPr lang="en-GB" sz="1400" i="1" dirty="0"/>
              <a:t>AR6 Synthesis Report Summary for Policymakers, </a:t>
            </a:r>
            <a:r>
              <a:rPr lang="en-GB" sz="1400" dirty="0"/>
              <a:t>2023 </a:t>
            </a:r>
            <a:r>
              <a:rPr lang="en-GB" sz="1400" dirty="0" err="1"/>
              <a:t>avsnitt</a:t>
            </a:r>
            <a:r>
              <a:rPr lang="en-GB" sz="1400" dirty="0"/>
              <a:t> C.1 </a:t>
            </a:r>
          </a:p>
        </p:txBody>
      </p:sp>
      <p:sp>
        <p:nvSpPr>
          <p:cNvPr id="7" name="TekstSylinder 6">
            <a:extLst>
              <a:ext uri="{FF2B5EF4-FFF2-40B4-BE49-F238E27FC236}">
                <a16:creationId xmlns:a16="http://schemas.microsoft.com/office/drawing/2014/main" id="{9015A985-7F0A-5732-D479-DA0CA5A5111D}"/>
              </a:ext>
            </a:extLst>
          </p:cNvPr>
          <p:cNvSpPr txBox="1"/>
          <p:nvPr/>
        </p:nvSpPr>
        <p:spPr>
          <a:xfrm>
            <a:off x="3048000" y="3244334"/>
            <a:ext cx="6096000" cy="369332"/>
          </a:xfrm>
          <a:prstGeom prst="rect">
            <a:avLst/>
          </a:prstGeom>
          <a:noFill/>
        </p:spPr>
        <p:txBody>
          <a:bodyPr wrap="square">
            <a:spAutoFit/>
          </a:bodyPr>
          <a:lstStyle/>
          <a:p>
            <a:pPr marL="179388" indent="0">
              <a:buNone/>
            </a:pPr>
            <a:endParaRPr lang="nb-NO" dirty="0"/>
          </a:p>
        </p:txBody>
      </p:sp>
    </p:spTree>
    <p:extLst>
      <p:ext uri="{BB962C8B-B14F-4D97-AF65-F5344CB8AC3E}">
        <p14:creationId xmlns:p14="http://schemas.microsoft.com/office/powerpoint/2010/main" val="172326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9A404A-1946-3B63-B15F-6A2BCB3EF26C}"/>
              </a:ext>
            </a:extLst>
          </p:cNvPr>
          <p:cNvSpPr>
            <a:spLocks noGrp="1"/>
          </p:cNvSpPr>
          <p:nvPr>
            <p:ph type="title"/>
          </p:nvPr>
        </p:nvSpPr>
        <p:spPr>
          <a:xfrm>
            <a:off x="5278821" y="1215404"/>
            <a:ext cx="6316036" cy="1032390"/>
          </a:xfrm>
        </p:spPr>
        <p:txBody>
          <a:bodyPr/>
          <a:lstStyle/>
          <a:p>
            <a:r>
              <a:rPr lang="nb-NO"/>
              <a:t>Klimatiske tålegrenser</a:t>
            </a:r>
          </a:p>
        </p:txBody>
      </p:sp>
      <p:sp>
        <p:nvSpPr>
          <p:cNvPr id="3" name="Plassholder for tekst 2">
            <a:extLst>
              <a:ext uri="{FF2B5EF4-FFF2-40B4-BE49-F238E27FC236}">
                <a16:creationId xmlns:a16="http://schemas.microsoft.com/office/drawing/2014/main" id="{65FC45B6-B5E9-E3F4-882B-5BF3EE4E4EB6}"/>
              </a:ext>
            </a:extLst>
          </p:cNvPr>
          <p:cNvSpPr>
            <a:spLocks noGrp="1"/>
          </p:cNvSpPr>
          <p:nvPr>
            <p:ph type="body" sz="half" idx="2"/>
          </p:nvPr>
        </p:nvSpPr>
        <p:spPr>
          <a:xfrm>
            <a:off x="5278821" y="2463694"/>
            <a:ext cx="6316036" cy="2952149"/>
          </a:xfrm>
        </p:spPr>
        <p:txBody>
          <a:bodyPr/>
          <a:lstStyle/>
          <a:p>
            <a:pPr marL="342900" indent="-342900" algn="l" rtl="0" fontAlgn="base">
              <a:buFont typeface="Wingdings" pitchFamily="2" charset="2"/>
              <a:buChar char="§"/>
            </a:pPr>
            <a:r>
              <a:rPr lang="nb-NO" dirty="0"/>
              <a:t>En rekke </a:t>
            </a:r>
            <a:r>
              <a:rPr lang="nb-NO" b="1" dirty="0"/>
              <a:t>vippepunkter</a:t>
            </a:r>
            <a:r>
              <a:rPr lang="nb-NO" dirty="0"/>
              <a:t> risikerer å utløses ved global oppvarming over 1,5°C ​</a:t>
            </a:r>
          </a:p>
          <a:p>
            <a:pPr marL="800100" lvl="1" indent="-342900" fontAlgn="base">
              <a:buFont typeface="Wingdings" pitchFamily="2" charset="2"/>
              <a:buChar char="§"/>
            </a:pPr>
            <a:r>
              <a:rPr lang="nb-NO" sz="1800" dirty="0"/>
              <a:t>Havis: flere meter havstigning​</a:t>
            </a:r>
          </a:p>
          <a:p>
            <a:pPr marL="800100" lvl="1" indent="-342900" fontAlgn="base">
              <a:buFont typeface="Wingdings" pitchFamily="2" charset="2"/>
              <a:buChar char="§"/>
            </a:pPr>
            <a:r>
              <a:rPr lang="nb-NO" sz="1800" dirty="0"/>
              <a:t>Permafrosten: 2x </a:t>
            </a:r>
            <a:r>
              <a:rPr lang="nb-NO" sz="1800" dirty="0" err="1"/>
              <a:t>karbonen</a:t>
            </a:r>
            <a:r>
              <a:rPr lang="nb-NO" sz="1800" dirty="0"/>
              <a:t> som allerede er i atmosfæren​</a:t>
            </a:r>
          </a:p>
          <a:p>
            <a:pPr marL="342900" indent="-342900" algn="l" rtl="0" fontAlgn="base">
              <a:buFont typeface="Wingdings" pitchFamily="2" charset="2"/>
              <a:buChar char="§"/>
            </a:pPr>
            <a:r>
              <a:rPr lang="nb-NO" dirty="0"/>
              <a:t>Vippekaskade?</a:t>
            </a:r>
          </a:p>
          <a:p>
            <a:endParaRPr lang="nb-NO" dirty="0"/>
          </a:p>
        </p:txBody>
      </p:sp>
      <p:pic>
        <p:nvPicPr>
          <p:cNvPr id="4" name="Grafikk 3">
            <a:extLst>
              <a:ext uri="{FF2B5EF4-FFF2-40B4-BE49-F238E27FC236}">
                <a16:creationId xmlns:a16="http://schemas.microsoft.com/office/drawing/2014/main" id="{BCCCF86C-568F-6B1D-2078-6A47833D46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600" y="1409700"/>
            <a:ext cx="3810000" cy="3810000"/>
          </a:xfrm>
          <a:prstGeom prst="rect">
            <a:avLst/>
          </a:prstGeom>
        </p:spPr>
      </p:pic>
    </p:spTree>
    <p:extLst>
      <p:ext uri="{BB962C8B-B14F-4D97-AF65-F5344CB8AC3E}">
        <p14:creationId xmlns:p14="http://schemas.microsoft.com/office/powerpoint/2010/main" val="36874261"/>
      </p:ext>
    </p:extLst>
  </p:cSld>
  <p:clrMapOvr>
    <a:masterClrMapping/>
  </p:clrMapOvr>
</p:sld>
</file>

<file path=ppt/theme/theme1.xml><?xml version="1.0" encoding="utf-8"?>
<a:theme xmlns:a="http://schemas.openxmlformats.org/drawingml/2006/main" name="Office-tema">
  <a:themeElements>
    <a:clrScheme name="Egendefinert 2">
      <a:dk1>
        <a:srgbClr val="1D6E8A"/>
      </a:dk1>
      <a:lt1>
        <a:srgbClr val="ECEDFA"/>
      </a:lt1>
      <a:dk2>
        <a:srgbClr val="1D6E8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M PowerPoint-mal 2024" id="{30862701-19F3-E047-921C-DA404D00F3C6}" vid="{F809706C-13E5-4C47-84CB-CAEF006EE48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73E0CED7FBBA449C6AE2F60EC639A1" ma:contentTypeVersion="15" ma:contentTypeDescription="Create a new document." ma:contentTypeScope="" ma:versionID="3ebb9870452f8916584b8d71e4ae7715">
  <xsd:schema xmlns:xsd="http://www.w3.org/2001/XMLSchema" xmlns:xs="http://www.w3.org/2001/XMLSchema" xmlns:p="http://schemas.microsoft.com/office/2006/metadata/properties" xmlns:ns3="d13a681b-c078-4ba1-9a91-63843af2c5ef" xmlns:ns4="ea40bdfe-193c-49fc-9d70-3b75270de922" targetNamespace="http://schemas.microsoft.com/office/2006/metadata/properties" ma:root="true" ma:fieldsID="4bfbe0eb1f54a3890c0d871ad2b95250" ns3:_="" ns4:_="">
    <xsd:import namespace="d13a681b-c078-4ba1-9a91-63843af2c5ef"/>
    <xsd:import namespace="ea40bdfe-193c-49fc-9d70-3b75270de92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_activity"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3a681b-c078-4ba1-9a91-63843af2c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40bdfe-193c-49fc-9d70-3b75270de9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a40bdfe-193c-49fc-9d70-3b75270de922">
      <UserInfo>
        <DisplayName>Hannah Cecilie Brænden</DisplayName>
        <AccountId>76</AccountId>
        <AccountType/>
      </UserInfo>
    </SharedWithUsers>
    <_activity xmlns="d13a681b-c078-4ba1-9a91-63843af2c5ef" xsi:nil="true"/>
  </documentManagement>
</p:properties>
</file>

<file path=customXml/itemProps1.xml><?xml version="1.0" encoding="utf-8"?>
<ds:datastoreItem xmlns:ds="http://schemas.openxmlformats.org/officeDocument/2006/customXml" ds:itemID="{BB44125F-063B-4EB7-B26E-83826380D83B}">
  <ds:schemaRefs>
    <ds:schemaRef ds:uri="http://schemas.microsoft.com/sharepoint/v3/contenttype/forms"/>
  </ds:schemaRefs>
</ds:datastoreItem>
</file>

<file path=customXml/itemProps2.xml><?xml version="1.0" encoding="utf-8"?>
<ds:datastoreItem xmlns:ds="http://schemas.openxmlformats.org/officeDocument/2006/customXml" ds:itemID="{AA7E1CFD-B10E-4299-BBB2-6B424B57768E}">
  <ds:schemaRefs>
    <ds:schemaRef ds:uri="d13a681b-c078-4ba1-9a91-63843af2c5ef"/>
    <ds:schemaRef ds:uri="ea40bdfe-193c-49fc-9d70-3b75270de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CDADCD-85C6-4418-A05C-038818882B8D}">
  <ds:schemaRefs>
    <ds:schemaRef ds:uri="http://purl.org/dc/dcmitype/"/>
    <ds:schemaRef ds:uri="http://schemas.openxmlformats.org/package/2006/metadata/core-properties"/>
    <ds:schemaRef ds:uri="http://purl.org/dc/elements/1.1/"/>
    <ds:schemaRef ds:uri="http://schemas.microsoft.com/office/2006/metadata/properties"/>
    <ds:schemaRef ds:uri="d13a681b-c078-4ba1-9a91-63843af2c5ef"/>
    <ds:schemaRef ds:uri="ea40bdfe-193c-49fc-9d70-3b75270de922"/>
    <ds:schemaRef ds:uri="http://schemas.microsoft.com/office/2006/documentManagement/typ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Office-tema</Template>
  <TotalTime>380</TotalTime>
  <Words>1927</Words>
  <Application>Microsoft Office PowerPoint</Application>
  <PresentationFormat>Widescreen</PresentationFormat>
  <Paragraphs>197</Paragraphs>
  <Slides>37</Slides>
  <Notes>14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37</vt:i4>
      </vt:variant>
    </vt:vector>
  </HeadingPairs>
  <TitlesOfParts>
    <vt:vector size="42" baseType="lpstr">
      <vt:lpstr>Aptos</vt:lpstr>
      <vt:lpstr>Arial</vt:lpstr>
      <vt:lpstr>Calibri</vt:lpstr>
      <vt:lpstr>Wingdings</vt:lpstr>
      <vt:lpstr>Office-tema</vt:lpstr>
      <vt:lpstr>Klima, miljø og menneskerettigheter i 2024</vt:lpstr>
      <vt:lpstr>PowerPoint-presentasjon</vt:lpstr>
      <vt:lpstr>«[NIM] har som hovedoppgave å fremme og beskytte menneskerettighetene i tråd med Grunnloven, menneskerettsloven og den øvrige lovgivning, internasjonale traktater og folkeretten for øvrig.»​ </vt:lpstr>
      <vt:lpstr>Agenda</vt:lpstr>
      <vt:lpstr>Klimaendringer i et nøtteskall​</vt:lpstr>
      <vt:lpstr>Klimaendringene i 2024</vt:lpstr>
      <vt:lpstr>PowerPoint-presentasjon</vt:lpstr>
      <vt:lpstr> «Climate change is a threat to human well-being and planetary health.   There is a rapidly closing window of opportunity to secure a liveable and sustainable future for all.  The choices and actions implemented in this decade will have impacts now and for thousands of years.» </vt:lpstr>
      <vt:lpstr>Klimatiske tålegrenser</vt:lpstr>
      <vt:lpstr>PowerPoint-presentasjon</vt:lpstr>
      <vt:lpstr>Hvorfor er klimaendringene en menneskerettslig  trussel i Norge?​</vt:lpstr>
      <vt:lpstr>PowerPoint-presentasjon</vt:lpstr>
      <vt:lpstr>Noen konsekvenser i Norge</vt:lpstr>
      <vt:lpstr>PowerPoint-presentasjon</vt:lpstr>
      <vt:lpstr>Hvor går grensen mellom jus og politikk?</vt:lpstr>
      <vt:lpstr>Stortinget vedtar lover og ratifiserer traktater</vt:lpstr>
      <vt:lpstr>Rettslige grunnlag for retten til et levelig miljø og klima</vt:lpstr>
      <vt:lpstr>Domstoler tolker</vt:lpstr>
      <vt:lpstr>Hvilke sammenhenger er det mellom klima og menneskerettigheter?</vt:lpstr>
      <vt:lpstr>Menneskerettene kan forplikte stater til å …</vt:lpstr>
      <vt:lpstr>Utslippskutt er det mest grunnleggende fordi...</vt:lpstr>
      <vt:lpstr>«Above 1.5°C of global warming, limited freshwater resources pose potential hard adaptation limits for small islands (…) Actions that focus on sectors and risks in isolation and on short-term gains often lead to maladaptation over the long term, creating lock-ins of vulnerability, exposure and risks that are difficult to change. Seawalls effectively reduce impacts to people and assets in the short term but can also result in lock-ins and increase exposure to climate risks in the long term»</vt:lpstr>
      <vt:lpstr>«It follows from the principle of proportionality that one generation must not be allowed to consume large portions of the CO2 budget while bearing a relatively minor share of the reduction effort, if this would involve leaving subsequent generations with a drastic reduction burden and expose their lives to serious losses of freedom – something the complainants describe as an “emergency stop”. It is true that even severe losses of freedom may, at some point in the future, be deemed proportionate and justified in order to prevent climate change»</vt:lpstr>
      <vt:lpstr>Domstoler kan prøve om utslipp kuttes i tråd med best tilgjengelig vitenskapen og landenes egne målsetninger, men valget mellom tiltak er opp til politikere.</vt:lpstr>
      <vt:lpstr>Hvilke klimasøksmål bør du kjenne til og følge med på?</vt:lpstr>
      <vt:lpstr>Klimasøksmål</vt:lpstr>
      <vt:lpstr>Det «store» klimasøksmålet i Norge</vt:lpstr>
      <vt:lpstr>Hva sier dommen?</vt:lpstr>
      <vt:lpstr>Konsekvensutredning av forbrenningsutslipp ved plan for utbygging og drift av petroleumsforekomster (PUD)</vt:lpstr>
      <vt:lpstr>Når inntrer plikten til å nekte PUD?</vt:lpstr>
      <vt:lpstr>Den europeiske menneskerettsdomstolen (EMD) i Strasbourg 9. april 2024</vt:lpstr>
      <vt:lpstr>KlimaSeniorinnen i grove trekk</vt:lpstr>
      <vt:lpstr>NIMs utredning om dommens betydning for Norge</vt:lpstr>
      <vt:lpstr>Den europeiske menneskerettsdomstol</vt:lpstr>
      <vt:lpstr>PowerPoint-presentasjon</vt:lpstr>
      <vt:lpstr>Vil du vite mer?</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Nora Vinsand</dc:creator>
  <cp:lastModifiedBy>Hannah Cecilie Brænden</cp:lastModifiedBy>
  <cp:revision>4</cp:revision>
  <dcterms:created xsi:type="dcterms:W3CDTF">2024-02-22T12:55:31Z</dcterms:created>
  <dcterms:modified xsi:type="dcterms:W3CDTF">2024-09-02T10:26:50Z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0x010100DC73E0CED7FBBA449C6AE2F60EC639A1</vt:lpwstr>
  </property>
  <property fmtid="{D5CDD505-2E9C-101B-9397-08002B2CF9AE}" pid="3" name="MediaServiceImageTags">
    <vt:lpwstr/>
  </property>
</Properties>
</file>